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45" r:id="rId2"/>
    <p:sldId id="355" r:id="rId3"/>
    <p:sldId id="356" r:id="rId4"/>
    <p:sldId id="357" r:id="rId5"/>
    <p:sldId id="359" r:id="rId6"/>
    <p:sldId id="263" r:id="rId7"/>
    <p:sldId id="360" r:id="rId8"/>
    <p:sldId id="364" r:id="rId9"/>
    <p:sldId id="361" r:id="rId10"/>
    <p:sldId id="365" r:id="rId11"/>
    <p:sldId id="362" r:id="rId12"/>
    <p:sldId id="366" r:id="rId13"/>
    <p:sldId id="371" r:id="rId14"/>
    <p:sldId id="372" r:id="rId15"/>
    <p:sldId id="353" r:id="rId16"/>
    <p:sldId id="363" r:id="rId17"/>
    <p:sldId id="354" r:id="rId18"/>
    <p:sldId id="257" r:id="rId19"/>
    <p:sldId id="347" r:id="rId20"/>
    <p:sldId id="367" r:id="rId21"/>
    <p:sldId id="368" r:id="rId22"/>
    <p:sldId id="369" r:id="rId23"/>
    <p:sldId id="370" r:id="rId24"/>
    <p:sldId id="348" r:id="rId25"/>
    <p:sldId id="349" r:id="rId26"/>
    <p:sldId id="35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5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64" userDrawn="1">
          <p15:clr>
            <a:srgbClr val="A4A3A4"/>
          </p15:clr>
        </p15:guide>
        <p15:guide id="4" pos="74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3390"/>
    <a:srgbClr val="F6F5FF"/>
    <a:srgbClr val="FF6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03" autoAdjust="0"/>
    <p:restoredTop sz="94650"/>
  </p:normalViewPr>
  <p:slideViewPr>
    <p:cSldViewPr snapToGrid="0" showGuides="1">
      <p:cViewPr varScale="1">
        <p:scale>
          <a:sx n="111" d="100"/>
          <a:sy n="111" d="100"/>
        </p:scale>
        <p:origin x="224" y="392"/>
      </p:cViewPr>
      <p:guideLst>
        <p:guide orient="horz" pos="4056"/>
        <p:guide pos="3840"/>
        <p:guide pos="264"/>
        <p:guide pos="74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03D20-AC1C-40AC-AD77-A363592BA4ED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69B9A-B424-4812-9588-651F1D0CE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44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2F971-43BD-A846-9E60-89D2CEF071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79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69B9A-B424-4812-9588-651F1D0CEE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72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69B9A-B424-4812-9588-651F1D0CEE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01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69B9A-B424-4812-9588-651F1D0CEE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13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4C522-9AC5-02F5-0209-F853D663F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5A60E3-F82F-A5F0-D3D0-19B60D701F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DD5267-03D6-A22C-7CB3-DA17F68D47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E22B7-C70B-A459-B2B5-68BAC4C7C3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69B9A-B424-4812-9588-651F1D0CEE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25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AAD16-2E08-E60E-41B9-C723D1AE6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85F231-6353-7EBB-4125-BFF04E9E92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158480-1BDE-49A1-8294-9D228FD160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EE96F-4767-A16A-7B42-B9CC312669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69B9A-B424-4812-9588-651F1D0CEE4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25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7EEB3-7D52-285C-72BE-F11CEB7E0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2A5178-4614-C593-21EA-E0927006FD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A962BD-5DA1-B341-8092-B2A5BA1F39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0B4C6-99F0-4769-3FF8-7E15C869DB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69B9A-B424-4812-9588-651F1D0CEE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76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A2F34-42F1-2ED6-86D8-AEB098D31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B78244-BC0E-4133-EDCD-D6E907E928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7796C6-3781-6E97-9966-A702048FA8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B08A3-FAFC-4FA0-E573-82509CB6D4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69B9A-B424-4812-9588-651F1D0CEE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35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1D273-6329-10E6-E201-10B908CAD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93B9E7-711D-430F-2F76-F5CF2F14E1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0E495-6EC2-6030-D7C3-60C85290B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F63C-EEF1-47EB-B93F-E568A91A42C6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49D85-95F4-B5CE-12EF-D5B7C6ECC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51771-3921-086E-C5CD-27146D3B5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E7A9-EC74-4562-9F9A-E51F731A6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75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D073E-0765-2F42-1E35-FA810C307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CAA89B-B4AF-B994-4809-79CA44CEE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0F3B5-69D3-5870-C733-84E26589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F63C-EEF1-47EB-B93F-E568A91A42C6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DCC65-03A4-012F-913A-581104169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DB996-3938-1EF5-F953-6E869624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E7A9-EC74-4562-9F9A-E51F731A6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20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D65712-5EF6-C9B3-80F5-FA0DB501E5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BE1271-6907-CB53-7F2A-9BC51E1EEA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B6CC1-4517-8FC9-3DCE-4150FE77C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F63C-EEF1-47EB-B93F-E568A91A42C6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2691B-3B2E-8ED1-36F9-FDD293578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669D1-B930-565E-943C-DF2BE2175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E7A9-EC74-4562-9F9A-E51F731A6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82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175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89FD-262A-2D1C-9034-7C8ED316C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5B0D6-FF5D-23C6-75BD-23D405290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6B901-952C-B93C-CD73-D0FAE9FDD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F63C-EEF1-47EB-B93F-E568A91A42C6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185E2-615A-1DB9-06E2-BF7405DFC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8D994-CD69-50A1-1600-5D15E5505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E7A9-EC74-4562-9F9A-E51F731A6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66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818CC-836F-1211-17B9-E4F615FAC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A7799-FE11-1E8D-4A5C-CC76C9F51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2B062-9C71-E8AD-BAFA-E29EA7006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F63C-EEF1-47EB-B93F-E568A91A42C6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366BB-2849-CC3E-0BBF-8CA406B90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C8EDF-8948-5614-BA04-37C0B53A9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E7A9-EC74-4562-9F9A-E51F731A6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05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52FC4-2BCE-22D6-1AA4-A2B82DFA1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9E392-9D21-9FB0-5423-ED00AC132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75808A-916B-A44F-0F0F-640AF4A30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88E6C-7826-D928-1893-07CD95E61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F63C-EEF1-47EB-B93F-E568A91A42C6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92C1AF-9D5C-FD1A-6D75-F113F000F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DEEE71-3208-FC03-C5CC-F93BE4F50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E7A9-EC74-4562-9F9A-E51F731A6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7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47300-8D24-E758-2724-81EC15451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E1B3E-0386-ADEE-F397-03E11FD65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D519E-594C-FBE8-C1AD-C8DD7B6685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6A6D52-65B0-DE99-28A6-C03819B744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F4FAD5-6770-CDCA-2D89-C8E207236F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1AB386-2EDF-4A2F-0420-2C2A72523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F63C-EEF1-47EB-B93F-E568A91A42C6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40E4B-EF28-9F4C-66F6-3E8EB2F88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1EECB-9284-C86A-3BEA-D0B09AC22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E7A9-EC74-4562-9F9A-E51F731A6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55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2C198-FE90-9FDC-CEDD-263DCE0C8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69CA57-2665-3112-FF69-8050D0964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F63C-EEF1-47EB-B93F-E568A91A42C6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705451-8549-5B47-931B-E4ABA73CF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8254FF-A8B0-6F33-4525-2E648E040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E7A9-EC74-4562-9F9A-E51F731A6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43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664067-A90A-D5B8-56BE-1BB2EEC5E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F63C-EEF1-47EB-B93F-E568A91A42C6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DE16C4-4871-E277-2684-93503DDC4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BC505-B74A-D464-7F68-B6C0B6B3D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E7A9-EC74-4562-9F9A-E51F731A6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55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2F0BC-FABE-3EFD-A651-9678D7036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A2528-50BB-C504-E1B4-F6B172C4B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0EEB1C-51B5-24E2-0F22-0FE7A4CE5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D9280-592F-D245-9985-DDEAD98D5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F63C-EEF1-47EB-B93F-E568A91A42C6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A1485E-4378-3D1F-EF19-A6C222FBE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23B21-222D-1113-0FF0-BB29DE304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E7A9-EC74-4562-9F9A-E51F731A6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94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9DAF7-F67A-4BC6-804A-C5E4D2A02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14EAB8-96E7-9B9B-B07C-A3BFF36A2C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ED4FC6-130B-4FE0-8A93-E992A1011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5D4D25-7F2A-FC59-636C-E7D46E6D2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F63C-EEF1-47EB-B93F-E568A91A42C6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0BA8B-9327-E75C-2DCD-EAAA87C4C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E75F43-5331-FC46-85D8-A15153DDC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E7A9-EC74-4562-9F9A-E51F731A6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68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40C027-E352-87F1-8D9A-C6586035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2D5E6-34CE-34A6-D4FB-862F43033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10B7B-E611-75E3-9267-7F100C812B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F63C-EEF1-47EB-B93F-E568A91A42C6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ED078-4D4B-6DB7-B6F9-DACE143B8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0E494-14BC-EA68-A13D-D616EAC7EC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EE7A9-EC74-4562-9F9A-E51F731A6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nk background with a pink pattern&#10;&#10;Description automatically generated with medium confidence">
            <a:extLst>
              <a:ext uri="{FF2B5EF4-FFF2-40B4-BE49-F238E27FC236}">
                <a16:creationId xmlns:a16="http://schemas.microsoft.com/office/drawing/2014/main" id="{9FC8628E-292B-7B52-B94B-E8EE4DB2C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7">
            <a:extLst>
              <a:ext uri="{FF2B5EF4-FFF2-40B4-BE49-F238E27FC236}">
                <a16:creationId xmlns:a16="http://schemas.microsoft.com/office/drawing/2014/main" id="{0D12584B-4AE9-5377-4E4D-458D320C3C71}"/>
              </a:ext>
            </a:extLst>
          </p:cNvPr>
          <p:cNvSpPr txBox="1"/>
          <p:nvPr/>
        </p:nvSpPr>
        <p:spPr>
          <a:xfrm>
            <a:off x="5069025" y="778993"/>
            <a:ext cx="7449459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 b="1">
                <a:solidFill>
                  <a:srgbClr val="FFFFFF"/>
                </a:solidFill>
              </a:defRPr>
            </a:pPr>
            <a:r>
              <a:rPr lang="en-GB" sz="4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AI-Powered Ad Copy:</a:t>
            </a:r>
            <a:br>
              <a:rPr lang="en-GB" sz="4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GB" sz="4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Writing Ads That Convert Without Losing The Human Touch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09AB36-2259-818F-0031-5DE4A2A40EEB}"/>
              </a:ext>
            </a:extLst>
          </p:cNvPr>
          <p:cNvSpPr txBox="1"/>
          <p:nvPr/>
        </p:nvSpPr>
        <p:spPr>
          <a:xfrm>
            <a:off x="5236395" y="3967239"/>
            <a:ext cx="5436276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71CEE2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Dii Pooler</a:t>
            </a:r>
            <a:br>
              <a:rPr lang="en-GB" sz="3600" dirty="0">
                <a:solidFill>
                  <a:srgbClr val="71CEE2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GB" sz="2000" spc="400" dirty="0" err="1">
                <a:solidFill>
                  <a:srgbClr val="71CEE2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PoolerDigital</a:t>
            </a:r>
            <a:endParaRPr lang="en-GB" sz="2000" spc="400" dirty="0">
              <a:solidFill>
                <a:srgbClr val="71CEE2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2" name="image2.jpeg">
            <a:extLst>
              <a:ext uri="{FF2B5EF4-FFF2-40B4-BE49-F238E27FC236}">
                <a16:creationId xmlns:a16="http://schemas.microsoft.com/office/drawing/2014/main" id="{9FBF0DA1-3422-60E6-48A7-5C37594FC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3274" y="2179529"/>
            <a:ext cx="2280152" cy="2280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4"/>
                  <a:pt x="0" y="10799"/>
                </a:cubicBezTo>
                <a:cubicBezTo>
                  <a:pt x="0" y="16763"/>
                  <a:pt x="4834" y="21600"/>
                  <a:pt x="10799" y="21600"/>
                </a:cubicBezTo>
                <a:cubicBezTo>
                  <a:pt x="16763" y="21600"/>
                  <a:pt x="21600" y="16763"/>
                  <a:pt x="21600" y="10799"/>
                </a:cubicBezTo>
                <a:cubicBezTo>
                  <a:pt x="21600" y="4834"/>
                  <a:pt x="16763" y="0"/>
                  <a:pt x="1079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id="{CAECA472-B8A4-8A6F-8FC3-9C4C8A3779E0}"/>
              </a:ext>
            </a:extLst>
          </p:cNvPr>
          <p:cNvSpPr txBox="1"/>
          <p:nvPr/>
        </p:nvSpPr>
        <p:spPr>
          <a:xfrm>
            <a:off x="891379" y="5655813"/>
            <a:ext cx="3425978" cy="4667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>
              <a:defRPr>
                <a:solidFill>
                  <a:srgbClr val="64CCEA"/>
                </a:solidFill>
              </a:defRPr>
            </a:lvl1pPr>
          </a:lstStyle>
          <a:p>
            <a:r>
              <a:rPr lang="en-GB" sz="1867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@</a:t>
            </a:r>
            <a:r>
              <a:rPr lang="en-GB" sz="1867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diipooler</a:t>
            </a:r>
            <a:endParaRPr lang="en-GB" sz="1867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8DBF95E-FE06-F220-7AC3-AFD7219AD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92" y="5649416"/>
            <a:ext cx="372763" cy="372763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6D798CA2-802E-09FD-B3DF-98E48DBAB91B}"/>
              </a:ext>
            </a:extLst>
          </p:cNvPr>
          <p:cNvSpPr txBox="1"/>
          <p:nvPr/>
        </p:nvSpPr>
        <p:spPr>
          <a:xfrm>
            <a:off x="891379" y="6023526"/>
            <a:ext cx="3425978" cy="4667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>
              <a:defRPr>
                <a:solidFill>
                  <a:srgbClr val="64CCEA"/>
                </a:solidFill>
              </a:defRPr>
            </a:lvl1pPr>
          </a:lstStyle>
          <a:p>
            <a:r>
              <a:rPr lang="en-GB" sz="1867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Poolerdigital.com</a:t>
            </a:r>
            <a:endParaRPr lang="en-GB" sz="1867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235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17975-0B1A-6979-22A7-14CABAD9C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roup 48">
            <a:extLst>
              <a:ext uri="{FF2B5EF4-FFF2-40B4-BE49-F238E27FC236}">
                <a16:creationId xmlns:a16="http://schemas.microsoft.com/office/drawing/2014/main" id="{BA01F9EE-9F2A-3A3F-4D96-9F50579E079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75" name="Rectangle 1174">
              <a:extLst>
                <a:ext uri="{FF2B5EF4-FFF2-40B4-BE49-F238E27FC236}">
                  <a16:creationId xmlns:a16="http://schemas.microsoft.com/office/drawing/2014/main" id="{28E83229-1076-43D4-388F-97F92A8D5F3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6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id="{15C5DA08-BC54-F615-F18E-B1A6CBFDDAF0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177" name="Group 1176">
                <a:extLst>
                  <a:ext uri="{FF2B5EF4-FFF2-40B4-BE49-F238E27FC236}">
                    <a16:creationId xmlns:a16="http://schemas.microsoft.com/office/drawing/2014/main" id="{9F6CFDEA-BDA8-0DA4-273A-5F73920EE442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0744"/>
                <a:chOff x="0" y="0"/>
                <a:chExt cx="12192000" cy="6850744"/>
              </a:xfrm>
            </p:grpSpPr>
            <p:cxnSp>
              <p:nvCxnSpPr>
                <p:cNvPr id="1199" name="Straight Connector 1198">
                  <a:extLst>
                    <a:ext uri="{FF2B5EF4-FFF2-40B4-BE49-F238E27FC236}">
                      <a16:creationId xmlns:a16="http://schemas.microsoft.com/office/drawing/2014/main" id="{66988F0A-0B13-F3D6-6C9C-B43D46C7CEBA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0" name="Straight Connector 1199">
                  <a:extLst>
                    <a:ext uri="{FF2B5EF4-FFF2-40B4-BE49-F238E27FC236}">
                      <a16:creationId xmlns:a16="http://schemas.microsoft.com/office/drawing/2014/main" id="{98B46DDB-BB70-DE3E-8040-05E95E6FDEBC}"/>
                    </a:ext>
                  </a:extLst>
                </p:cNvPr>
                <p:cNvCxnSpPr/>
                <p:nvPr/>
              </p:nvCxnSpPr>
              <p:spPr>
                <a:xfrm>
                  <a:off x="0" y="62279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1" name="Straight Connector 1200">
                  <a:extLst>
                    <a:ext uri="{FF2B5EF4-FFF2-40B4-BE49-F238E27FC236}">
                      <a16:creationId xmlns:a16="http://schemas.microsoft.com/office/drawing/2014/main" id="{275FF663-0C08-C1C5-23BC-75768718817B}"/>
                    </a:ext>
                  </a:extLst>
                </p:cNvPr>
                <p:cNvCxnSpPr/>
                <p:nvPr/>
              </p:nvCxnSpPr>
              <p:spPr>
                <a:xfrm>
                  <a:off x="0" y="124559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2" name="Straight Connector 1201">
                  <a:extLst>
                    <a:ext uri="{FF2B5EF4-FFF2-40B4-BE49-F238E27FC236}">
                      <a16:creationId xmlns:a16="http://schemas.microsoft.com/office/drawing/2014/main" id="{FBB9701E-8CEE-DB83-D379-55A1CC194475}"/>
                    </a:ext>
                  </a:extLst>
                </p:cNvPr>
                <p:cNvCxnSpPr/>
                <p:nvPr/>
              </p:nvCxnSpPr>
              <p:spPr>
                <a:xfrm>
                  <a:off x="0" y="186838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3" name="Straight Connector 1202">
                  <a:extLst>
                    <a:ext uri="{FF2B5EF4-FFF2-40B4-BE49-F238E27FC236}">
                      <a16:creationId xmlns:a16="http://schemas.microsoft.com/office/drawing/2014/main" id="{C532CD3A-B39D-9687-C657-06083AA514BB}"/>
                    </a:ext>
                  </a:extLst>
                </p:cNvPr>
                <p:cNvCxnSpPr/>
                <p:nvPr/>
              </p:nvCxnSpPr>
              <p:spPr>
                <a:xfrm>
                  <a:off x="0" y="249118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4" name="Straight Connector 1203">
                  <a:extLst>
                    <a:ext uri="{FF2B5EF4-FFF2-40B4-BE49-F238E27FC236}">
                      <a16:creationId xmlns:a16="http://schemas.microsoft.com/office/drawing/2014/main" id="{9A6FC6C1-CE0E-FE49-399D-0E8CBC3E153F}"/>
                    </a:ext>
                  </a:extLst>
                </p:cNvPr>
                <p:cNvCxnSpPr/>
                <p:nvPr/>
              </p:nvCxnSpPr>
              <p:spPr>
                <a:xfrm>
                  <a:off x="0" y="311397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5" name="Straight Connector 1204">
                  <a:extLst>
                    <a:ext uri="{FF2B5EF4-FFF2-40B4-BE49-F238E27FC236}">
                      <a16:creationId xmlns:a16="http://schemas.microsoft.com/office/drawing/2014/main" id="{350A045B-1313-D770-4075-28D3FF5A2BD6}"/>
                    </a:ext>
                  </a:extLst>
                </p:cNvPr>
                <p:cNvCxnSpPr/>
                <p:nvPr/>
              </p:nvCxnSpPr>
              <p:spPr>
                <a:xfrm>
                  <a:off x="0" y="373677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6" name="Straight Connector 1205">
                  <a:extLst>
                    <a:ext uri="{FF2B5EF4-FFF2-40B4-BE49-F238E27FC236}">
                      <a16:creationId xmlns:a16="http://schemas.microsoft.com/office/drawing/2014/main" id="{245FFE87-6D1E-9349-533E-8E63012E85EE}"/>
                    </a:ext>
                  </a:extLst>
                </p:cNvPr>
                <p:cNvCxnSpPr/>
                <p:nvPr/>
              </p:nvCxnSpPr>
              <p:spPr>
                <a:xfrm>
                  <a:off x="0" y="435956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7" name="Straight Connector 1206">
                  <a:extLst>
                    <a:ext uri="{FF2B5EF4-FFF2-40B4-BE49-F238E27FC236}">
                      <a16:creationId xmlns:a16="http://schemas.microsoft.com/office/drawing/2014/main" id="{1BD3E912-3FA4-BD7F-CE98-0999B06D270A}"/>
                    </a:ext>
                  </a:extLst>
                </p:cNvPr>
                <p:cNvCxnSpPr/>
                <p:nvPr/>
              </p:nvCxnSpPr>
              <p:spPr>
                <a:xfrm>
                  <a:off x="0" y="498236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8" name="Straight Connector 1207">
                  <a:extLst>
                    <a:ext uri="{FF2B5EF4-FFF2-40B4-BE49-F238E27FC236}">
                      <a16:creationId xmlns:a16="http://schemas.microsoft.com/office/drawing/2014/main" id="{C6A3E1F4-3A98-FF70-E537-B258FA35109C}"/>
                    </a:ext>
                  </a:extLst>
                </p:cNvPr>
                <p:cNvCxnSpPr/>
                <p:nvPr/>
              </p:nvCxnSpPr>
              <p:spPr>
                <a:xfrm>
                  <a:off x="0" y="560515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9" name="Straight Connector 1208">
                  <a:extLst>
                    <a:ext uri="{FF2B5EF4-FFF2-40B4-BE49-F238E27FC236}">
                      <a16:creationId xmlns:a16="http://schemas.microsoft.com/office/drawing/2014/main" id="{F8DD2112-2F45-4E8F-6324-61492F47BF91}"/>
                    </a:ext>
                  </a:extLst>
                </p:cNvPr>
                <p:cNvCxnSpPr/>
                <p:nvPr/>
              </p:nvCxnSpPr>
              <p:spPr>
                <a:xfrm>
                  <a:off x="0" y="622795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0" name="Straight Connector 1209">
                  <a:extLst>
                    <a:ext uri="{FF2B5EF4-FFF2-40B4-BE49-F238E27FC236}">
                      <a16:creationId xmlns:a16="http://schemas.microsoft.com/office/drawing/2014/main" id="{F063AB1D-02ED-D3A7-0172-610E0F5EF5FF}"/>
                    </a:ext>
                  </a:extLst>
                </p:cNvPr>
                <p:cNvCxnSpPr/>
                <p:nvPr/>
              </p:nvCxnSpPr>
              <p:spPr>
                <a:xfrm>
                  <a:off x="0" y="6850744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8" name="Group 1177">
                <a:extLst>
                  <a:ext uri="{FF2B5EF4-FFF2-40B4-BE49-F238E27FC236}">
                    <a16:creationId xmlns:a16="http://schemas.microsoft.com/office/drawing/2014/main" id="{8BB52957-5BA4-ECD8-03D3-DEF364E9C19D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cxnSp>
              <p:nvCxnSpPr>
                <p:cNvPr id="1179" name="Straight Connector 1178">
                  <a:extLst>
                    <a:ext uri="{FF2B5EF4-FFF2-40B4-BE49-F238E27FC236}">
                      <a16:creationId xmlns:a16="http://schemas.microsoft.com/office/drawing/2014/main" id="{2E91A843-3A75-58AA-6EEF-67D8087E13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0" name="Straight Connector 1179">
                  <a:extLst>
                    <a:ext uri="{FF2B5EF4-FFF2-40B4-BE49-F238E27FC236}">
                      <a16:creationId xmlns:a16="http://schemas.microsoft.com/office/drawing/2014/main" id="{590FB5C1-D222-93BB-1AD2-43771DD176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1" name="Straight Connector 1180">
                  <a:extLst>
                    <a:ext uri="{FF2B5EF4-FFF2-40B4-BE49-F238E27FC236}">
                      <a16:creationId xmlns:a16="http://schemas.microsoft.com/office/drawing/2014/main" id="{B33B7944-6668-6CA3-C2E8-2A8399ED67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8336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2" name="Straight Connector 1181">
                  <a:extLst>
                    <a:ext uri="{FF2B5EF4-FFF2-40B4-BE49-F238E27FC236}">
                      <a16:creationId xmlns:a16="http://schemas.microsoft.com/office/drawing/2014/main" id="{021E9387-9807-4339-6322-65A3D68657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2505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3" name="Straight Connector 1182">
                  <a:extLst>
                    <a:ext uri="{FF2B5EF4-FFF2-40B4-BE49-F238E27FC236}">
                      <a16:creationId xmlns:a16="http://schemas.microsoft.com/office/drawing/2014/main" id="{47F0FF82-A1E0-736F-2817-C7F7B4E7FB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6673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4" name="Straight Connector 1183">
                  <a:extLst>
                    <a:ext uri="{FF2B5EF4-FFF2-40B4-BE49-F238E27FC236}">
                      <a16:creationId xmlns:a16="http://schemas.microsoft.com/office/drawing/2014/main" id="{32CACA15-4513-A10C-E2DE-71A1785D2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0842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5" name="Straight Connector 1184">
                  <a:extLst>
                    <a:ext uri="{FF2B5EF4-FFF2-40B4-BE49-F238E27FC236}">
                      <a16:creationId xmlns:a16="http://schemas.microsoft.com/office/drawing/2014/main" id="{9B795130-1B29-5E04-966E-EBCF3FAC73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5010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6" name="Straight Connector 1185">
                  <a:extLst>
                    <a:ext uri="{FF2B5EF4-FFF2-40B4-BE49-F238E27FC236}">
                      <a16:creationId xmlns:a16="http://schemas.microsoft.com/office/drawing/2014/main" id="{DD57F7E9-43C0-4D87-9E37-3D01C1BF15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9178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7" name="Straight Connector 1186">
                  <a:extLst>
                    <a:ext uri="{FF2B5EF4-FFF2-40B4-BE49-F238E27FC236}">
                      <a16:creationId xmlns:a16="http://schemas.microsoft.com/office/drawing/2014/main" id="{9C9802C4-5BC8-C05E-FE9A-5A08CB8E9D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3347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8" name="Straight Connector 1187">
                  <a:extLst>
                    <a:ext uri="{FF2B5EF4-FFF2-40B4-BE49-F238E27FC236}">
                      <a16:creationId xmlns:a16="http://schemas.microsoft.com/office/drawing/2014/main" id="{2D1219BF-7A81-5203-3F1B-24AF435EC0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515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9" name="Straight Connector 1188">
                  <a:extLst>
                    <a:ext uri="{FF2B5EF4-FFF2-40B4-BE49-F238E27FC236}">
                      <a16:creationId xmlns:a16="http://schemas.microsoft.com/office/drawing/2014/main" id="{6445ADCA-A606-3206-E914-1826DD71C4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0" name="Straight Connector 1189">
                  <a:extLst>
                    <a:ext uri="{FF2B5EF4-FFF2-40B4-BE49-F238E27FC236}">
                      <a16:creationId xmlns:a16="http://schemas.microsoft.com/office/drawing/2014/main" id="{85124A2E-CE2E-916C-2D6F-FBD4307AD9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5852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1" name="Straight Connector 1190">
                  <a:extLst>
                    <a:ext uri="{FF2B5EF4-FFF2-40B4-BE49-F238E27FC236}">
                      <a16:creationId xmlns:a16="http://schemas.microsoft.com/office/drawing/2014/main" id="{004C3A87-620C-E2A9-4140-F802878F8A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0020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2" name="Straight Connector 1191">
                  <a:extLst>
                    <a:ext uri="{FF2B5EF4-FFF2-40B4-BE49-F238E27FC236}">
                      <a16:creationId xmlns:a16="http://schemas.microsoft.com/office/drawing/2014/main" id="{30BE60A4-8F40-62DD-0C4A-98B0198DB6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34189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3" name="Straight Connector 1192">
                  <a:extLst>
                    <a:ext uri="{FF2B5EF4-FFF2-40B4-BE49-F238E27FC236}">
                      <a16:creationId xmlns:a16="http://schemas.microsoft.com/office/drawing/2014/main" id="{FE583B07-1210-8E7B-FE97-602E9021B3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98357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4" name="Straight Connector 1193">
                  <a:extLst>
                    <a:ext uri="{FF2B5EF4-FFF2-40B4-BE49-F238E27FC236}">
                      <a16:creationId xmlns:a16="http://schemas.microsoft.com/office/drawing/2014/main" id="{6006FCFA-EEB8-7227-2EC5-EF23C21A7F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526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5" name="Straight Connector 1194">
                  <a:extLst>
                    <a:ext uri="{FF2B5EF4-FFF2-40B4-BE49-F238E27FC236}">
                      <a16:creationId xmlns:a16="http://schemas.microsoft.com/office/drawing/2014/main" id="{0D72D09D-9C8F-C350-53D2-46CB3AF88A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6694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6" name="Straight Connector 1195">
                  <a:extLst>
                    <a:ext uri="{FF2B5EF4-FFF2-40B4-BE49-F238E27FC236}">
                      <a16:creationId xmlns:a16="http://schemas.microsoft.com/office/drawing/2014/main" id="{3A90C36C-AB28-433D-FDE4-FA83E33000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90862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7" name="Straight Connector 1196">
                  <a:extLst>
                    <a:ext uri="{FF2B5EF4-FFF2-40B4-BE49-F238E27FC236}">
                      <a16:creationId xmlns:a16="http://schemas.microsoft.com/office/drawing/2014/main" id="{3ADD5195-1A8B-131F-9B8E-73B7AC0F34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5031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8" name="Straight Connector 1197">
                  <a:extLst>
                    <a:ext uri="{FF2B5EF4-FFF2-40B4-BE49-F238E27FC236}">
                      <a16:creationId xmlns:a16="http://schemas.microsoft.com/office/drawing/2014/main" id="{03F629F7-4039-C731-C899-01DD15017D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19200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173" name="Freeform: Shape 1172">
            <a:extLst>
              <a:ext uri="{FF2B5EF4-FFF2-40B4-BE49-F238E27FC236}">
                <a16:creationId xmlns:a16="http://schemas.microsoft.com/office/drawing/2014/main" id="{FB8B450B-FA6B-3B8B-7385-8B2334AC4F20}"/>
              </a:ext>
            </a:extLst>
          </p:cNvPr>
          <p:cNvSpPr/>
          <p:nvPr/>
        </p:nvSpPr>
        <p:spPr>
          <a:xfrm>
            <a:off x="7356243" y="0"/>
            <a:ext cx="4835757" cy="2536987"/>
          </a:xfrm>
          <a:custGeom>
            <a:avLst/>
            <a:gdLst>
              <a:gd name="connsiteX0" fmla="*/ 0 w 4835757"/>
              <a:gd name="connsiteY0" fmla="*/ 0 h 2536987"/>
              <a:gd name="connsiteX1" fmla="*/ 4835757 w 4835757"/>
              <a:gd name="connsiteY1" fmla="*/ 0 h 2536987"/>
              <a:gd name="connsiteX2" fmla="*/ 4835757 w 4835757"/>
              <a:gd name="connsiteY2" fmla="*/ 2361896 h 2536987"/>
              <a:gd name="connsiteX3" fmla="*/ 4655075 w 4835757"/>
              <a:gd name="connsiteY3" fmla="*/ 2413204 h 2536987"/>
              <a:gd name="connsiteX4" fmla="*/ 3672457 w 4835757"/>
              <a:gd name="connsiteY4" fmla="*/ 2536987 h 2536987"/>
              <a:gd name="connsiteX5" fmla="*/ 49639 w 4835757"/>
              <a:gd name="connsiteY5" fmla="*/ 135622 h 253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35757" h="2536987">
                <a:moveTo>
                  <a:pt x="0" y="0"/>
                </a:moveTo>
                <a:lnTo>
                  <a:pt x="4835757" y="0"/>
                </a:lnTo>
                <a:lnTo>
                  <a:pt x="4835757" y="2361896"/>
                </a:lnTo>
                <a:lnTo>
                  <a:pt x="4655075" y="2413204"/>
                </a:lnTo>
                <a:cubicBezTo>
                  <a:pt x="4341005" y="2494010"/>
                  <a:pt x="4011750" y="2536987"/>
                  <a:pt x="3672457" y="2536987"/>
                </a:cubicBezTo>
                <a:cubicBezTo>
                  <a:pt x="2043852" y="2536987"/>
                  <a:pt x="646518" y="1546804"/>
                  <a:pt x="49639" y="135622"/>
                </a:cubicBezTo>
                <a:close/>
              </a:path>
            </a:pathLst>
          </a:cu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71" name="Oval 1170">
            <a:extLst>
              <a:ext uri="{FF2B5EF4-FFF2-40B4-BE49-F238E27FC236}">
                <a16:creationId xmlns:a16="http://schemas.microsoft.com/office/drawing/2014/main" id="{A450F340-0D1D-B60D-8993-E9320E2D8C5F}"/>
              </a:ext>
            </a:extLst>
          </p:cNvPr>
          <p:cNvSpPr/>
          <p:nvPr/>
        </p:nvSpPr>
        <p:spPr>
          <a:xfrm>
            <a:off x="4167863" y="1230437"/>
            <a:ext cx="1991085" cy="1991085"/>
          </a:xfrm>
          <a:prstGeom prst="ellipse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CD6FEFD-A82F-1FAA-FCEB-D294DA42EEBE}"/>
              </a:ext>
            </a:extLst>
          </p:cNvPr>
          <p:cNvSpPr/>
          <p:nvPr/>
        </p:nvSpPr>
        <p:spPr>
          <a:xfrm>
            <a:off x="0" y="6794500"/>
            <a:ext cx="12192000" cy="63500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AFE5ED-1A82-0222-E79F-7ABD496D388C}"/>
              </a:ext>
            </a:extLst>
          </p:cNvPr>
          <p:cNvGrpSpPr/>
          <p:nvPr/>
        </p:nvGrpSpPr>
        <p:grpSpPr>
          <a:xfrm>
            <a:off x="419101" y="107731"/>
            <a:ext cx="11638641" cy="1848745"/>
            <a:chOff x="419101" y="175947"/>
            <a:chExt cx="11638641" cy="1848745"/>
          </a:xfrm>
        </p:grpSpPr>
        <p:pic>
          <p:nvPicPr>
            <p:cNvPr id="7" name="Picture 2" descr="Digital Marketing - Pooler Digital">
              <a:extLst>
                <a:ext uri="{FF2B5EF4-FFF2-40B4-BE49-F238E27FC236}">
                  <a16:creationId xmlns:a16="http://schemas.microsoft.com/office/drawing/2014/main" id="{1B44EFF1-FB15-4DBD-E30C-46E0702E20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48" t="33772" r="21048" b="28591"/>
            <a:stretch/>
          </p:blipFill>
          <p:spPr bwMode="auto">
            <a:xfrm>
              <a:off x="10867571" y="175947"/>
              <a:ext cx="1190171" cy="773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AF2E0BF-56B9-5B27-DCE0-6B33EF75FC4D}"/>
                </a:ext>
              </a:extLst>
            </p:cNvPr>
            <p:cNvSpPr txBox="1"/>
            <p:nvPr/>
          </p:nvSpPr>
          <p:spPr>
            <a:xfrm>
              <a:off x="419101" y="270366"/>
              <a:ext cx="335507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COPY.AI - FAST AND CREATIVE AD WRITING</a:t>
              </a:r>
            </a:p>
          </p:txBody>
        </p:sp>
      </p:grpSp>
      <p:sp>
        <p:nvSpPr>
          <p:cNvPr id="49" name="Rectangle 1">
            <a:extLst>
              <a:ext uri="{FF2B5EF4-FFF2-40B4-BE49-F238E27FC236}">
                <a16:creationId xmlns:a16="http://schemas.microsoft.com/office/drawing/2014/main" id="{FB329BE4-0B6F-A832-F41A-D5A697E01779}"/>
              </a:ext>
            </a:extLst>
          </p:cNvPr>
          <p:cNvSpPr/>
          <p:nvPr/>
        </p:nvSpPr>
        <p:spPr>
          <a:xfrm>
            <a:off x="0" y="299229"/>
            <a:ext cx="326186" cy="476103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83B4B7-ED70-A674-B5B8-BA872A83DBEC}"/>
              </a:ext>
            </a:extLst>
          </p:cNvPr>
          <p:cNvGrpSpPr/>
          <p:nvPr/>
        </p:nvGrpSpPr>
        <p:grpSpPr>
          <a:xfrm>
            <a:off x="4491788" y="101820"/>
            <a:ext cx="5998840" cy="3323553"/>
            <a:chOff x="465414" y="2152965"/>
            <a:chExt cx="4217861" cy="2408424"/>
          </a:xfrm>
        </p:grpSpPr>
        <p:grpSp>
          <p:nvGrpSpPr>
            <p:cNvPr id="4" name="Gruppieren">
              <a:extLst>
                <a:ext uri="{FF2B5EF4-FFF2-40B4-BE49-F238E27FC236}">
                  <a16:creationId xmlns:a16="http://schemas.microsoft.com/office/drawing/2014/main" id="{89ED6461-4767-9C7D-02F3-208F82AB31F9}"/>
                </a:ext>
              </a:extLst>
            </p:cNvPr>
            <p:cNvGrpSpPr/>
            <p:nvPr/>
          </p:nvGrpSpPr>
          <p:grpSpPr>
            <a:xfrm>
              <a:off x="465414" y="2152965"/>
              <a:ext cx="4217861" cy="2408424"/>
              <a:chOff x="0" y="0"/>
              <a:chExt cx="9321848" cy="5322831"/>
            </a:xfrm>
          </p:grpSpPr>
          <p:sp>
            <p:nvSpPr>
              <p:cNvPr id="13" name="Form">
                <a:extLst>
                  <a:ext uri="{FF2B5EF4-FFF2-40B4-BE49-F238E27FC236}">
                    <a16:creationId xmlns:a16="http://schemas.microsoft.com/office/drawing/2014/main" id="{8B2AFC19-B7ED-796B-5EE7-90EE57BE6428}"/>
                  </a:ext>
                </a:extLst>
              </p:cNvPr>
              <p:cNvSpPr/>
              <p:nvPr/>
            </p:nvSpPr>
            <p:spPr>
              <a:xfrm>
                <a:off x="840659" y="26142"/>
                <a:ext cx="7591159" cy="5141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077"/>
                    </a:moveTo>
                    <a:lnTo>
                      <a:pt x="0" y="869"/>
                    </a:lnTo>
                    <a:cubicBezTo>
                      <a:pt x="0" y="388"/>
                      <a:pt x="263" y="0"/>
                      <a:pt x="589" y="0"/>
                    </a:cubicBezTo>
                    <a:lnTo>
                      <a:pt x="21013" y="0"/>
                    </a:lnTo>
                    <a:cubicBezTo>
                      <a:pt x="21335" y="0"/>
                      <a:pt x="21600" y="388"/>
                      <a:pt x="21600" y="869"/>
                    </a:cubicBezTo>
                    <a:lnTo>
                      <a:pt x="21600" y="21077"/>
                    </a:lnTo>
                    <a:cubicBezTo>
                      <a:pt x="21600" y="21363"/>
                      <a:pt x="21441" y="21600"/>
                      <a:pt x="21247" y="21600"/>
                    </a:cubicBezTo>
                    <a:lnTo>
                      <a:pt x="354" y="21600"/>
                    </a:lnTo>
                    <a:cubicBezTo>
                      <a:pt x="157" y="21600"/>
                      <a:pt x="0" y="21371"/>
                      <a:pt x="0" y="21077"/>
                    </a:cubicBezTo>
                  </a:path>
                </a:pathLst>
              </a:custGeom>
              <a:solidFill>
                <a:srgbClr val="3333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" name="Form">
                <a:extLst>
                  <a:ext uri="{FF2B5EF4-FFF2-40B4-BE49-F238E27FC236}">
                    <a16:creationId xmlns:a16="http://schemas.microsoft.com/office/drawing/2014/main" id="{E4004E1A-B8A3-E5F4-376B-7E168FE73B09}"/>
                  </a:ext>
                </a:extLst>
              </p:cNvPr>
              <p:cNvSpPr/>
              <p:nvPr/>
            </p:nvSpPr>
            <p:spPr>
              <a:xfrm>
                <a:off x="824973" y="0"/>
                <a:ext cx="7622530" cy="5186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12" y="21600"/>
                    </a:moveTo>
                    <a:lnTo>
                      <a:pt x="388" y="21600"/>
                    </a:lnTo>
                    <a:cubicBezTo>
                      <a:pt x="193" y="21600"/>
                      <a:pt x="0" y="21316"/>
                      <a:pt x="0" y="21030"/>
                    </a:cubicBezTo>
                    <a:lnTo>
                      <a:pt x="0" y="872"/>
                    </a:lnTo>
                    <a:cubicBezTo>
                      <a:pt x="0" y="390"/>
                      <a:pt x="299" y="0"/>
                      <a:pt x="627" y="0"/>
                    </a:cubicBezTo>
                    <a:lnTo>
                      <a:pt x="20972" y="0"/>
                    </a:lnTo>
                    <a:cubicBezTo>
                      <a:pt x="21299" y="0"/>
                      <a:pt x="21600" y="390"/>
                      <a:pt x="21600" y="872"/>
                    </a:cubicBezTo>
                    <a:lnTo>
                      <a:pt x="21600" y="21030"/>
                    </a:lnTo>
                    <a:cubicBezTo>
                      <a:pt x="21600" y="21316"/>
                      <a:pt x="21409" y="21600"/>
                      <a:pt x="21212" y="21600"/>
                    </a:cubicBezTo>
                    <a:close/>
                    <a:moveTo>
                      <a:pt x="405" y="21523"/>
                    </a:moveTo>
                    <a:lnTo>
                      <a:pt x="21194" y="21523"/>
                    </a:lnTo>
                    <a:cubicBezTo>
                      <a:pt x="21388" y="21523"/>
                      <a:pt x="21546" y="21289"/>
                      <a:pt x="21546" y="21005"/>
                    </a:cubicBezTo>
                    <a:lnTo>
                      <a:pt x="21546" y="975"/>
                    </a:lnTo>
                    <a:cubicBezTo>
                      <a:pt x="21546" y="509"/>
                      <a:pt x="21289" y="131"/>
                      <a:pt x="20972" y="131"/>
                    </a:cubicBezTo>
                    <a:lnTo>
                      <a:pt x="627" y="131"/>
                    </a:lnTo>
                    <a:cubicBezTo>
                      <a:pt x="311" y="131"/>
                      <a:pt x="54" y="509"/>
                      <a:pt x="54" y="975"/>
                    </a:cubicBezTo>
                    <a:lnTo>
                      <a:pt x="54" y="21005"/>
                    </a:lnTo>
                    <a:cubicBezTo>
                      <a:pt x="54" y="21289"/>
                      <a:pt x="212" y="21523"/>
                      <a:pt x="405" y="21523"/>
                    </a:cubicBezTo>
                    <a:close/>
                  </a:path>
                </a:pathLst>
              </a:custGeom>
              <a:solidFill>
                <a:srgbClr val="696A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grpSp>
            <p:nvGrpSpPr>
              <p:cNvPr id="17" name="Gruppieren">
                <a:extLst>
                  <a:ext uri="{FF2B5EF4-FFF2-40B4-BE49-F238E27FC236}">
                    <a16:creationId xmlns:a16="http://schemas.microsoft.com/office/drawing/2014/main" id="{A243FC69-6EA0-8D01-00A2-5285B72AA0FA}"/>
                  </a:ext>
                </a:extLst>
              </p:cNvPr>
              <p:cNvGrpSpPr/>
              <p:nvPr/>
            </p:nvGrpSpPr>
            <p:grpSpPr>
              <a:xfrm>
                <a:off x="0" y="5146912"/>
                <a:ext cx="9321849" cy="120714"/>
                <a:chOff x="0" y="0"/>
                <a:chExt cx="9321848" cy="120712"/>
              </a:xfrm>
            </p:grpSpPr>
            <p:sp>
              <p:nvSpPr>
                <p:cNvPr id="1128" name="Rechteck">
                  <a:extLst>
                    <a:ext uri="{FF2B5EF4-FFF2-40B4-BE49-F238E27FC236}">
                      <a16:creationId xmlns:a16="http://schemas.microsoft.com/office/drawing/2014/main" id="{2E9EC3D3-B469-A58E-BE62-11CDEE0BB7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663507" cy="120713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464847"/>
                    </a:gs>
                    <a:gs pos="1078">
                      <a:srgbClr val="3B4142"/>
                    </a:gs>
                    <a:gs pos="1415">
                      <a:srgbClr val="727679"/>
                    </a:gs>
                    <a:gs pos="1675">
                      <a:srgbClr val="A9ACB0"/>
                    </a:gs>
                    <a:gs pos="3442">
                      <a:srgbClr val="787B80"/>
                    </a:gs>
                    <a:gs pos="5318">
                      <a:srgbClr val="484B4F"/>
                    </a:gs>
                    <a:gs pos="13483">
                      <a:srgbClr val="5C5E63"/>
                    </a:gs>
                    <a:gs pos="20452">
                      <a:srgbClr val="717276"/>
                    </a:gs>
                    <a:gs pos="38329">
                      <a:srgbClr val="818287"/>
                    </a:gs>
                    <a:gs pos="62243">
                      <a:srgbClr val="929397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 defTabSz="584200">
                    <a:defRPr sz="2400" spc="0">
                      <a:solidFill>
                        <a:srgbClr val="FFFFFF"/>
                      </a:solidFill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  <p:sp>
              <p:nvSpPr>
                <p:cNvPr id="1129" name="Rechteck">
                  <a:extLst>
                    <a:ext uri="{FF2B5EF4-FFF2-40B4-BE49-F238E27FC236}">
                      <a16:creationId xmlns:a16="http://schemas.microsoft.com/office/drawing/2014/main" id="{2C6565D2-D79E-2596-F563-36CE54EAF90B}"/>
                    </a:ext>
                  </a:extLst>
                </p:cNvPr>
                <p:cNvSpPr/>
                <p:nvPr/>
              </p:nvSpPr>
              <p:spPr>
                <a:xfrm>
                  <a:off x="4658341" y="0"/>
                  <a:ext cx="4663508" cy="120713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464847"/>
                    </a:gs>
                    <a:gs pos="1078">
                      <a:srgbClr val="3B4142"/>
                    </a:gs>
                    <a:gs pos="1415">
                      <a:srgbClr val="727679"/>
                    </a:gs>
                    <a:gs pos="1675">
                      <a:srgbClr val="A9ACB0"/>
                    </a:gs>
                    <a:gs pos="3442">
                      <a:srgbClr val="787B80"/>
                    </a:gs>
                    <a:gs pos="5318">
                      <a:srgbClr val="484B4F"/>
                    </a:gs>
                    <a:gs pos="13483">
                      <a:srgbClr val="5C5E63"/>
                    </a:gs>
                    <a:gs pos="20452">
                      <a:srgbClr val="717276"/>
                    </a:gs>
                    <a:gs pos="38329">
                      <a:srgbClr val="818287"/>
                    </a:gs>
                    <a:gs pos="62243">
                      <a:srgbClr val="929397"/>
                    </a:gs>
                  </a:gsLst>
                  <a:lin ang="10800000" scaled="0"/>
                </a:gra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 defTabSz="584200">
                    <a:defRPr sz="2400" spc="0">
                      <a:solidFill>
                        <a:srgbClr val="FFFFFF"/>
                      </a:solidFill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</p:grpSp>
          <p:sp>
            <p:nvSpPr>
              <p:cNvPr id="1120" name="Form">
                <a:extLst>
                  <a:ext uri="{FF2B5EF4-FFF2-40B4-BE49-F238E27FC236}">
                    <a16:creationId xmlns:a16="http://schemas.microsoft.com/office/drawing/2014/main" id="{B9F143A0-2136-1CA7-654D-567DD33E29CC}"/>
                  </a:ext>
                </a:extLst>
              </p:cNvPr>
              <p:cNvSpPr/>
              <p:nvPr/>
            </p:nvSpPr>
            <p:spPr>
              <a:xfrm>
                <a:off x="4020581" y="5148450"/>
                <a:ext cx="1267315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10800"/>
                    </a:lnTo>
                    <a:cubicBezTo>
                      <a:pt x="0" y="16971"/>
                      <a:pt x="384" y="21600"/>
                      <a:pt x="828" y="21600"/>
                    </a:cubicBezTo>
                    <a:lnTo>
                      <a:pt x="20772" y="21600"/>
                    </a:lnTo>
                    <a:cubicBezTo>
                      <a:pt x="21236" y="21600"/>
                      <a:pt x="21600" y="16971"/>
                      <a:pt x="21600" y="10800"/>
                    </a:cubicBezTo>
                    <a:lnTo>
                      <a:pt x="21600" y="0"/>
                    </a:lnTo>
                    <a:lnTo>
                      <a:pt x="0" y="0"/>
                    </a:lnTo>
                  </a:path>
                </a:pathLst>
              </a:custGeom>
              <a:gradFill flip="none" rotWithShape="1">
                <a:gsLst>
                  <a:gs pos="0">
                    <a:srgbClr val="24282B"/>
                  </a:gs>
                  <a:gs pos="3820">
                    <a:srgbClr val="46494C"/>
                  </a:gs>
                  <a:gs pos="9344">
                    <a:srgbClr val="696A6D"/>
                  </a:gs>
                  <a:gs pos="49865">
                    <a:srgbClr val="727376"/>
                  </a:gs>
                  <a:gs pos="92717">
                    <a:srgbClr val="696A6D"/>
                  </a:gs>
                  <a:gs pos="100000">
                    <a:srgbClr val="24282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21" name="Form">
                <a:extLst>
                  <a:ext uri="{FF2B5EF4-FFF2-40B4-BE49-F238E27FC236}">
                    <a16:creationId xmlns:a16="http://schemas.microsoft.com/office/drawing/2014/main" id="{77B4DC7A-0C50-02BB-F8C8-412E665989D1}"/>
                  </a:ext>
                </a:extLst>
              </p:cNvPr>
              <p:cNvSpPr/>
              <p:nvPr/>
            </p:nvSpPr>
            <p:spPr>
              <a:xfrm>
                <a:off x="4173" y="5264155"/>
                <a:ext cx="9317676" cy="586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extrusionOk="0">
                    <a:moveTo>
                      <a:pt x="20352" y="21600"/>
                    </a:moveTo>
                    <a:cubicBezTo>
                      <a:pt x="13789" y="21600"/>
                      <a:pt x="7801" y="21600"/>
                      <a:pt x="1239" y="21600"/>
                    </a:cubicBezTo>
                    <a:cubicBezTo>
                      <a:pt x="815" y="17280"/>
                      <a:pt x="193" y="5451"/>
                      <a:pt x="3" y="720"/>
                    </a:cubicBezTo>
                    <a:cubicBezTo>
                      <a:pt x="-1" y="720"/>
                      <a:pt x="-1" y="0"/>
                      <a:pt x="3" y="0"/>
                    </a:cubicBezTo>
                    <a:cubicBezTo>
                      <a:pt x="7200" y="0"/>
                      <a:pt x="14398" y="0"/>
                      <a:pt x="21596" y="0"/>
                    </a:cubicBezTo>
                    <a:cubicBezTo>
                      <a:pt x="21599" y="0"/>
                      <a:pt x="21599" y="411"/>
                      <a:pt x="21596" y="720"/>
                    </a:cubicBezTo>
                    <a:cubicBezTo>
                      <a:pt x="21510" y="4114"/>
                      <a:pt x="20891" y="19851"/>
                      <a:pt x="20352" y="21600"/>
                    </a:cubicBezTo>
                  </a:path>
                </a:pathLst>
              </a:custGeom>
              <a:gradFill flip="none" rotWithShape="1">
                <a:gsLst>
                  <a:gs pos="0">
                    <a:srgbClr val="3B4142"/>
                  </a:gs>
                  <a:gs pos="18807">
                    <a:srgbClr val="63686B"/>
                  </a:gs>
                  <a:gs pos="35319">
                    <a:srgbClr val="8B8F93"/>
                  </a:gs>
                  <a:gs pos="54082">
                    <a:srgbClr val="9A9DA2"/>
                  </a:gs>
                  <a:gs pos="83486">
                    <a:srgbClr val="A9ACB0"/>
                  </a:gs>
                  <a:gs pos="83486">
                    <a:srgbClr val="777A7C"/>
                  </a:gs>
                  <a:gs pos="100000">
                    <a:srgbClr val="46484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 </a:t>
                </a:r>
              </a:p>
            </p:txBody>
          </p:sp>
          <p:sp>
            <p:nvSpPr>
              <p:cNvPr id="1124" name="Form">
                <a:extLst>
                  <a:ext uri="{FF2B5EF4-FFF2-40B4-BE49-F238E27FC236}">
                    <a16:creationId xmlns:a16="http://schemas.microsoft.com/office/drawing/2014/main" id="{37E93E01-755E-EF21-43E2-FE5857E34CBC}"/>
                  </a:ext>
                </a:extLst>
              </p:cNvPr>
              <p:cNvSpPr/>
              <p:nvPr/>
            </p:nvSpPr>
            <p:spPr>
              <a:xfrm>
                <a:off x="864187" y="52284"/>
                <a:ext cx="7542929" cy="49926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extrusionOk="0">
                    <a:moveTo>
                      <a:pt x="21081" y="0"/>
                    </a:moveTo>
                    <a:lnTo>
                      <a:pt x="519" y="0"/>
                    </a:lnTo>
                    <a:cubicBezTo>
                      <a:pt x="236" y="0"/>
                      <a:pt x="0" y="351"/>
                      <a:pt x="0" y="787"/>
                    </a:cubicBezTo>
                    <a:lnTo>
                      <a:pt x="0" y="21061"/>
                    </a:lnTo>
                    <a:cubicBezTo>
                      <a:pt x="0" y="21359"/>
                      <a:pt x="161" y="21600"/>
                      <a:pt x="356" y="21600"/>
                    </a:cubicBezTo>
                    <a:lnTo>
                      <a:pt x="21242" y="21600"/>
                    </a:lnTo>
                    <a:cubicBezTo>
                      <a:pt x="21437" y="21600"/>
                      <a:pt x="21597" y="21359"/>
                      <a:pt x="21597" y="21061"/>
                    </a:cubicBezTo>
                    <a:lnTo>
                      <a:pt x="21597" y="782"/>
                    </a:lnTo>
                    <a:cubicBezTo>
                      <a:pt x="21600" y="351"/>
                      <a:pt x="21366" y="0"/>
                      <a:pt x="21081" y="0"/>
                    </a:cubicBezTo>
                  </a:path>
                </a:pathLst>
              </a:custGeom>
              <a:solidFill>
                <a:srgbClr val="181A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25" name="Form">
                <a:extLst>
                  <a:ext uri="{FF2B5EF4-FFF2-40B4-BE49-F238E27FC236}">
                    <a16:creationId xmlns:a16="http://schemas.microsoft.com/office/drawing/2014/main" id="{B462D197-CA55-E2F3-3E8A-C30B40E0C70C}"/>
                  </a:ext>
                </a:extLst>
              </p:cNvPr>
              <p:cNvSpPr/>
              <p:nvPr/>
            </p:nvSpPr>
            <p:spPr>
              <a:xfrm>
                <a:off x="1092113" y="371135"/>
                <a:ext cx="7085637" cy="4464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2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0802" y="21600"/>
                    </a:lnTo>
                  </a:path>
                </a:pathLst>
              </a:custGeom>
              <a:solidFill>
                <a:srgbClr val="3D3D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26" name="Form">
                <a:extLst>
                  <a:ext uri="{FF2B5EF4-FFF2-40B4-BE49-F238E27FC236}">
                    <a16:creationId xmlns:a16="http://schemas.microsoft.com/office/drawing/2014/main" id="{9A892299-BC69-A6F2-5B2B-1D0D09BBB601}"/>
                  </a:ext>
                </a:extLst>
              </p:cNvPr>
              <p:cNvSpPr/>
              <p:nvPr/>
            </p:nvSpPr>
            <p:spPr>
              <a:xfrm>
                <a:off x="4607777" y="181472"/>
                <a:ext cx="59533" cy="59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693"/>
                    </a:moveTo>
                    <a:cubicBezTo>
                      <a:pt x="21600" y="12618"/>
                      <a:pt x="21168" y="14329"/>
                      <a:pt x="20088" y="16040"/>
                    </a:cubicBezTo>
                    <a:cubicBezTo>
                      <a:pt x="19224" y="17750"/>
                      <a:pt x="18144" y="19034"/>
                      <a:pt x="16416" y="20103"/>
                    </a:cubicBezTo>
                    <a:cubicBezTo>
                      <a:pt x="14472" y="20958"/>
                      <a:pt x="12960" y="21600"/>
                      <a:pt x="11016" y="21600"/>
                    </a:cubicBezTo>
                    <a:cubicBezTo>
                      <a:pt x="9072" y="21600"/>
                      <a:pt x="7344" y="20958"/>
                      <a:pt x="5616" y="20103"/>
                    </a:cubicBezTo>
                    <a:cubicBezTo>
                      <a:pt x="3672" y="19034"/>
                      <a:pt x="2376" y="17750"/>
                      <a:pt x="1512" y="16040"/>
                    </a:cubicBezTo>
                    <a:cubicBezTo>
                      <a:pt x="432" y="14329"/>
                      <a:pt x="0" y="12618"/>
                      <a:pt x="0" y="10693"/>
                    </a:cubicBezTo>
                    <a:cubicBezTo>
                      <a:pt x="0" y="8768"/>
                      <a:pt x="432" y="7057"/>
                      <a:pt x="1512" y="5347"/>
                    </a:cubicBezTo>
                    <a:cubicBezTo>
                      <a:pt x="2376" y="3636"/>
                      <a:pt x="3672" y="2352"/>
                      <a:pt x="5616" y="1497"/>
                    </a:cubicBezTo>
                    <a:cubicBezTo>
                      <a:pt x="7344" y="428"/>
                      <a:pt x="9072" y="0"/>
                      <a:pt x="11016" y="0"/>
                    </a:cubicBezTo>
                    <a:cubicBezTo>
                      <a:pt x="12960" y="0"/>
                      <a:pt x="14472" y="428"/>
                      <a:pt x="16416" y="1497"/>
                    </a:cubicBezTo>
                    <a:cubicBezTo>
                      <a:pt x="18144" y="2352"/>
                      <a:pt x="19224" y="3636"/>
                      <a:pt x="20088" y="5347"/>
                    </a:cubicBezTo>
                    <a:cubicBezTo>
                      <a:pt x="21168" y="7057"/>
                      <a:pt x="21600" y="8768"/>
                      <a:pt x="21600" y="10693"/>
                    </a:cubicBezTo>
                  </a:path>
                </a:pathLst>
              </a:custGeom>
              <a:solidFill>
                <a:srgbClr val="4C4D4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27" name="Form">
                <a:extLst>
                  <a:ext uri="{FF2B5EF4-FFF2-40B4-BE49-F238E27FC236}">
                    <a16:creationId xmlns:a16="http://schemas.microsoft.com/office/drawing/2014/main" id="{438DC859-D215-79F9-5001-C06EA911562C}"/>
                  </a:ext>
                </a:extLst>
              </p:cNvPr>
              <p:cNvSpPr/>
              <p:nvPr/>
            </p:nvSpPr>
            <p:spPr>
              <a:xfrm>
                <a:off x="4607777" y="191566"/>
                <a:ext cx="46462" cy="45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76" extrusionOk="0">
                    <a:moveTo>
                      <a:pt x="0" y="12380"/>
                    </a:moveTo>
                    <a:cubicBezTo>
                      <a:pt x="0" y="13502"/>
                      <a:pt x="0" y="14624"/>
                      <a:pt x="831" y="16588"/>
                    </a:cubicBezTo>
                    <a:cubicBezTo>
                      <a:pt x="3046" y="19393"/>
                      <a:pt x="6646" y="21076"/>
                      <a:pt x="9969" y="21076"/>
                    </a:cubicBezTo>
                    <a:cubicBezTo>
                      <a:pt x="16338" y="21076"/>
                      <a:pt x="21600" y="16027"/>
                      <a:pt x="21600" y="10136"/>
                    </a:cubicBezTo>
                    <a:cubicBezTo>
                      <a:pt x="21600" y="5928"/>
                      <a:pt x="19385" y="1720"/>
                      <a:pt x="15785" y="37"/>
                    </a:cubicBezTo>
                    <a:cubicBezTo>
                      <a:pt x="15231" y="37"/>
                      <a:pt x="14123" y="37"/>
                      <a:pt x="13569" y="37"/>
                    </a:cubicBezTo>
                    <a:cubicBezTo>
                      <a:pt x="5815" y="-524"/>
                      <a:pt x="0" y="5367"/>
                      <a:pt x="0" y="12380"/>
                    </a:cubicBezTo>
                  </a:path>
                </a:pathLst>
              </a:custGeom>
              <a:solidFill>
                <a:srgbClr val="0E0D0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53D637-741F-BDEF-F397-A50DF4641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0" r="10290"/>
            <a:stretch/>
          </p:blipFill>
          <p:spPr>
            <a:xfrm>
              <a:off x="959563" y="2333158"/>
              <a:ext cx="3206042" cy="2007882"/>
            </a:xfrm>
            <a:prstGeom prst="rect">
              <a:avLst/>
            </a:prstGeom>
          </p:spPr>
        </p:pic>
      </p:grpSp>
      <p:grpSp>
        <p:nvGrpSpPr>
          <p:cNvPr id="1139" name="Group 1138">
            <a:extLst>
              <a:ext uri="{FF2B5EF4-FFF2-40B4-BE49-F238E27FC236}">
                <a16:creationId xmlns:a16="http://schemas.microsoft.com/office/drawing/2014/main" id="{5DBBF9CD-693B-1C88-718F-277DE7B1BEF6}"/>
              </a:ext>
            </a:extLst>
          </p:cNvPr>
          <p:cNvGrpSpPr/>
          <p:nvPr/>
        </p:nvGrpSpPr>
        <p:grpSpPr>
          <a:xfrm>
            <a:off x="411158" y="3991523"/>
            <a:ext cx="3504453" cy="830997"/>
            <a:chOff x="411158" y="3766270"/>
            <a:chExt cx="3504453" cy="830997"/>
          </a:xfrm>
        </p:grpSpPr>
        <p:sp>
          <p:nvSpPr>
            <p:cNvPr id="1131" name="TextBox 1130">
              <a:extLst>
                <a:ext uri="{FF2B5EF4-FFF2-40B4-BE49-F238E27FC236}">
                  <a16:creationId xmlns:a16="http://schemas.microsoft.com/office/drawing/2014/main" id="{31252117-F56C-5381-7235-706E412C207A}"/>
                </a:ext>
              </a:extLst>
            </p:cNvPr>
            <p:cNvSpPr txBox="1"/>
            <p:nvPr/>
          </p:nvSpPr>
          <p:spPr>
            <a:xfrm>
              <a:off x="1286424" y="3766270"/>
              <a:ext cx="26291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User-Friendly Interface</a:t>
              </a:r>
            </a:p>
          </p:txBody>
        </p:sp>
        <p:sp>
          <p:nvSpPr>
            <p:cNvPr id="1138" name="Oval 1137">
              <a:extLst>
                <a:ext uri="{FF2B5EF4-FFF2-40B4-BE49-F238E27FC236}">
                  <a16:creationId xmlns:a16="http://schemas.microsoft.com/office/drawing/2014/main" id="{602186C5-7152-748A-F9B7-4948B3813AA2}"/>
                </a:ext>
              </a:extLst>
            </p:cNvPr>
            <p:cNvSpPr/>
            <p:nvPr/>
          </p:nvSpPr>
          <p:spPr>
            <a:xfrm>
              <a:off x="411158" y="3791922"/>
              <a:ext cx="751083" cy="751083"/>
            </a:xfrm>
            <a:prstGeom prst="ellipse">
              <a:avLst/>
            </a:prstGeom>
            <a:solidFill>
              <a:srgbClr val="9C339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ptos Display" panose="020B0004020202020204" pitchFamily="34" charset="0"/>
              </a:endParaRPr>
            </a:p>
          </p:txBody>
        </p:sp>
      </p:grpSp>
      <p:grpSp>
        <p:nvGrpSpPr>
          <p:cNvPr id="1156" name="Group 1155">
            <a:extLst>
              <a:ext uri="{FF2B5EF4-FFF2-40B4-BE49-F238E27FC236}">
                <a16:creationId xmlns:a16="http://schemas.microsoft.com/office/drawing/2014/main" id="{75B2C6CF-900E-B5F5-CA96-D0DD1DFD37E3}"/>
              </a:ext>
            </a:extLst>
          </p:cNvPr>
          <p:cNvGrpSpPr/>
          <p:nvPr/>
        </p:nvGrpSpPr>
        <p:grpSpPr>
          <a:xfrm>
            <a:off x="4343774" y="3991523"/>
            <a:ext cx="3504453" cy="830997"/>
            <a:chOff x="411158" y="3766270"/>
            <a:chExt cx="3504453" cy="830997"/>
          </a:xfrm>
        </p:grpSpPr>
        <p:sp>
          <p:nvSpPr>
            <p:cNvPr id="1157" name="TextBox 1156">
              <a:extLst>
                <a:ext uri="{FF2B5EF4-FFF2-40B4-BE49-F238E27FC236}">
                  <a16:creationId xmlns:a16="http://schemas.microsoft.com/office/drawing/2014/main" id="{BD9F964B-1C81-0C53-ED0F-82CCAA83FBBC}"/>
                </a:ext>
              </a:extLst>
            </p:cNvPr>
            <p:cNvSpPr txBox="1"/>
            <p:nvPr/>
          </p:nvSpPr>
          <p:spPr>
            <a:xfrm>
              <a:off x="1286424" y="3766270"/>
              <a:ext cx="26291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Variety of Templates</a:t>
              </a:r>
              <a:endParaRPr lang="en-US" sz="200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8" name="Oval 1157">
              <a:extLst>
                <a:ext uri="{FF2B5EF4-FFF2-40B4-BE49-F238E27FC236}">
                  <a16:creationId xmlns:a16="http://schemas.microsoft.com/office/drawing/2014/main" id="{9A48ABC3-1A20-6FBF-7BF7-1E546A6ED14D}"/>
                </a:ext>
              </a:extLst>
            </p:cNvPr>
            <p:cNvSpPr/>
            <p:nvPr/>
          </p:nvSpPr>
          <p:spPr>
            <a:xfrm>
              <a:off x="411158" y="3791922"/>
              <a:ext cx="751083" cy="751083"/>
            </a:xfrm>
            <a:prstGeom prst="ellipse">
              <a:avLst/>
            </a:prstGeom>
            <a:solidFill>
              <a:srgbClr val="9C339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ptos Display" panose="020B0004020202020204" pitchFamily="34" charset="0"/>
              </a:endParaRPr>
            </a:p>
          </p:txBody>
        </p:sp>
      </p:grpSp>
      <p:grpSp>
        <p:nvGrpSpPr>
          <p:cNvPr id="1162" name="Group 1161">
            <a:extLst>
              <a:ext uri="{FF2B5EF4-FFF2-40B4-BE49-F238E27FC236}">
                <a16:creationId xmlns:a16="http://schemas.microsoft.com/office/drawing/2014/main" id="{6009DB28-C243-EFA1-097D-04194C60BE12}"/>
              </a:ext>
            </a:extLst>
          </p:cNvPr>
          <p:cNvGrpSpPr/>
          <p:nvPr/>
        </p:nvGrpSpPr>
        <p:grpSpPr>
          <a:xfrm>
            <a:off x="411158" y="5292014"/>
            <a:ext cx="3504453" cy="830997"/>
            <a:chOff x="411158" y="3766270"/>
            <a:chExt cx="3504453" cy="830997"/>
          </a:xfrm>
        </p:grpSpPr>
        <p:sp>
          <p:nvSpPr>
            <p:cNvPr id="1163" name="TextBox 1162">
              <a:extLst>
                <a:ext uri="{FF2B5EF4-FFF2-40B4-BE49-F238E27FC236}">
                  <a16:creationId xmlns:a16="http://schemas.microsoft.com/office/drawing/2014/main" id="{4C057A09-30E6-BCEF-F62C-E7B3B8A0E98C}"/>
                </a:ext>
              </a:extLst>
            </p:cNvPr>
            <p:cNvSpPr txBox="1"/>
            <p:nvPr/>
          </p:nvSpPr>
          <p:spPr>
            <a:xfrm>
              <a:off x="1286424" y="3766270"/>
              <a:ext cx="26291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Customizable Tone </a:t>
              </a:r>
            </a:p>
            <a:p>
              <a:r>
                <a:rPr lang="en-US" sz="2400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and Style</a:t>
              </a:r>
              <a:endParaRPr lang="en-US" sz="200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4" name="Oval 1163">
              <a:extLst>
                <a:ext uri="{FF2B5EF4-FFF2-40B4-BE49-F238E27FC236}">
                  <a16:creationId xmlns:a16="http://schemas.microsoft.com/office/drawing/2014/main" id="{48C73811-D5FF-95F7-61FB-B099297222F4}"/>
                </a:ext>
              </a:extLst>
            </p:cNvPr>
            <p:cNvSpPr/>
            <p:nvPr/>
          </p:nvSpPr>
          <p:spPr>
            <a:xfrm>
              <a:off x="411158" y="3791922"/>
              <a:ext cx="751083" cy="751083"/>
            </a:xfrm>
            <a:prstGeom prst="ellipse">
              <a:avLst/>
            </a:prstGeom>
            <a:solidFill>
              <a:srgbClr val="9C339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ptos Display" panose="020B0004020202020204" pitchFamily="34" charset="0"/>
              </a:endParaRPr>
            </a:p>
          </p:txBody>
        </p:sp>
      </p:grpSp>
      <p:grpSp>
        <p:nvGrpSpPr>
          <p:cNvPr id="1165" name="Group 1164">
            <a:extLst>
              <a:ext uri="{FF2B5EF4-FFF2-40B4-BE49-F238E27FC236}">
                <a16:creationId xmlns:a16="http://schemas.microsoft.com/office/drawing/2014/main" id="{425DD618-5BE2-293F-F9BA-436CCCD3BEC0}"/>
              </a:ext>
            </a:extLst>
          </p:cNvPr>
          <p:cNvGrpSpPr/>
          <p:nvPr/>
        </p:nvGrpSpPr>
        <p:grpSpPr>
          <a:xfrm>
            <a:off x="4343774" y="5292014"/>
            <a:ext cx="3504453" cy="830997"/>
            <a:chOff x="411158" y="3766270"/>
            <a:chExt cx="3504453" cy="830997"/>
          </a:xfrm>
        </p:grpSpPr>
        <p:sp>
          <p:nvSpPr>
            <p:cNvPr id="1166" name="TextBox 1165">
              <a:extLst>
                <a:ext uri="{FF2B5EF4-FFF2-40B4-BE49-F238E27FC236}">
                  <a16:creationId xmlns:a16="http://schemas.microsoft.com/office/drawing/2014/main" id="{FF0B0C02-6576-CE23-C27B-0D24F8811C42}"/>
                </a:ext>
              </a:extLst>
            </p:cNvPr>
            <p:cNvSpPr txBox="1"/>
            <p:nvPr/>
          </p:nvSpPr>
          <p:spPr>
            <a:xfrm>
              <a:off x="1286424" y="3766270"/>
              <a:ext cx="26291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Speed and Efficiency</a:t>
              </a:r>
              <a:endParaRPr lang="en-US" sz="200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7" name="Oval 1166">
              <a:extLst>
                <a:ext uri="{FF2B5EF4-FFF2-40B4-BE49-F238E27FC236}">
                  <a16:creationId xmlns:a16="http://schemas.microsoft.com/office/drawing/2014/main" id="{C914B8BD-3926-8A13-7474-B9C793D940BE}"/>
                </a:ext>
              </a:extLst>
            </p:cNvPr>
            <p:cNvSpPr/>
            <p:nvPr/>
          </p:nvSpPr>
          <p:spPr>
            <a:xfrm>
              <a:off x="411158" y="3791922"/>
              <a:ext cx="751083" cy="751083"/>
            </a:xfrm>
            <a:prstGeom prst="ellipse">
              <a:avLst/>
            </a:prstGeom>
            <a:solidFill>
              <a:srgbClr val="9C339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ptos Display" panose="020B0004020202020204" pitchFamily="34" charset="0"/>
              </a:endParaRPr>
            </a:p>
          </p:txBody>
        </p:sp>
      </p:grpSp>
      <p:grpSp>
        <p:nvGrpSpPr>
          <p:cNvPr id="1159" name="Group 1158">
            <a:extLst>
              <a:ext uri="{FF2B5EF4-FFF2-40B4-BE49-F238E27FC236}">
                <a16:creationId xmlns:a16="http://schemas.microsoft.com/office/drawing/2014/main" id="{365BCD41-5D70-0235-533B-B067EFE0FCA1}"/>
              </a:ext>
            </a:extLst>
          </p:cNvPr>
          <p:cNvGrpSpPr/>
          <p:nvPr/>
        </p:nvGrpSpPr>
        <p:grpSpPr>
          <a:xfrm>
            <a:off x="8276389" y="4017175"/>
            <a:ext cx="3504453" cy="751083"/>
            <a:chOff x="411158" y="3791922"/>
            <a:chExt cx="3504453" cy="751083"/>
          </a:xfrm>
        </p:grpSpPr>
        <p:sp>
          <p:nvSpPr>
            <p:cNvPr id="1160" name="TextBox 1159">
              <a:extLst>
                <a:ext uri="{FF2B5EF4-FFF2-40B4-BE49-F238E27FC236}">
                  <a16:creationId xmlns:a16="http://schemas.microsoft.com/office/drawing/2014/main" id="{B806F8B8-1FCA-FD98-0238-0FD92AB2894B}"/>
                </a:ext>
              </a:extLst>
            </p:cNvPr>
            <p:cNvSpPr txBox="1"/>
            <p:nvPr/>
          </p:nvSpPr>
          <p:spPr>
            <a:xfrm>
              <a:off x="1286424" y="3947328"/>
              <a:ext cx="2629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Auto-Suggestions</a:t>
              </a:r>
              <a:endParaRPr lang="en-US" sz="200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1" name="Oval 1160">
              <a:extLst>
                <a:ext uri="{FF2B5EF4-FFF2-40B4-BE49-F238E27FC236}">
                  <a16:creationId xmlns:a16="http://schemas.microsoft.com/office/drawing/2014/main" id="{90312298-5463-C83C-C854-345CA1D31295}"/>
                </a:ext>
              </a:extLst>
            </p:cNvPr>
            <p:cNvSpPr/>
            <p:nvPr/>
          </p:nvSpPr>
          <p:spPr>
            <a:xfrm>
              <a:off x="411158" y="3791922"/>
              <a:ext cx="751083" cy="751083"/>
            </a:xfrm>
            <a:prstGeom prst="ellipse">
              <a:avLst/>
            </a:prstGeom>
            <a:solidFill>
              <a:srgbClr val="9C339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ptos Display" panose="020B0004020202020204" pitchFamily="34" charset="0"/>
              </a:endParaRPr>
            </a:p>
          </p:txBody>
        </p:sp>
      </p:grpSp>
      <p:grpSp>
        <p:nvGrpSpPr>
          <p:cNvPr id="1168" name="Group 1167">
            <a:extLst>
              <a:ext uri="{FF2B5EF4-FFF2-40B4-BE49-F238E27FC236}">
                <a16:creationId xmlns:a16="http://schemas.microsoft.com/office/drawing/2014/main" id="{95AD6466-3EC5-7812-C56C-F230F68A08AA}"/>
              </a:ext>
            </a:extLst>
          </p:cNvPr>
          <p:cNvGrpSpPr/>
          <p:nvPr/>
        </p:nvGrpSpPr>
        <p:grpSpPr>
          <a:xfrm>
            <a:off x="8276389" y="5317666"/>
            <a:ext cx="3504453" cy="751083"/>
            <a:chOff x="411158" y="3791922"/>
            <a:chExt cx="3504453" cy="751083"/>
          </a:xfrm>
        </p:grpSpPr>
        <p:sp>
          <p:nvSpPr>
            <p:cNvPr id="1169" name="TextBox 1168">
              <a:extLst>
                <a:ext uri="{FF2B5EF4-FFF2-40B4-BE49-F238E27FC236}">
                  <a16:creationId xmlns:a16="http://schemas.microsoft.com/office/drawing/2014/main" id="{512AE86A-2F05-D8B7-3EEF-A4D232FE37F9}"/>
                </a:ext>
              </a:extLst>
            </p:cNvPr>
            <p:cNvSpPr txBox="1"/>
            <p:nvPr/>
          </p:nvSpPr>
          <p:spPr>
            <a:xfrm>
              <a:off x="1286424" y="3947328"/>
              <a:ext cx="2629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Collaboration Tools</a:t>
              </a:r>
              <a:endParaRPr lang="en-US" sz="200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0" name="Oval 1169">
              <a:extLst>
                <a:ext uri="{FF2B5EF4-FFF2-40B4-BE49-F238E27FC236}">
                  <a16:creationId xmlns:a16="http://schemas.microsoft.com/office/drawing/2014/main" id="{A280592E-22B0-E2D4-DAE4-E757429787CA}"/>
                </a:ext>
              </a:extLst>
            </p:cNvPr>
            <p:cNvSpPr/>
            <p:nvPr/>
          </p:nvSpPr>
          <p:spPr>
            <a:xfrm>
              <a:off x="411158" y="3791922"/>
              <a:ext cx="751083" cy="751083"/>
            </a:xfrm>
            <a:prstGeom prst="ellipse">
              <a:avLst/>
            </a:prstGeom>
            <a:solidFill>
              <a:srgbClr val="9C339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ptos Display" panose="020B0004020202020204" pitchFamily="34" charset="0"/>
              </a:endParaRPr>
            </a:p>
          </p:txBody>
        </p:sp>
      </p:grpSp>
      <p:grpSp>
        <p:nvGrpSpPr>
          <p:cNvPr id="1214" name="Graphic 1211">
            <a:extLst>
              <a:ext uri="{FF2B5EF4-FFF2-40B4-BE49-F238E27FC236}">
                <a16:creationId xmlns:a16="http://schemas.microsoft.com/office/drawing/2014/main" id="{12F1C56B-10D5-668F-378C-A0650496438C}"/>
              </a:ext>
            </a:extLst>
          </p:cNvPr>
          <p:cNvGrpSpPr/>
          <p:nvPr/>
        </p:nvGrpSpPr>
        <p:grpSpPr>
          <a:xfrm>
            <a:off x="589108" y="4263359"/>
            <a:ext cx="353895" cy="312582"/>
            <a:chOff x="-569132" y="3615659"/>
            <a:chExt cx="353895" cy="312582"/>
          </a:xfrm>
          <a:solidFill>
            <a:schemeClr val="bg1"/>
          </a:solidFill>
        </p:grpSpPr>
        <p:sp>
          <p:nvSpPr>
            <p:cNvPr id="1215" name="Freeform: Shape 1214">
              <a:extLst>
                <a:ext uri="{FF2B5EF4-FFF2-40B4-BE49-F238E27FC236}">
                  <a16:creationId xmlns:a16="http://schemas.microsoft.com/office/drawing/2014/main" id="{064E11A8-D676-ADF9-1D7D-48AA964D3310}"/>
                </a:ext>
              </a:extLst>
            </p:cNvPr>
            <p:cNvSpPr/>
            <p:nvPr/>
          </p:nvSpPr>
          <p:spPr>
            <a:xfrm>
              <a:off x="-569132" y="3615659"/>
              <a:ext cx="353895" cy="312582"/>
            </a:xfrm>
            <a:custGeom>
              <a:avLst/>
              <a:gdLst>
                <a:gd name="connsiteX0" fmla="*/ 149755 w 353895"/>
                <a:gd name="connsiteY0" fmla="*/ 280692 h 312582"/>
                <a:gd name="connsiteX1" fmla="*/ 149755 w 353895"/>
                <a:gd name="connsiteY1" fmla="*/ 257907 h 312582"/>
                <a:gd name="connsiteX2" fmla="*/ 142513 w 353895"/>
                <a:gd name="connsiteY2" fmla="*/ 257592 h 312582"/>
                <a:gd name="connsiteX3" fmla="*/ 19724 w 353895"/>
                <a:gd name="connsiteY3" fmla="*/ 257567 h 312582"/>
                <a:gd name="connsiteX4" fmla="*/ 0 w 353895"/>
                <a:gd name="connsiteY4" fmla="*/ 238020 h 312582"/>
                <a:gd name="connsiteX5" fmla="*/ 0 w 353895"/>
                <a:gd name="connsiteY5" fmla="*/ 19520 h 312582"/>
                <a:gd name="connsiteX6" fmla="*/ 19560 w 353895"/>
                <a:gd name="connsiteY6" fmla="*/ 212 h 312582"/>
                <a:gd name="connsiteX7" fmla="*/ 117789 w 353895"/>
                <a:gd name="connsiteY7" fmla="*/ 212 h 312582"/>
                <a:gd name="connsiteX8" fmla="*/ 122726 w 353895"/>
                <a:gd name="connsiteY8" fmla="*/ 414 h 312582"/>
                <a:gd name="connsiteX9" fmla="*/ 127789 w 353895"/>
                <a:gd name="connsiteY9" fmla="*/ 5855 h 312582"/>
                <a:gd name="connsiteX10" fmla="*/ 122185 w 353895"/>
                <a:gd name="connsiteY10" fmla="*/ 10225 h 312582"/>
                <a:gd name="connsiteX11" fmla="*/ 93229 w 353895"/>
                <a:gd name="connsiteY11" fmla="*/ 10452 h 312582"/>
                <a:gd name="connsiteX12" fmla="*/ 19560 w 353895"/>
                <a:gd name="connsiteY12" fmla="*/ 10465 h 312582"/>
                <a:gd name="connsiteX13" fmla="*/ 10051 w 353895"/>
                <a:gd name="connsiteY13" fmla="*/ 20150 h 312582"/>
                <a:gd name="connsiteX14" fmla="*/ 10051 w 353895"/>
                <a:gd name="connsiteY14" fmla="*/ 238020 h 312582"/>
                <a:gd name="connsiteX15" fmla="*/ 19132 w 353895"/>
                <a:gd name="connsiteY15" fmla="*/ 247101 h 312582"/>
                <a:gd name="connsiteX16" fmla="*/ 334613 w 353895"/>
                <a:gd name="connsiteY16" fmla="*/ 247101 h 312582"/>
                <a:gd name="connsiteX17" fmla="*/ 343845 w 353895"/>
                <a:gd name="connsiteY17" fmla="*/ 237541 h 312582"/>
                <a:gd name="connsiteX18" fmla="*/ 343845 w 353895"/>
                <a:gd name="connsiteY18" fmla="*/ 20301 h 312582"/>
                <a:gd name="connsiteX19" fmla="*/ 333845 w 353895"/>
                <a:gd name="connsiteY19" fmla="*/ 10452 h 312582"/>
                <a:gd name="connsiteX20" fmla="*/ 149969 w 353895"/>
                <a:gd name="connsiteY20" fmla="*/ 10414 h 312582"/>
                <a:gd name="connsiteX21" fmla="*/ 140296 w 353895"/>
                <a:gd name="connsiteY21" fmla="*/ 5615 h 312582"/>
                <a:gd name="connsiteX22" fmla="*/ 150347 w 353895"/>
                <a:gd name="connsiteY22" fmla="*/ 225 h 312582"/>
                <a:gd name="connsiteX23" fmla="*/ 334222 w 353895"/>
                <a:gd name="connsiteY23" fmla="*/ 225 h 312582"/>
                <a:gd name="connsiteX24" fmla="*/ 353896 w 353895"/>
                <a:gd name="connsiteY24" fmla="*/ 20049 h 312582"/>
                <a:gd name="connsiteX25" fmla="*/ 353896 w 353895"/>
                <a:gd name="connsiteY25" fmla="*/ 238549 h 312582"/>
                <a:gd name="connsiteX26" fmla="*/ 334928 w 353895"/>
                <a:gd name="connsiteY26" fmla="*/ 257580 h 312582"/>
                <a:gd name="connsiteX27" fmla="*/ 211509 w 353895"/>
                <a:gd name="connsiteY27" fmla="*/ 257592 h 312582"/>
                <a:gd name="connsiteX28" fmla="*/ 204241 w 353895"/>
                <a:gd name="connsiteY28" fmla="*/ 257592 h 312582"/>
                <a:gd name="connsiteX29" fmla="*/ 204241 w 353895"/>
                <a:gd name="connsiteY29" fmla="*/ 280629 h 312582"/>
                <a:gd name="connsiteX30" fmla="*/ 225628 w 353895"/>
                <a:gd name="connsiteY30" fmla="*/ 280629 h 312582"/>
                <a:gd name="connsiteX31" fmla="*/ 246737 w 353895"/>
                <a:gd name="connsiteY31" fmla="*/ 302128 h 312582"/>
                <a:gd name="connsiteX32" fmla="*/ 246725 w 353895"/>
                <a:gd name="connsiteY32" fmla="*/ 305277 h 312582"/>
                <a:gd name="connsiteX33" fmla="*/ 239407 w 353895"/>
                <a:gd name="connsiteY33" fmla="*/ 312557 h 312582"/>
                <a:gd name="connsiteX34" fmla="*/ 211068 w 353895"/>
                <a:gd name="connsiteY34" fmla="*/ 312532 h 312582"/>
                <a:gd name="connsiteX35" fmla="*/ 204241 w 353895"/>
                <a:gd name="connsiteY35" fmla="*/ 307028 h 312582"/>
                <a:gd name="connsiteX36" fmla="*/ 210992 w 353895"/>
                <a:gd name="connsiteY36" fmla="*/ 302292 h 312582"/>
                <a:gd name="connsiteX37" fmla="*/ 235251 w 353895"/>
                <a:gd name="connsiteY37" fmla="*/ 302317 h 312582"/>
                <a:gd name="connsiteX38" fmla="*/ 227895 w 353895"/>
                <a:gd name="connsiteY38" fmla="*/ 291108 h 312582"/>
                <a:gd name="connsiteX39" fmla="*/ 125888 w 353895"/>
                <a:gd name="connsiteY39" fmla="*/ 291183 h 312582"/>
                <a:gd name="connsiteX40" fmla="*/ 119162 w 353895"/>
                <a:gd name="connsiteY40" fmla="*/ 293110 h 312582"/>
                <a:gd name="connsiteX41" fmla="*/ 118129 w 353895"/>
                <a:gd name="connsiteY41" fmla="*/ 300768 h 312582"/>
                <a:gd name="connsiteX42" fmla="*/ 123507 w 353895"/>
                <a:gd name="connsiteY42" fmla="*/ 302242 h 312582"/>
                <a:gd name="connsiteX43" fmla="*/ 183963 w 353895"/>
                <a:gd name="connsiteY43" fmla="*/ 302305 h 312582"/>
                <a:gd name="connsiteX44" fmla="*/ 191533 w 353895"/>
                <a:gd name="connsiteY44" fmla="*/ 307280 h 312582"/>
                <a:gd name="connsiteX45" fmla="*/ 183875 w 353895"/>
                <a:gd name="connsiteY45" fmla="*/ 312544 h 312582"/>
                <a:gd name="connsiteX46" fmla="*/ 115245 w 353895"/>
                <a:gd name="connsiteY46" fmla="*/ 312582 h 312582"/>
                <a:gd name="connsiteX47" fmla="*/ 107184 w 353895"/>
                <a:gd name="connsiteY47" fmla="*/ 304761 h 312582"/>
                <a:gd name="connsiteX48" fmla="*/ 107914 w 353895"/>
                <a:gd name="connsiteY48" fmla="*/ 292896 h 312582"/>
                <a:gd name="connsiteX49" fmla="*/ 122500 w 353895"/>
                <a:gd name="connsiteY49" fmla="*/ 280755 h 312582"/>
                <a:gd name="connsiteX50" fmla="*/ 149755 w 353895"/>
                <a:gd name="connsiteY50" fmla="*/ 280692 h 312582"/>
                <a:gd name="connsiteX51" fmla="*/ 161154 w 353895"/>
                <a:gd name="connsiteY51" fmla="*/ 280125 h 312582"/>
                <a:gd name="connsiteX52" fmla="*/ 192604 w 353895"/>
                <a:gd name="connsiteY52" fmla="*/ 280125 h 312582"/>
                <a:gd name="connsiteX53" fmla="*/ 192604 w 353895"/>
                <a:gd name="connsiteY53" fmla="*/ 257957 h 312582"/>
                <a:gd name="connsiteX54" fmla="*/ 161154 w 353895"/>
                <a:gd name="connsiteY54" fmla="*/ 257957 h 312582"/>
                <a:gd name="connsiteX55" fmla="*/ 161154 w 353895"/>
                <a:gd name="connsiteY55" fmla="*/ 280125 h 31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53895" h="312582">
                  <a:moveTo>
                    <a:pt x="149755" y="280692"/>
                  </a:moveTo>
                  <a:cubicBezTo>
                    <a:pt x="149755" y="272832"/>
                    <a:pt x="149755" y="265779"/>
                    <a:pt x="149755" y="257907"/>
                  </a:cubicBezTo>
                  <a:cubicBezTo>
                    <a:pt x="147324" y="257794"/>
                    <a:pt x="144919" y="257592"/>
                    <a:pt x="142513" y="257592"/>
                  </a:cubicBezTo>
                  <a:cubicBezTo>
                    <a:pt x="101579" y="257567"/>
                    <a:pt x="60658" y="257592"/>
                    <a:pt x="19724" y="257567"/>
                  </a:cubicBezTo>
                  <a:cubicBezTo>
                    <a:pt x="5101" y="257567"/>
                    <a:pt x="0" y="252491"/>
                    <a:pt x="0" y="238020"/>
                  </a:cubicBezTo>
                  <a:cubicBezTo>
                    <a:pt x="0" y="165182"/>
                    <a:pt x="0" y="92345"/>
                    <a:pt x="0" y="19520"/>
                  </a:cubicBezTo>
                  <a:cubicBezTo>
                    <a:pt x="0" y="5855"/>
                    <a:pt x="5718" y="212"/>
                    <a:pt x="19560" y="212"/>
                  </a:cubicBezTo>
                  <a:cubicBezTo>
                    <a:pt x="52307" y="200"/>
                    <a:pt x="85054" y="212"/>
                    <a:pt x="117789" y="212"/>
                  </a:cubicBezTo>
                  <a:cubicBezTo>
                    <a:pt x="119464" y="212"/>
                    <a:pt x="121568" y="-380"/>
                    <a:pt x="122726" y="414"/>
                  </a:cubicBezTo>
                  <a:cubicBezTo>
                    <a:pt x="124729" y="1774"/>
                    <a:pt x="126127" y="3991"/>
                    <a:pt x="127789" y="5855"/>
                  </a:cubicBezTo>
                  <a:cubicBezTo>
                    <a:pt x="125925" y="7379"/>
                    <a:pt x="124124" y="10125"/>
                    <a:pt x="122185" y="10225"/>
                  </a:cubicBezTo>
                  <a:cubicBezTo>
                    <a:pt x="112549" y="10679"/>
                    <a:pt x="102889" y="10452"/>
                    <a:pt x="93229" y="10452"/>
                  </a:cubicBezTo>
                  <a:cubicBezTo>
                    <a:pt x="68668" y="10452"/>
                    <a:pt x="44108" y="10439"/>
                    <a:pt x="19560" y="10465"/>
                  </a:cubicBezTo>
                  <a:cubicBezTo>
                    <a:pt x="11839" y="10452"/>
                    <a:pt x="10051" y="12303"/>
                    <a:pt x="10051" y="20150"/>
                  </a:cubicBezTo>
                  <a:cubicBezTo>
                    <a:pt x="10038" y="92773"/>
                    <a:pt x="10038" y="165396"/>
                    <a:pt x="10051" y="238020"/>
                  </a:cubicBezTo>
                  <a:cubicBezTo>
                    <a:pt x="10051" y="245929"/>
                    <a:pt x="11235" y="247101"/>
                    <a:pt x="19132" y="247101"/>
                  </a:cubicBezTo>
                  <a:cubicBezTo>
                    <a:pt x="124288" y="247113"/>
                    <a:pt x="229444" y="247113"/>
                    <a:pt x="334613" y="247101"/>
                  </a:cubicBezTo>
                  <a:cubicBezTo>
                    <a:pt x="342875" y="247101"/>
                    <a:pt x="343845" y="246106"/>
                    <a:pt x="343845" y="237541"/>
                  </a:cubicBezTo>
                  <a:cubicBezTo>
                    <a:pt x="343858" y="165132"/>
                    <a:pt x="343858" y="92710"/>
                    <a:pt x="343845" y="20301"/>
                  </a:cubicBezTo>
                  <a:cubicBezTo>
                    <a:pt x="343845" y="12178"/>
                    <a:pt x="342107" y="10452"/>
                    <a:pt x="333845" y="10452"/>
                  </a:cubicBezTo>
                  <a:cubicBezTo>
                    <a:pt x="272557" y="10439"/>
                    <a:pt x="211270" y="10452"/>
                    <a:pt x="149969" y="10414"/>
                  </a:cubicBezTo>
                  <a:cubicBezTo>
                    <a:pt x="145989" y="10414"/>
                    <a:pt x="140284" y="11787"/>
                    <a:pt x="140296" y="5615"/>
                  </a:cubicBezTo>
                  <a:cubicBezTo>
                    <a:pt x="140296" y="-657"/>
                    <a:pt x="146002" y="225"/>
                    <a:pt x="150347" y="225"/>
                  </a:cubicBezTo>
                  <a:cubicBezTo>
                    <a:pt x="211635" y="212"/>
                    <a:pt x="272922" y="212"/>
                    <a:pt x="334222" y="225"/>
                  </a:cubicBezTo>
                  <a:cubicBezTo>
                    <a:pt x="348367" y="225"/>
                    <a:pt x="353896" y="5804"/>
                    <a:pt x="353896" y="20049"/>
                  </a:cubicBezTo>
                  <a:cubicBezTo>
                    <a:pt x="353896" y="92887"/>
                    <a:pt x="353896" y="165724"/>
                    <a:pt x="353896" y="238549"/>
                  </a:cubicBezTo>
                  <a:cubicBezTo>
                    <a:pt x="353896" y="252239"/>
                    <a:pt x="348619" y="257567"/>
                    <a:pt x="334928" y="257580"/>
                  </a:cubicBezTo>
                  <a:cubicBezTo>
                    <a:pt x="293792" y="257617"/>
                    <a:pt x="252644" y="257592"/>
                    <a:pt x="211509" y="257592"/>
                  </a:cubicBezTo>
                  <a:cubicBezTo>
                    <a:pt x="209242" y="257592"/>
                    <a:pt x="206975" y="257592"/>
                    <a:pt x="204241" y="257592"/>
                  </a:cubicBezTo>
                  <a:cubicBezTo>
                    <a:pt x="204241" y="265401"/>
                    <a:pt x="204241" y="272606"/>
                    <a:pt x="204241" y="280629"/>
                  </a:cubicBezTo>
                  <a:cubicBezTo>
                    <a:pt x="211458" y="280629"/>
                    <a:pt x="218549" y="280629"/>
                    <a:pt x="225628" y="280629"/>
                  </a:cubicBezTo>
                  <a:cubicBezTo>
                    <a:pt x="242001" y="280641"/>
                    <a:pt x="246775" y="285503"/>
                    <a:pt x="246737" y="302128"/>
                  </a:cubicBezTo>
                  <a:cubicBezTo>
                    <a:pt x="246737" y="303174"/>
                    <a:pt x="246737" y="304232"/>
                    <a:pt x="246725" y="305277"/>
                  </a:cubicBezTo>
                  <a:cubicBezTo>
                    <a:pt x="246712" y="310151"/>
                    <a:pt x="244407" y="312595"/>
                    <a:pt x="239407" y="312557"/>
                  </a:cubicBezTo>
                  <a:cubicBezTo>
                    <a:pt x="229961" y="312482"/>
                    <a:pt x="220514" y="312532"/>
                    <a:pt x="211068" y="312532"/>
                  </a:cubicBezTo>
                  <a:cubicBezTo>
                    <a:pt x="207302" y="312532"/>
                    <a:pt x="204116" y="311361"/>
                    <a:pt x="204241" y="307028"/>
                  </a:cubicBezTo>
                  <a:cubicBezTo>
                    <a:pt x="204355" y="302960"/>
                    <a:pt x="207504" y="302254"/>
                    <a:pt x="210992" y="302292"/>
                  </a:cubicBezTo>
                  <a:cubicBezTo>
                    <a:pt x="219129" y="302380"/>
                    <a:pt x="227265" y="302317"/>
                    <a:pt x="235251" y="302317"/>
                  </a:cubicBezTo>
                  <a:cubicBezTo>
                    <a:pt x="237480" y="293476"/>
                    <a:pt x="235842" y="291120"/>
                    <a:pt x="227895" y="291108"/>
                  </a:cubicBezTo>
                  <a:cubicBezTo>
                    <a:pt x="193888" y="291083"/>
                    <a:pt x="159894" y="291057"/>
                    <a:pt x="125888" y="291183"/>
                  </a:cubicBezTo>
                  <a:cubicBezTo>
                    <a:pt x="123558" y="291196"/>
                    <a:pt x="120270" y="291612"/>
                    <a:pt x="119162" y="293110"/>
                  </a:cubicBezTo>
                  <a:cubicBezTo>
                    <a:pt x="117789" y="294987"/>
                    <a:pt x="117751" y="298249"/>
                    <a:pt x="118129" y="300768"/>
                  </a:cubicBezTo>
                  <a:cubicBezTo>
                    <a:pt x="118242" y="301524"/>
                    <a:pt x="121618" y="302229"/>
                    <a:pt x="123507" y="302242"/>
                  </a:cubicBezTo>
                  <a:cubicBezTo>
                    <a:pt x="143659" y="302343"/>
                    <a:pt x="163811" y="302305"/>
                    <a:pt x="183963" y="302305"/>
                  </a:cubicBezTo>
                  <a:cubicBezTo>
                    <a:pt x="187603" y="302305"/>
                    <a:pt x="191672" y="301952"/>
                    <a:pt x="191533" y="307280"/>
                  </a:cubicBezTo>
                  <a:cubicBezTo>
                    <a:pt x="191407" y="312179"/>
                    <a:pt x="187704" y="312544"/>
                    <a:pt x="183875" y="312544"/>
                  </a:cubicBezTo>
                  <a:cubicBezTo>
                    <a:pt x="161003" y="312519"/>
                    <a:pt x="138117" y="312456"/>
                    <a:pt x="115245" y="312582"/>
                  </a:cubicBezTo>
                  <a:cubicBezTo>
                    <a:pt x="109703" y="312607"/>
                    <a:pt x="106957" y="310340"/>
                    <a:pt x="107184" y="304761"/>
                  </a:cubicBezTo>
                  <a:cubicBezTo>
                    <a:pt x="107348" y="300793"/>
                    <a:pt x="107121" y="296738"/>
                    <a:pt x="107914" y="292896"/>
                  </a:cubicBezTo>
                  <a:cubicBezTo>
                    <a:pt x="109489" y="285238"/>
                    <a:pt x="114691" y="280956"/>
                    <a:pt x="122500" y="280755"/>
                  </a:cubicBezTo>
                  <a:cubicBezTo>
                    <a:pt x="131455" y="280503"/>
                    <a:pt x="140435" y="280692"/>
                    <a:pt x="149755" y="280692"/>
                  </a:cubicBezTo>
                  <a:close/>
                  <a:moveTo>
                    <a:pt x="161154" y="280125"/>
                  </a:moveTo>
                  <a:cubicBezTo>
                    <a:pt x="171923" y="280125"/>
                    <a:pt x="182251" y="280125"/>
                    <a:pt x="192604" y="280125"/>
                  </a:cubicBezTo>
                  <a:cubicBezTo>
                    <a:pt x="192604" y="272454"/>
                    <a:pt x="192604" y="265288"/>
                    <a:pt x="192604" y="257957"/>
                  </a:cubicBezTo>
                  <a:cubicBezTo>
                    <a:pt x="181847" y="257957"/>
                    <a:pt x="171683" y="257957"/>
                    <a:pt x="161154" y="257957"/>
                  </a:cubicBezTo>
                  <a:cubicBezTo>
                    <a:pt x="161154" y="265540"/>
                    <a:pt x="161154" y="272719"/>
                    <a:pt x="161154" y="280125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6" name="Freeform: Shape 1215">
              <a:extLst>
                <a:ext uri="{FF2B5EF4-FFF2-40B4-BE49-F238E27FC236}">
                  <a16:creationId xmlns:a16="http://schemas.microsoft.com/office/drawing/2014/main" id="{F8C21D34-79C9-C445-1BB2-197ACF3049E1}"/>
                </a:ext>
              </a:extLst>
            </p:cNvPr>
            <p:cNvSpPr/>
            <p:nvPr/>
          </p:nvSpPr>
          <p:spPr>
            <a:xfrm>
              <a:off x="-547720" y="3637321"/>
              <a:ext cx="311143" cy="192759"/>
            </a:xfrm>
            <a:custGeom>
              <a:avLst/>
              <a:gdLst>
                <a:gd name="connsiteX0" fmla="*/ 300972 w 311143"/>
                <a:gd name="connsiteY0" fmla="*/ 10895 h 192759"/>
                <a:gd name="connsiteX1" fmla="*/ 10429 w 311143"/>
                <a:gd name="connsiteY1" fmla="*/ 10895 h 192759"/>
                <a:gd name="connsiteX2" fmla="*/ 10429 w 311143"/>
                <a:gd name="connsiteY2" fmla="*/ 182049 h 192759"/>
                <a:gd name="connsiteX3" fmla="*/ 300972 w 311143"/>
                <a:gd name="connsiteY3" fmla="*/ 182049 h 192759"/>
                <a:gd name="connsiteX4" fmla="*/ 300972 w 311143"/>
                <a:gd name="connsiteY4" fmla="*/ 153244 h 192759"/>
                <a:gd name="connsiteX5" fmla="*/ 300959 w 311143"/>
                <a:gd name="connsiteY5" fmla="*/ 147576 h 192759"/>
                <a:gd name="connsiteX6" fmla="*/ 305732 w 311143"/>
                <a:gd name="connsiteY6" fmla="*/ 141002 h 192759"/>
                <a:gd name="connsiteX7" fmla="*/ 311073 w 311143"/>
                <a:gd name="connsiteY7" fmla="*/ 147891 h 192759"/>
                <a:gd name="connsiteX8" fmla="*/ 311060 w 311143"/>
                <a:gd name="connsiteY8" fmla="*/ 173698 h 192759"/>
                <a:gd name="connsiteX9" fmla="*/ 291840 w 311143"/>
                <a:gd name="connsiteY9" fmla="*/ 192616 h 192759"/>
                <a:gd name="connsiteX10" fmla="*/ 10416 w 311143"/>
                <a:gd name="connsiteY10" fmla="*/ 192654 h 192759"/>
                <a:gd name="connsiteX11" fmla="*/ 0 w 311143"/>
                <a:gd name="connsiteY11" fmla="*/ 182540 h 192759"/>
                <a:gd name="connsiteX12" fmla="*/ 0 w 311143"/>
                <a:gd name="connsiteY12" fmla="*/ 10038 h 192759"/>
                <a:gd name="connsiteX13" fmla="*/ 10139 w 311143"/>
                <a:gd name="connsiteY13" fmla="*/ 0 h 192759"/>
                <a:gd name="connsiteX14" fmla="*/ 300997 w 311143"/>
                <a:gd name="connsiteY14" fmla="*/ 0 h 192759"/>
                <a:gd name="connsiteX15" fmla="*/ 311048 w 311143"/>
                <a:gd name="connsiteY15" fmla="*/ 10126 h 192759"/>
                <a:gd name="connsiteX16" fmla="*/ 311035 w 311143"/>
                <a:gd name="connsiteY16" fmla="*/ 119049 h 192759"/>
                <a:gd name="connsiteX17" fmla="*/ 310582 w 311143"/>
                <a:gd name="connsiteY17" fmla="*/ 124578 h 192759"/>
                <a:gd name="connsiteX18" fmla="*/ 305493 w 311143"/>
                <a:gd name="connsiteY18" fmla="*/ 128054 h 192759"/>
                <a:gd name="connsiteX19" fmla="*/ 301148 w 311143"/>
                <a:gd name="connsiteY19" fmla="*/ 123809 h 192759"/>
                <a:gd name="connsiteX20" fmla="*/ 300959 w 311143"/>
                <a:gd name="connsiteY20" fmla="*/ 118847 h 192759"/>
                <a:gd name="connsiteX21" fmla="*/ 300959 w 311143"/>
                <a:gd name="connsiteY21" fmla="*/ 18112 h 192759"/>
                <a:gd name="connsiteX22" fmla="*/ 300972 w 311143"/>
                <a:gd name="connsiteY22" fmla="*/ 10895 h 19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1143" h="192759">
                  <a:moveTo>
                    <a:pt x="300972" y="10895"/>
                  </a:moveTo>
                  <a:cubicBezTo>
                    <a:pt x="203813" y="10895"/>
                    <a:pt x="107209" y="10895"/>
                    <a:pt x="10429" y="10895"/>
                  </a:cubicBezTo>
                  <a:cubicBezTo>
                    <a:pt x="10429" y="68114"/>
                    <a:pt x="10429" y="124893"/>
                    <a:pt x="10429" y="182049"/>
                  </a:cubicBezTo>
                  <a:cubicBezTo>
                    <a:pt x="107184" y="182049"/>
                    <a:pt x="203612" y="182049"/>
                    <a:pt x="300972" y="182049"/>
                  </a:cubicBezTo>
                  <a:cubicBezTo>
                    <a:pt x="300972" y="172376"/>
                    <a:pt x="300972" y="162816"/>
                    <a:pt x="300972" y="153244"/>
                  </a:cubicBezTo>
                  <a:cubicBezTo>
                    <a:pt x="300972" y="151355"/>
                    <a:pt x="301035" y="149466"/>
                    <a:pt x="300959" y="147576"/>
                  </a:cubicBezTo>
                  <a:cubicBezTo>
                    <a:pt x="300833" y="144113"/>
                    <a:pt x="301425" y="141014"/>
                    <a:pt x="305732" y="141002"/>
                  </a:cubicBezTo>
                  <a:cubicBezTo>
                    <a:pt x="310229" y="140989"/>
                    <a:pt x="311085" y="144150"/>
                    <a:pt x="311073" y="147891"/>
                  </a:cubicBezTo>
                  <a:cubicBezTo>
                    <a:pt x="311035" y="156494"/>
                    <a:pt x="311085" y="165096"/>
                    <a:pt x="311060" y="173698"/>
                  </a:cubicBezTo>
                  <a:cubicBezTo>
                    <a:pt x="310997" y="195752"/>
                    <a:pt x="313138" y="192591"/>
                    <a:pt x="291840" y="192616"/>
                  </a:cubicBezTo>
                  <a:cubicBezTo>
                    <a:pt x="198032" y="192692"/>
                    <a:pt x="104224" y="192654"/>
                    <a:pt x="10416" y="192654"/>
                  </a:cubicBezTo>
                  <a:cubicBezTo>
                    <a:pt x="315" y="192654"/>
                    <a:pt x="0" y="192339"/>
                    <a:pt x="0" y="182540"/>
                  </a:cubicBezTo>
                  <a:cubicBezTo>
                    <a:pt x="0" y="125044"/>
                    <a:pt x="0" y="67535"/>
                    <a:pt x="0" y="10038"/>
                  </a:cubicBezTo>
                  <a:cubicBezTo>
                    <a:pt x="0" y="1058"/>
                    <a:pt x="1071" y="0"/>
                    <a:pt x="10139" y="0"/>
                  </a:cubicBezTo>
                  <a:cubicBezTo>
                    <a:pt x="107096" y="0"/>
                    <a:pt x="204053" y="0"/>
                    <a:pt x="300997" y="0"/>
                  </a:cubicBezTo>
                  <a:cubicBezTo>
                    <a:pt x="310002" y="0"/>
                    <a:pt x="311048" y="1071"/>
                    <a:pt x="311048" y="10126"/>
                  </a:cubicBezTo>
                  <a:cubicBezTo>
                    <a:pt x="311048" y="46438"/>
                    <a:pt x="311060" y="82737"/>
                    <a:pt x="311035" y="119049"/>
                  </a:cubicBezTo>
                  <a:cubicBezTo>
                    <a:pt x="311035" y="120925"/>
                    <a:pt x="311476" y="123217"/>
                    <a:pt x="310582" y="124578"/>
                  </a:cubicBezTo>
                  <a:cubicBezTo>
                    <a:pt x="309498" y="126240"/>
                    <a:pt x="307168" y="128155"/>
                    <a:pt x="305493" y="128054"/>
                  </a:cubicBezTo>
                  <a:cubicBezTo>
                    <a:pt x="303919" y="127953"/>
                    <a:pt x="302093" y="125598"/>
                    <a:pt x="301148" y="123809"/>
                  </a:cubicBezTo>
                  <a:cubicBezTo>
                    <a:pt x="300443" y="122500"/>
                    <a:pt x="300959" y="120522"/>
                    <a:pt x="300959" y="118847"/>
                  </a:cubicBezTo>
                  <a:cubicBezTo>
                    <a:pt x="300959" y="85269"/>
                    <a:pt x="300959" y="51690"/>
                    <a:pt x="300959" y="18112"/>
                  </a:cubicBezTo>
                  <a:cubicBezTo>
                    <a:pt x="300972" y="15832"/>
                    <a:pt x="300972" y="13565"/>
                    <a:pt x="300972" y="10895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7" name="Freeform: Shape 1216">
              <a:extLst>
                <a:ext uri="{FF2B5EF4-FFF2-40B4-BE49-F238E27FC236}">
                  <a16:creationId xmlns:a16="http://schemas.microsoft.com/office/drawing/2014/main" id="{D6CD9D97-49AF-E332-25AC-C023948B8247}"/>
                </a:ext>
              </a:extLst>
            </p:cNvPr>
            <p:cNvSpPr/>
            <p:nvPr/>
          </p:nvSpPr>
          <p:spPr>
            <a:xfrm>
              <a:off x="-526359" y="3658618"/>
              <a:ext cx="74789" cy="152566"/>
            </a:xfrm>
            <a:custGeom>
              <a:avLst/>
              <a:gdLst>
                <a:gd name="connsiteX0" fmla="*/ 74739 w 74789"/>
                <a:gd name="connsiteY0" fmla="*/ 76378 h 152566"/>
                <a:gd name="connsiteX1" fmla="*/ 74727 w 74789"/>
                <a:gd name="connsiteY1" fmla="*/ 143736 h 152566"/>
                <a:gd name="connsiteX2" fmla="*/ 66099 w 74789"/>
                <a:gd name="connsiteY2" fmla="*/ 152477 h 152566"/>
                <a:gd name="connsiteX3" fmla="*/ 8187 w 74789"/>
                <a:gd name="connsiteY3" fmla="*/ 152565 h 152566"/>
                <a:gd name="connsiteX4" fmla="*/ 0 w 74789"/>
                <a:gd name="connsiteY4" fmla="*/ 144353 h 152566"/>
                <a:gd name="connsiteX5" fmla="*/ 0 w 74789"/>
                <a:gd name="connsiteY5" fmla="*/ 8389 h 152566"/>
                <a:gd name="connsiteX6" fmla="*/ 8187 w 74789"/>
                <a:gd name="connsiteY6" fmla="*/ 26 h 152566"/>
                <a:gd name="connsiteX7" fmla="*/ 66729 w 74789"/>
                <a:gd name="connsiteY7" fmla="*/ 1 h 152566"/>
                <a:gd name="connsiteX8" fmla="*/ 74790 w 74789"/>
                <a:gd name="connsiteY8" fmla="*/ 8402 h 152566"/>
                <a:gd name="connsiteX9" fmla="*/ 74739 w 74789"/>
                <a:gd name="connsiteY9" fmla="*/ 76378 h 152566"/>
                <a:gd name="connsiteX10" fmla="*/ 64184 w 74789"/>
                <a:gd name="connsiteY10" fmla="*/ 11324 h 152566"/>
                <a:gd name="connsiteX11" fmla="*/ 10807 w 74789"/>
                <a:gd name="connsiteY11" fmla="*/ 11324 h 152566"/>
                <a:gd name="connsiteX12" fmla="*/ 10807 w 74789"/>
                <a:gd name="connsiteY12" fmla="*/ 141733 h 152566"/>
                <a:gd name="connsiteX13" fmla="*/ 64184 w 74789"/>
                <a:gd name="connsiteY13" fmla="*/ 141733 h 152566"/>
                <a:gd name="connsiteX14" fmla="*/ 64184 w 74789"/>
                <a:gd name="connsiteY14" fmla="*/ 11324 h 15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789" h="152566">
                  <a:moveTo>
                    <a:pt x="74739" y="76378"/>
                  </a:moveTo>
                  <a:cubicBezTo>
                    <a:pt x="74739" y="98834"/>
                    <a:pt x="74764" y="121279"/>
                    <a:pt x="74727" y="143736"/>
                  </a:cubicBezTo>
                  <a:cubicBezTo>
                    <a:pt x="74714" y="151683"/>
                    <a:pt x="73883" y="152464"/>
                    <a:pt x="66099" y="152477"/>
                  </a:cubicBezTo>
                  <a:cubicBezTo>
                    <a:pt x="46791" y="152502"/>
                    <a:pt x="27495" y="152338"/>
                    <a:pt x="8187" y="152565"/>
                  </a:cubicBezTo>
                  <a:cubicBezTo>
                    <a:pt x="2154" y="152641"/>
                    <a:pt x="-13" y="150197"/>
                    <a:pt x="0" y="144353"/>
                  </a:cubicBezTo>
                  <a:cubicBezTo>
                    <a:pt x="101" y="99036"/>
                    <a:pt x="101" y="53706"/>
                    <a:pt x="0" y="8389"/>
                  </a:cubicBezTo>
                  <a:cubicBezTo>
                    <a:pt x="-13" y="2558"/>
                    <a:pt x="2292" y="-12"/>
                    <a:pt x="8187" y="26"/>
                  </a:cubicBezTo>
                  <a:cubicBezTo>
                    <a:pt x="27697" y="152"/>
                    <a:pt x="47219" y="190"/>
                    <a:pt x="66729" y="1"/>
                  </a:cubicBezTo>
                  <a:cubicBezTo>
                    <a:pt x="72812" y="-62"/>
                    <a:pt x="74815" y="2671"/>
                    <a:pt x="74790" y="8402"/>
                  </a:cubicBezTo>
                  <a:cubicBezTo>
                    <a:pt x="74664" y="31060"/>
                    <a:pt x="74739" y="53719"/>
                    <a:pt x="74739" y="76378"/>
                  </a:cubicBezTo>
                  <a:close/>
                  <a:moveTo>
                    <a:pt x="64184" y="11324"/>
                  </a:moveTo>
                  <a:cubicBezTo>
                    <a:pt x="45859" y="11324"/>
                    <a:pt x="28200" y="11324"/>
                    <a:pt x="10807" y="11324"/>
                  </a:cubicBezTo>
                  <a:cubicBezTo>
                    <a:pt x="10807" y="55268"/>
                    <a:pt x="10807" y="98570"/>
                    <a:pt x="10807" y="141733"/>
                  </a:cubicBezTo>
                  <a:cubicBezTo>
                    <a:pt x="28931" y="141733"/>
                    <a:pt x="46451" y="141733"/>
                    <a:pt x="64184" y="141733"/>
                  </a:cubicBezTo>
                  <a:cubicBezTo>
                    <a:pt x="64184" y="98066"/>
                    <a:pt x="64184" y="54865"/>
                    <a:pt x="64184" y="11324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8" name="Freeform: Shape 1217">
              <a:extLst>
                <a:ext uri="{FF2B5EF4-FFF2-40B4-BE49-F238E27FC236}">
                  <a16:creationId xmlns:a16="http://schemas.microsoft.com/office/drawing/2014/main" id="{47F12EE1-3628-B198-F0C9-FA0732CCD0C3}"/>
                </a:ext>
              </a:extLst>
            </p:cNvPr>
            <p:cNvSpPr/>
            <p:nvPr/>
          </p:nvSpPr>
          <p:spPr>
            <a:xfrm>
              <a:off x="-375975" y="3658616"/>
              <a:ext cx="53594" cy="54151"/>
            </a:xfrm>
            <a:custGeom>
              <a:avLst/>
              <a:gdLst>
                <a:gd name="connsiteX0" fmla="*/ 27 w 53594"/>
                <a:gd name="connsiteY0" fmla="*/ 26541 h 54151"/>
                <a:gd name="connsiteX1" fmla="*/ 2 w 53594"/>
                <a:gd name="connsiteY1" fmla="*/ 8304 h 54151"/>
                <a:gd name="connsiteX2" fmla="*/ 8289 w 53594"/>
                <a:gd name="connsiteY2" fmla="*/ 3 h 54151"/>
                <a:gd name="connsiteX3" fmla="*/ 45382 w 53594"/>
                <a:gd name="connsiteY3" fmla="*/ 29 h 54151"/>
                <a:gd name="connsiteX4" fmla="*/ 53594 w 53594"/>
                <a:gd name="connsiteY4" fmla="*/ 8429 h 54151"/>
                <a:gd name="connsiteX5" fmla="*/ 53581 w 53594"/>
                <a:gd name="connsiteY5" fmla="*/ 46152 h 54151"/>
                <a:gd name="connsiteX6" fmla="*/ 45571 w 53594"/>
                <a:gd name="connsiteY6" fmla="*/ 54137 h 54151"/>
                <a:gd name="connsiteX7" fmla="*/ 7848 w 53594"/>
                <a:gd name="connsiteY7" fmla="*/ 54150 h 54151"/>
                <a:gd name="connsiteX8" fmla="*/ 14 w 53594"/>
                <a:gd name="connsiteY8" fmla="*/ 46038 h 54151"/>
                <a:gd name="connsiteX9" fmla="*/ 27 w 53594"/>
                <a:gd name="connsiteY9" fmla="*/ 26541 h 54151"/>
                <a:gd name="connsiteX10" fmla="*/ 11022 w 53594"/>
                <a:gd name="connsiteY10" fmla="*/ 11087 h 54151"/>
                <a:gd name="connsiteX11" fmla="*/ 11022 w 53594"/>
                <a:gd name="connsiteY11" fmla="*/ 42776 h 54151"/>
                <a:gd name="connsiteX12" fmla="*/ 42749 w 53594"/>
                <a:gd name="connsiteY12" fmla="*/ 42776 h 54151"/>
                <a:gd name="connsiteX13" fmla="*/ 42749 w 53594"/>
                <a:gd name="connsiteY13" fmla="*/ 11087 h 54151"/>
                <a:gd name="connsiteX14" fmla="*/ 11022 w 53594"/>
                <a:gd name="connsiteY14" fmla="*/ 11087 h 54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594" h="54151">
                  <a:moveTo>
                    <a:pt x="27" y="26541"/>
                  </a:moveTo>
                  <a:cubicBezTo>
                    <a:pt x="27" y="20458"/>
                    <a:pt x="90" y="14387"/>
                    <a:pt x="2" y="8304"/>
                  </a:cubicBezTo>
                  <a:cubicBezTo>
                    <a:pt x="-74" y="2623"/>
                    <a:pt x="2294" y="-110"/>
                    <a:pt x="8289" y="3"/>
                  </a:cubicBezTo>
                  <a:cubicBezTo>
                    <a:pt x="20645" y="230"/>
                    <a:pt x="33013" y="180"/>
                    <a:pt x="45382" y="29"/>
                  </a:cubicBezTo>
                  <a:cubicBezTo>
                    <a:pt x="51314" y="-47"/>
                    <a:pt x="53644" y="2711"/>
                    <a:pt x="53594" y="8429"/>
                  </a:cubicBezTo>
                  <a:cubicBezTo>
                    <a:pt x="53480" y="20999"/>
                    <a:pt x="53518" y="33582"/>
                    <a:pt x="53581" y="46152"/>
                  </a:cubicBezTo>
                  <a:cubicBezTo>
                    <a:pt x="53606" y="51643"/>
                    <a:pt x="51113" y="54175"/>
                    <a:pt x="45571" y="54137"/>
                  </a:cubicBezTo>
                  <a:cubicBezTo>
                    <a:pt x="33001" y="54036"/>
                    <a:pt x="20418" y="53998"/>
                    <a:pt x="7848" y="54150"/>
                  </a:cubicBezTo>
                  <a:cubicBezTo>
                    <a:pt x="2105" y="54225"/>
                    <a:pt x="-36" y="51379"/>
                    <a:pt x="14" y="46038"/>
                  </a:cubicBezTo>
                  <a:cubicBezTo>
                    <a:pt x="77" y="39527"/>
                    <a:pt x="27" y="33040"/>
                    <a:pt x="27" y="26541"/>
                  </a:cubicBezTo>
                  <a:close/>
                  <a:moveTo>
                    <a:pt x="11022" y="11087"/>
                  </a:moveTo>
                  <a:cubicBezTo>
                    <a:pt x="11022" y="21856"/>
                    <a:pt x="11022" y="32222"/>
                    <a:pt x="11022" y="42776"/>
                  </a:cubicBezTo>
                  <a:cubicBezTo>
                    <a:pt x="21791" y="42776"/>
                    <a:pt x="32144" y="42776"/>
                    <a:pt x="42749" y="42776"/>
                  </a:cubicBezTo>
                  <a:cubicBezTo>
                    <a:pt x="42749" y="32045"/>
                    <a:pt x="42749" y="21717"/>
                    <a:pt x="42749" y="11087"/>
                  </a:cubicBezTo>
                  <a:cubicBezTo>
                    <a:pt x="31918" y="11087"/>
                    <a:pt x="21552" y="11087"/>
                    <a:pt x="11022" y="11087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9" name="Freeform: Shape 1218">
              <a:extLst>
                <a:ext uri="{FF2B5EF4-FFF2-40B4-BE49-F238E27FC236}">
                  <a16:creationId xmlns:a16="http://schemas.microsoft.com/office/drawing/2014/main" id="{148989DC-C66D-5B05-E69F-EB42C2AF7B3A}"/>
                </a:ext>
              </a:extLst>
            </p:cNvPr>
            <p:cNvSpPr/>
            <p:nvPr/>
          </p:nvSpPr>
          <p:spPr>
            <a:xfrm>
              <a:off x="-440512" y="3658643"/>
              <a:ext cx="53670" cy="54125"/>
            </a:xfrm>
            <a:custGeom>
              <a:avLst/>
              <a:gdLst>
                <a:gd name="connsiteX0" fmla="*/ 53643 w 53670"/>
                <a:gd name="connsiteY0" fmla="*/ 26854 h 54125"/>
                <a:gd name="connsiteX1" fmla="*/ 53668 w 53670"/>
                <a:gd name="connsiteY1" fmla="*/ 45722 h 54125"/>
                <a:gd name="connsiteX2" fmla="*/ 45419 w 53670"/>
                <a:gd name="connsiteY2" fmla="*/ 54122 h 54125"/>
                <a:gd name="connsiteX3" fmla="*/ 8326 w 53670"/>
                <a:gd name="connsiteY3" fmla="*/ 54110 h 54125"/>
                <a:gd name="connsiteX4" fmla="*/ 1 w 53670"/>
                <a:gd name="connsiteY4" fmla="*/ 45772 h 54125"/>
                <a:gd name="connsiteX5" fmla="*/ 13 w 53670"/>
                <a:gd name="connsiteY5" fmla="*/ 8050 h 54125"/>
                <a:gd name="connsiteX6" fmla="*/ 7948 w 53670"/>
                <a:gd name="connsiteY6" fmla="*/ 14 h 54125"/>
                <a:gd name="connsiteX7" fmla="*/ 45670 w 53670"/>
                <a:gd name="connsiteY7" fmla="*/ 2 h 54125"/>
                <a:gd name="connsiteX8" fmla="*/ 53656 w 53670"/>
                <a:gd name="connsiteY8" fmla="*/ 7999 h 54125"/>
                <a:gd name="connsiteX9" fmla="*/ 53643 w 53670"/>
                <a:gd name="connsiteY9" fmla="*/ 26854 h 54125"/>
                <a:gd name="connsiteX10" fmla="*/ 10870 w 53670"/>
                <a:gd name="connsiteY10" fmla="*/ 11073 h 54125"/>
                <a:gd name="connsiteX11" fmla="*/ 10870 w 53670"/>
                <a:gd name="connsiteY11" fmla="*/ 42787 h 54125"/>
                <a:gd name="connsiteX12" fmla="*/ 42635 w 53670"/>
                <a:gd name="connsiteY12" fmla="*/ 42787 h 54125"/>
                <a:gd name="connsiteX13" fmla="*/ 42635 w 53670"/>
                <a:gd name="connsiteY13" fmla="*/ 11073 h 54125"/>
                <a:gd name="connsiteX14" fmla="*/ 10870 w 53670"/>
                <a:gd name="connsiteY14" fmla="*/ 11073 h 5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670" h="54125">
                  <a:moveTo>
                    <a:pt x="53643" y="26854"/>
                  </a:moveTo>
                  <a:cubicBezTo>
                    <a:pt x="53643" y="33139"/>
                    <a:pt x="53580" y="39437"/>
                    <a:pt x="53668" y="45722"/>
                  </a:cubicBezTo>
                  <a:cubicBezTo>
                    <a:pt x="53744" y="51377"/>
                    <a:pt x="51414" y="54223"/>
                    <a:pt x="45419" y="54122"/>
                  </a:cubicBezTo>
                  <a:cubicBezTo>
                    <a:pt x="33050" y="53934"/>
                    <a:pt x="20682" y="53946"/>
                    <a:pt x="8326" y="54110"/>
                  </a:cubicBezTo>
                  <a:cubicBezTo>
                    <a:pt x="2432" y="54185"/>
                    <a:pt x="-50" y="51528"/>
                    <a:pt x="1" y="45772"/>
                  </a:cubicBezTo>
                  <a:cubicBezTo>
                    <a:pt x="102" y="33202"/>
                    <a:pt x="76" y="20620"/>
                    <a:pt x="13" y="8050"/>
                  </a:cubicBezTo>
                  <a:cubicBezTo>
                    <a:pt x="-12" y="2646"/>
                    <a:pt x="2331" y="-36"/>
                    <a:pt x="7948" y="14"/>
                  </a:cubicBezTo>
                  <a:cubicBezTo>
                    <a:pt x="20518" y="140"/>
                    <a:pt x="33101" y="165"/>
                    <a:pt x="45670" y="2"/>
                  </a:cubicBezTo>
                  <a:cubicBezTo>
                    <a:pt x="51351" y="-74"/>
                    <a:pt x="53668" y="2646"/>
                    <a:pt x="53656" y="7999"/>
                  </a:cubicBezTo>
                  <a:cubicBezTo>
                    <a:pt x="53631" y="14272"/>
                    <a:pt x="53643" y="20569"/>
                    <a:pt x="53643" y="26854"/>
                  </a:cubicBezTo>
                  <a:close/>
                  <a:moveTo>
                    <a:pt x="10870" y="11073"/>
                  </a:moveTo>
                  <a:cubicBezTo>
                    <a:pt x="10870" y="21829"/>
                    <a:pt x="10870" y="32169"/>
                    <a:pt x="10870" y="42787"/>
                  </a:cubicBezTo>
                  <a:cubicBezTo>
                    <a:pt x="21601" y="42787"/>
                    <a:pt x="31954" y="42787"/>
                    <a:pt x="42635" y="42787"/>
                  </a:cubicBezTo>
                  <a:cubicBezTo>
                    <a:pt x="42635" y="32081"/>
                    <a:pt x="42635" y="21741"/>
                    <a:pt x="42635" y="11073"/>
                  </a:cubicBezTo>
                  <a:cubicBezTo>
                    <a:pt x="31929" y="11073"/>
                    <a:pt x="21589" y="11073"/>
                    <a:pt x="10870" y="11073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0" name="Freeform: Shape 1219">
              <a:extLst>
                <a:ext uri="{FF2B5EF4-FFF2-40B4-BE49-F238E27FC236}">
                  <a16:creationId xmlns:a16="http://schemas.microsoft.com/office/drawing/2014/main" id="{0163BE56-5B0D-8C46-54B0-3EB7592E72B3}"/>
                </a:ext>
              </a:extLst>
            </p:cNvPr>
            <p:cNvSpPr/>
            <p:nvPr/>
          </p:nvSpPr>
          <p:spPr>
            <a:xfrm>
              <a:off x="-311236" y="3658679"/>
              <a:ext cx="53127" cy="54037"/>
            </a:xfrm>
            <a:custGeom>
              <a:avLst/>
              <a:gdLst>
                <a:gd name="connsiteX0" fmla="*/ 27 w 53127"/>
                <a:gd name="connsiteY0" fmla="*/ 26617 h 54037"/>
                <a:gd name="connsiteX1" fmla="*/ 14 w 53127"/>
                <a:gd name="connsiteY1" fmla="*/ 6502 h 54037"/>
                <a:gd name="connsiteX2" fmla="*/ 6601 w 53127"/>
                <a:gd name="connsiteY2" fmla="*/ 3 h 54037"/>
                <a:gd name="connsiteX3" fmla="*/ 46187 w 53127"/>
                <a:gd name="connsiteY3" fmla="*/ 16 h 54037"/>
                <a:gd name="connsiteX4" fmla="*/ 53127 w 53127"/>
                <a:gd name="connsiteY4" fmla="*/ 6968 h 54037"/>
                <a:gd name="connsiteX5" fmla="*/ 53127 w 53127"/>
                <a:gd name="connsiteY5" fmla="*/ 47184 h 54037"/>
                <a:gd name="connsiteX6" fmla="*/ 46641 w 53127"/>
                <a:gd name="connsiteY6" fmla="*/ 53973 h 54037"/>
                <a:gd name="connsiteX7" fmla="*/ 6425 w 53127"/>
                <a:gd name="connsiteY7" fmla="*/ 53998 h 54037"/>
                <a:gd name="connsiteX8" fmla="*/ 1 w 53127"/>
                <a:gd name="connsiteY8" fmla="*/ 47348 h 54037"/>
                <a:gd name="connsiteX9" fmla="*/ 27 w 53127"/>
                <a:gd name="connsiteY9" fmla="*/ 26617 h 54037"/>
                <a:gd name="connsiteX10" fmla="*/ 10657 w 53127"/>
                <a:gd name="connsiteY10" fmla="*/ 11062 h 54037"/>
                <a:gd name="connsiteX11" fmla="*/ 10657 w 53127"/>
                <a:gd name="connsiteY11" fmla="*/ 42587 h 54037"/>
                <a:gd name="connsiteX12" fmla="*/ 42724 w 53127"/>
                <a:gd name="connsiteY12" fmla="*/ 42587 h 54037"/>
                <a:gd name="connsiteX13" fmla="*/ 42724 w 53127"/>
                <a:gd name="connsiteY13" fmla="*/ 11062 h 54037"/>
                <a:gd name="connsiteX14" fmla="*/ 10657 w 53127"/>
                <a:gd name="connsiteY14" fmla="*/ 11062 h 5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127" h="54037">
                  <a:moveTo>
                    <a:pt x="27" y="26617"/>
                  </a:moveTo>
                  <a:cubicBezTo>
                    <a:pt x="27" y="19916"/>
                    <a:pt x="52" y="13215"/>
                    <a:pt x="14" y="6502"/>
                  </a:cubicBezTo>
                  <a:cubicBezTo>
                    <a:pt x="-11" y="2044"/>
                    <a:pt x="2268" y="3"/>
                    <a:pt x="6601" y="3"/>
                  </a:cubicBezTo>
                  <a:cubicBezTo>
                    <a:pt x="19801" y="3"/>
                    <a:pt x="33000" y="-9"/>
                    <a:pt x="46187" y="16"/>
                  </a:cubicBezTo>
                  <a:cubicBezTo>
                    <a:pt x="50759" y="28"/>
                    <a:pt x="53140" y="2321"/>
                    <a:pt x="53127" y="6968"/>
                  </a:cubicBezTo>
                  <a:cubicBezTo>
                    <a:pt x="53127" y="20369"/>
                    <a:pt x="53127" y="33783"/>
                    <a:pt x="53127" y="47184"/>
                  </a:cubicBezTo>
                  <a:cubicBezTo>
                    <a:pt x="53127" y="51492"/>
                    <a:pt x="50923" y="53935"/>
                    <a:pt x="46641" y="53973"/>
                  </a:cubicBezTo>
                  <a:cubicBezTo>
                    <a:pt x="33240" y="54074"/>
                    <a:pt x="19826" y="54036"/>
                    <a:pt x="6425" y="53998"/>
                  </a:cubicBezTo>
                  <a:cubicBezTo>
                    <a:pt x="2080" y="53986"/>
                    <a:pt x="-62" y="51794"/>
                    <a:pt x="1" y="47348"/>
                  </a:cubicBezTo>
                  <a:cubicBezTo>
                    <a:pt x="90" y="40446"/>
                    <a:pt x="27" y="33531"/>
                    <a:pt x="27" y="26617"/>
                  </a:cubicBezTo>
                  <a:close/>
                  <a:moveTo>
                    <a:pt x="10657" y="11062"/>
                  </a:moveTo>
                  <a:cubicBezTo>
                    <a:pt x="10657" y="21805"/>
                    <a:pt x="10657" y="32184"/>
                    <a:pt x="10657" y="42587"/>
                  </a:cubicBezTo>
                  <a:cubicBezTo>
                    <a:pt x="21564" y="42587"/>
                    <a:pt x="32081" y="42587"/>
                    <a:pt x="42724" y="42587"/>
                  </a:cubicBezTo>
                  <a:cubicBezTo>
                    <a:pt x="42724" y="31869"/>
                    <a:pt x="42724" y="21679"/>
                    <a:pt x="42724" y="11062"/>
                  </a:cubicBezTo>
                  <a:cubicBezTo>
                    <a:pt x="31879" y="11062"/>
                    <a:pt x="21325" y="11062"/>
                    <a:pt x="10657" y="11062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1" name="Freeform: Shape 1220">
              <a:extLst>
                <a:ext uri="{FF2B5EF4-FFF2-40B4-BE49-F238E27FC236}">
                  <a16:creationId xmlns:a16="http://schemas.microsoft.com/office/drawing/2014/main" id="{9F1A1ED1-4420-CCAA-A3FE-1D3AFA58AA4E}"/>
                </a:ext>
              </a:extLst>
            </p:cNvPr>
            <p:cNvSpPr/>
            <p:nvPr/>
          </p:nvSpPr>
          <p:spPr>
            <a:xfrm>
              <a:off x="-311072" y="3766798"/>
              <a:ext cx="52667" cy="10430"/>
            </a:xfrm>
            <a:custGeom>
              <a:avLst/>
              <a:gdLst>
                <a:gd name="connsiteX0" fmla="*/ 26198 w 52667"/>
                <a:gd name="connsiteY0" fmla="*/ 10290 h 10430"/>
                <a:gd name="connsiteX1" fmla="*/ 6764 w 52667"/>
                <a:gd name="connsiteY1" fmla="*/ 10303 h 10430"/>
                <a:gd name="connsiteX2" fmla="*/ 1 w 52667"/>
                <a:gd name="connsiteY2" fmla="*/ 4950 h 10430"/>
                <a:gd name="connsiteX3" fmla="*/ 6361 w 52667"/>
                <a:gd name="connsiteY3" fmla="*/ 25 h 10430"/>
                <a:gd name="connsiteX4" fmla="*/ 46489 w 52667"/>
                <a:gd name="connsiteY4" fmla="*/ 0 h 10430"/>
                <a:gd name="connsiteX5" fmla="*/ 52560 w 52667"/>
                <a:gd name="connsiteY5" fmla="*/ 5164 h 10430"/>
                <a:gd name="connsiteX6" fmla="*/ 46237 w 52667"/>
                <a:gd name="connsiteY6" fmla="*/ 10051 h 10430"/>
                <a:gd name="connsiteX7" fmla="*/ 26198 w 52667"/>
                <a:gd name="connsiteY7" fmla="*/ 10290 h 1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667" h="10430">
                  <a:moveTo>
                    <a:pt x="26198" y="10290"/>
                  </a:moveTo>
                  <a:cubicBezTo>
                    <a:pt x="19724" y="10290"/>
                    <a:pt x="13238" y="10253"/>
                    <a:pt x="6764" y="10303"/>
                  </a:cubicBezTo>
                  <a:cubicBezTo>
                    <a:pt x="3011" y="10341"/>
                    <a:pt x="64" y="9484"/>
                    <a:pt x="1" y="4950"/>
                  </a:cubicBezTo>
                  <a:cubicBezTo>
                    <a:pt x="-50" y="517"/>
                    <a:pt x="2948" y="25"/>
                    <a:pt x="6361" y="25"/>
                  </a:cubicBezTo>
                  <a:cubicBezTo>
                    <a:pt x="19737" y="38"/>
                    <a:pt x="33113" y="76"/>
                    <a:pt x="46489" y="0"/>
                  </a:cubicBezTo>
                  <a:cubicBezTo>
                    <a:pt x="50205" y="-25"/>
                    <a:pt x="53290" y="1587"/>
                    <a:pt x="52560" y="5164"/>
                  </a:cubicBezTo>
                  <a:cubicBezTo>
                    <a:pt x="52144" y="7217"/>
                    <a:pt x="48592" y="9812"/>
                    <a:pt x="46237" y="10051"/>
                  </a:cubicBezTo>
                  <a:cubicBezTo>
                    <a:pt x="39612" y="10731"/>
                    <a:pt x="32886" y="10290"/>
                    <a:pt x="26198" y="10290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id="{0EA92486-4DBC-BE15-2B8D-140B93BC13CB}"/>
                </a:ext>
              </a:extLst>
            </p:cNvPr>
            <p:cNvSpPr/>
            <p:nvPr/>
          </p:nvSpPr>
          <p:spPr>
            <a:xfrm>
              <a:off x="-310981" y="3788235"/>
              <a:ext cx="52599" cy="10353"/>
            </a:xfrm>
            <a:custGeom>
              <a:avLst/>
              <a:gdLst>
                <a:gd name="connsiteX0" fmla="*/ 26497 w 52599"/>
                <a:gd name="connsiteY0" fmla="*/ 114 h 10353"/>
                <a:gd name="connsiteX1" fmla="*/ 46561 w 52599"/>
                <a:gd name="connsiteY1" fmla="*/ 76 h 10353"/>
                <a:gd name="connsiteX2" fmla="*/ 52506 w 52599"/>
                <a:gd name="connsiteY2" fmla="*/ 5391 h 10353"/>
                <a:gd name="connsiteX3" fmla="*/ 46662 w 52599"/>
                <a:gd name="connsiteY3" fmla="*/ 10089 h 10353"/>
                <a:gd name="connsiteX4" fmla="*/ 5917 w 52599"/>
                <a:gd name="connsiteY4" fmla="*/ 10316 h 10353"/>
                <a:gd name="connsiteX5" fmla="*/ 186 w 52599"/>
                <a:gd name="connsiteY5" fmla="*/ 4975 h 10353"/>
                <a:gd name="connsiteX6" fmla="*/ 5841 w 52599"/>
                <a:gd name="connsiteY6" fmla="*/ 328 h 10353"/>
                <a:gd name="connsiteX7" fmla="*/ 26497 w 52599"/>
                <a:gd name="connsiteY7" fmla="*/ 114 h 10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99" h="10353">
                  <a:moveTo>
                    <a:pt x="26497" y="114"/>
                  </a:moveTo>
                  <a:cubicBezTo>
                    <a:pt x="33185" y="114"/>
                    <a:pt x="39873" y="202"/>
                    <a:pt x="46561" y="76"/>
                  </a:cubicBezTo>
                  <a:cubicBezTo>
                    <a:pt x="50390" y="0"/>
                    <a:pt x="53149" y="1852"/>
                    <a:pt x="52506" y="5391"/>
                  </a:cubicBezTo>
                  <a:cubicBezTo>
                    <a:pt x="52154" y="7331"/>
                    <a:pt x="48753" y="10026"/>
                    <a:pt x="46662" y="10089"/>
                  </a:cubicBezTo>
                  <a:cubicBezTo>
                    <a:pt x="33097" y="10517"/>
                    <a:pt x="19507" y="10290"/>
                    <a:pt x="5917" y="10316"/>
                  </a:cubicBezTo>
                  <a:cubicBezTo>
                    <a:pt x="2252" y="10316"/>
                    <a:pt x="-796" y="8905"/>
                    <a:pt x="186" y="4975"/>
                  </a:cubicBezTo>
                  <a:cubicBezTo>
                    <a:pt x="678" y="3010"/>
                    <a:pt x="3763" y="504"/>
                    <a:pt x="5841" y="328"/>
                  </a:cubicBezTo>
                  <a:cubicBezTo>
                    <a:pt x="12668" y="-252"/>
                    <a:pt x="19595" y="114"/>
                    <a:pt x="26497" y="114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id="{FA151C1B-1B97-D4F8-6A78-88367D7270D5}"/>
                </a:ext>
              </a:extLst>
            </p:cNvPr>
            <p:cNvSpPr/>
            <p:nvPr/>
          </p:nvSpPr>
          <p:spPr>
            <a:xfrm>
              <a:off x="-418558" y="3842376"/>
              <a:ext cx="52852" cy="10317"/>
            </a:xfrm>
            <a:custGeom>
              <a:avLst/>
              <a:gdLst>
                <a:gd name="connsiteX0" fmla="*/ 26186 w 52852"/>
                <a:gd name="connsiteY0" fmla="*/ 55 h 10317"/>
                <a:gd name="connsiteX1" fmla="*/ 46287 w 52852"/>
                <a:gd name="connsiteY1" fmla="*/ 5 h 10317"/>
                <a:gd name="connsiteX2" fmla="*/ 52849 w 52852"/>
                <a:gd name="connsiteY2" fmla="*/ 4892 h 10317"/>
                <a:gd name="connsiteX3" fmla="*/ 46665 w 52852"/>
                <a:gd name="connsiteY3" fmla="*/ 10295 h 10317"/>
                <a:gd name="connsiteX4" fmla="*/ 5832 w 52852"/>
                <a:gd name="connsiteY4" fmla="*/ 10056 h 10317"/>
                <a:gd name="connsiteX5" fmla="*/ 101 w 52852"/>
                <a:gd name="connsiteY5" fmla="*/ 5219 h 10317"/>
                <a:gd name="connsiteX6" fmla="*/ 6084 w 52852"/>
                <a:gd name="connsiteY6" fmla="*/ 18 h 10317"/>
                <a:gd name="connsiteX7" fmla="*/ 26186 w 52852"/>
                <a:gd name="connsiteY7" fmla="*/ 55 h 1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852" h="10317">
                  <a:moveTo>
                    <a:pt x="26186" y="55"/>
                  </a:moveTo>
                  <a:cubicBezTo>
                    <a:pt x="32886" y="55"/>
                    <a:pt x="39587" y="181"/>
                    <a:pt x="46287" y="5"/>
                  </a:cubicBezTo>
                  <a:cubicBezTo>
                    <a:pt x="49952" y="-83"/>
                    <a:pt x="52748" y="975"/>
                    <a:pt x="52849" y="4892"/>
                  </a:cubicBezTo>
                  <a:cubicBezTo>
                    <a:pt x="52950" y="8683"/>
                    <a:pt x="50418" y="10308"/>
                    <a:pt x="46665" y="10295"/>
                  </a:cubicBezTo>
                  <a:cubicBezTo>
                    <a:pt x="33050" y="10245"/>
                    <a:pt x="19435" y="10484"/>
                    <a:pt x="5832" y="10056"/>
                  </a:cubicBezTo>
                  <a:cubicBezTo>
                    <a:pt x="3779" y="9993"/>
                    <a:pt x="466" y="7184"/>
                    <a:pt x="101" y="5219"/>
                  </a:cubicBezTo>
                  <a:cubicBezTo>
                    <a:pt x="-579" y="1554"/>
                    <a:pt x="2255" y="-71"/>
                    <a:pt x="6084" y="18"/>
                  </a:cubicBezTo>
                  <a:cubicBezTo>
                    <a:pt x="12772" y="181"/>
                    <a:pt x="19485" y="55"/>
                    <a:pt x="26186" y="55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4" name="Freeform: Shape 1223">
              <a:extLst>
                <a:ext uri="{FF2B5EF4-FFF2-40B4-BE49-F238E27FC236}">
                  <a16:creationId xmlns:a16="http://schemas.microsoft.com/office/drawing/2014/main" id="{8F494334-5B3D-9249-57C9-719EF3344B49}"/>
                </a:ext>
              </a:extLst>
            </p:cNvPr>
            <p:cNvSpPr/>
            <p:nvPr/>
          </p:nvSpPr>
          <p:spPr>
            <a:xfrm>
              <a:off x="-440160" y="3723597"/>
              <a:ext cx="52890" cy="10632"/>
            </a:xfrm>
            <a:custGeom>
              <a:avLst/>
              <a:gdLst>
                <a:gd name="connsiteX0" fmla="*/ 26489 w 52890"/>
                <a:gd name="connsiteY0" fmla="*/ 10605 h 10632"/>
                <a:gd name="connsiteX1" fmla="*/ 7042 w 52890"/>
                <a:gd name="connsiteY1" fmla="*/ 10630 h 10632"/>
                <a:gd name="connsiteX2" fmla="*/ 2 w 52890"/>
                <a:gd name="connsiteY2" fmla="*/ 5277 h 10632"/>
                <a:gd name="connsiteX3" fmla="*/ 7017 w 52890"/>
                <a:gd name="connsiteY3" fmla="*/ 0 h 10632"/>
                <a:gd name="connsiteX4" fmla="*/ 45911 w 52890"/>
                <a:gd name="connsiteY4" fmla="*/ 0 h 10632"/>
                <a:gd name="connsiteX5" fmla="*/ 52888 w 52890"/>
                <a:gd name="connsiteY5" fmla="*/ 5227 h 10632"/>
                <a:gd name="connsiteX6" fmla="*/ 45936 w 52890"/>
                <a:gd name="connsiteY6" fmla="*/ 10630 h 10632"/>
                <a:gd name="connsiteX7" fmla="*/ 26489 w 52890"/>
                <a:gd name="connsiteY7" fmla="*/ 10605 h 10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890" h="10632">
                  <a:moveTo>
                    <a:pt x="26489" y="10605"/>
                  </a:moveTo>
                  <a:cubicBezTo>
                    <a:pt x="20003" y="10605"/>
                    <a:pt x="13529" y="10530"/>
                    <a:pt x="7042" y="10630"/>
                  </a:cubicBezTo>
                  <a:cubicBezTo>
                    <a:pt x="3163" y="10693"/>
                    <a:pt x="90" y="9270"/>
                    <a:pt x="2" y="5277"/>
                  </a:cubicBezTo>
                  <a:cubicBezTo>
                    <a:pt x="-86" y="1058"/>
                    <a:pt x="3276" y="-12"/>
                    <a:pt x="7017" y="0"/>
                  </a:cubicBezTo>
                  <a:cubicBezTo>
                    <a:pt x="19977" y="25"/>
                    <a:pt x="32950" y="25"/>
                    <a:pt x="45911" y="0"/>
                  </a:cubicBezTo>
                  <a:cubicBezTo>
                    <a:pt x="49588" y="0"/>
                    <a:pt x="52977" y="819"/>
                    <a:pt x="52888" y="5227"/>
                  </a:cubicBezTo>
                  <a:cubicBezTo>
                    <a:pt x="52800" y="9333"/>
                    <a:pt x="49815" y="10693"/>
                    <a:pt x="45936" y="10630"/>
                  </a:cubicBezTo>
                  <a:cubicBezTo>
                    <a:pt x="39449" y="10530"/>
                    <a:pt x="32976" y="10605"/>
                    <a:pt x="26489" y="10605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5" name="Freeform: Shape 1224">
              <a:extLst>
                <a:ext uri="{FF2B5EF4-FFF2-40B4-BE49-F238E27FC236}">
                  <a16:creationId xmlns:a16="http://schemas.microsoft.com/office/drawing/2014/main" id="{5132E1F8-97D0-6831-14A8-AA1D8DB3CAE4}"/>
                </a:ext>
              </a:extLst>
            </p:cNvPr>
            <p:cNvSpPr/>
            <p:nvPr/>
          </p:nvSpPr>
          <p:spPr>
            <a:xfrm>
              <a:off x="-375481" y="3723474"/>
              <a:ext cx="52623" cy="10776"/>
            </a:xfrm>
            <a:custGeom>
              <a:avLst/>
              <a:gdLst>
                <a:gd name="connsiteX0" fmla="*/ 26750 w 52623"/>
                <a:gd name="connsiteY0" fmla="*/ 148 h 10776"/>
                <a:gd name="connsiteX1" fmla="*/ 46172 w 52623"/>
                <a:gd name="connsiteY1" fmla="*/ 375 h 10776"/>
                <a:gd name="connsiteX2" fmla="*/ 52570 w 52623"/>
                <a:gd name="connsiteY2" fmla="*/ 5287 h 10776"/>
                <a:gd name="connsiteX3" fmla="*/ 45882 w 52623"/>
                <a:gd name="connsiteY3" fmla="*/ 10753 h 10776"/>
                <a:gd name="connsiteX4" fmla="*/ 6384 w 52623"/>
                <a:gd name="connsiteY4" fmla="*/ 10489 h 10776"/>
                <a:gd name="connsiteX5" fmla="*/ 175 w 52623"/>
                <a:gd name="connsiteY5" fmla="*/ 5425 h 10776"/>
                <a:gd name="connsiteX6" fmla="*/ 6069 w 52623"/>
                <a:gd name="connsiteY6" fmla="*/ 161 h 10776"/>
                <a:gd name="connsiteX7" fmla="*/ 26750 w 52623"/>
                <a:gd name="connsiteY7" fmla="*/ 148 h 10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623" h="10776">
                  <a:moveTo>
                    <a:pt x="26750" y="148"/>
                  </a:moveTo>
                  <a:cubicBezTo>
                    <a:pt x="33237" y="148"/>
                    <a:pt x="39761" y="-305"/>
                    <a:pt x="46172" y="375"/>
                  </a:cubicBezTo>
                  <a:cubicBezTo>
                    <a:pt x="48565" y="627"/>
                    <a:pt x="52306" y="3322"/>
                    <a:pt x="52570" y="5287"/>
                  </a:cubicBezTo>
                  <a:cubicBezTo>
                    <a:pt x="53086" y="9103"/>
                    <a:pt x="49787" y="10766"/>
                    <a:pt x="45882" y="10753"/>
                  </a:cubicBezTo>
                  <a:cubicBezTo>
                    <a:pt x="32708" y="10690"/>
                    <a:pt x="19533" y="10967"/>
                    <a:pt x="6384" y="10489"/>
                  </a:cubicBezTo>
                  <a:cubicBezTo>
                    <a:pt x="4155" y="10413"/>
                    <a:pt x="716" y="7579"/>
                    <a:pt x="175" y="5425"/>
                  </a:cubicBezTo>
                  <a:cubicBezTo>
                    <a:pt x="-808" y="1571"/>
                    <a:pt x="2517" y="173"/>
                    <a:pt x="6069" y="161"/>
                  </a:cubicBezTo>
                  <a:cubicBezTo>
                    <a:pt x="12946" y="123"/>
                    <a:pt x="19848" y="148"/>
                    <a:pt x="26750" y="148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6" name="Freeform: Shape 1225">
              <a:extLst>
                <a:ext uri="{FF2B5EF4-FFF2-40B4-BE49-F238E27FC236}">
                  <a16:creationId xmlns:a16="http://schemas.microsoft.com/office/drawing/2014/main" id="{302DBE5E-0D05-56B2-37D7-03AF1E804BDB}"/>
                </a:ext>
              </a:extLst>
            </p:cNvPr>
            <p:cNvSpPr/>
            <p:nvPr/>
          </p:nvSpPr>
          <p:spPr>
            <a:xfrm>
              <a:off x="-440056" y="3745177"/>
              <a:ext cx="52872" cy="10564"/>
            </a:xfrm>
            <a:custGeom>
              <a:avLst/>
              <a:gdLst>
                <a:gd name="connsiteX0" fmla="*/ 26927 w 52872"/>
                <a:gd name="connsiteY0" fmla="*/ 122 h 10564"/>
                <a:gd name="connsiteX1" fmla="*/ 46991 w 52872"/>
                <a:gd name="connsiteY1" fmla="*/ 349 h 10564"/>
                <a:gd name="connsiteX2" fmla="*/ 52873 w 52872"/>
                <a:gd name="connsiteY2" fmla="*/ 5097 h 10564"/>
                <a:gd name="connsiteX3" fmla="*/ 47155 w 52872"/>
                <a:gd name="connsiteY3" fmla="*/ 10223 h 10564"/>
                <a:gd name="connsiteX4" fmla="*/ 5742 w 52872"/>
                <a:gd name="connsiteY4" fmla="*/ 10236 h 10564"/>
                <a:gd name="connsiteX5" fmla="*/ 74 w 52872"/>
                <a:gd name="connsiteY5" fmla="*/ 5235 h 10564"/>
                <a:gd name="connsiteX6" fmla="*/ 6221 w 52872"/>
                <a:gd name="connsiteY6" fmla="*/ 84 h 10564"/>
                <a:gd name="connsiteX7" fmla="*/ 26927 w 52872"/>
                <a:gd name="connsiteY7" fmla="*/ 122 h 10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872" h="10564">
                  <a:moveTo>
                    <a:pt x="26927" y="122"/>
                  </a:moveTo>
                  <a:cubicBezTo>
                    <a:pt x="33628" y="122"/>
                    <a:pt x="40353" y="-269"/>
                    <a:pt x="46991" y="349"/>
                  </a:cubicBezTo>
                  <a:cubicBezTo>
                    <a:pt x="49082" y="537"/>
                    <a:pt x="50921" y="3447"/>
                    <a:pt x="52873" y="5097"/>
                  </a:cubicBezTo>
                  <a:cubicBezTo>
                    <a:pt x="50971" y="6885"/>
                    <a:pt x="49107" y="10160"/>
                    <a:pt x="47155" y="10223"/>
                  </a:cubicBezTo>
                  <a:cubicBezTo>
                    <a:pt x="33363" y="10676"/>
                    <a:pt x="19534" y="10676"/>
                    <a:pt x="5742" y="10236"/>
                  </a:cubicBezTo>
                  <a:cubicBezTo>
                    <a:pt x="3702" y="10173"/>
                    <a:pt x="389" y="7238"/>
                    <a:pt x="74" y="5235"/>
                  </a:cubicBezTo>
                  <a:cubicBezTo>
                    <a:pt x="-518" y="1558"/>
                    <a:pt x="2505" y="21"/>
                    <a:pt x="6221" y="84"/>
                  </a:cubicBezTo>
                  <a:cubicBezTo>
                    <a:pt x="13110" y="197"/>
                    <a:pt x="20025" y="122"/>
                    <a:pt x="26927" y="122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7" name="Freeform: Shape 1226">
              <a:extLst>
                <a:ext uri="{FF2B5EF4-FFF2-40B4-BE49-F238E27FC236}">
                  <a16:creationId xmlns:a16="http://schemas.microsoft.com/office/drawing/2014/main" id="{08EEBD34-CED4-DF0F-0C1F-907C2D74553B}"/>
                </a:ext>
              </a:extLst>
            </p:cNvPr>
            <p:cNvSpPr/>
            <p:nvPr/>
          </p:nvSpPr>
          <p:spPr>
            <a:xfrm>
              <a:off x="-375585" y="3745272"/>
              <a:ext cx="52754" cy="10442"/>
            </a:xfrm>
            <a:custGeom>
              <a:avLst/>
              <a:gdLst>
                <a:gd name="connsiteX0" fmla="*/ 26413 w 52754"/>
                <a:gd name="connsiteY0" fmla="*/ 26 h 10442"/>
                <a:gd name="connsiteX1" fmla="*/ 46490 w 52754"/>
                <a:gd name="connsiteY1" fmla="*/ 1 h 10442"/>
                <a:gd name="connsiteX2" fmla="*/ 52661 w 52754"/>
                <a:gd name="connsiteY2" fmla="*/ 5115 h 10442"/>
                <a:gd name="connsiteX3" fmla="*/ 46402 w 52754"/>
                <a:gd name="connsiteY3" fmla="*/ 10153 h 10442"/>
                <a:gd name="connsiteX4" fmla="*/ 6249 w 52754"/>
                <a:gd name="connsiteY4" fmla="*/ 10392 h 10442"/>
                <a:gd name="connsiteX5" fmla="*/ 1 w 52754"/>
                <a:gd name="connsiteY5" fmla="*/ 5039 h 10442"/>
                <a:gd name="connsiteX6" fmla="*/ 6324 w 52754"/>
                <a:gd name="connsiteY6" fmla="*/ 1 h 10442"/>
                <a:gd name="connsiteX7" fmla="*/ 26413 w 52754"/>
                <a:gd name="connsiteY7" fmla="*/ 26 h 10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754" h="10442">
                  <a:moveTo>
                    <a:pt x="26413" y="26"/>
                  </a:moveTo>
                  <a:cubicBezTo>
                    <a:pt x="33101" y="26"/>
                    <a:pt x="39802" y="102"/>
                    <a:pt x="46490" y="1"/>
                  </a:cubicBezTo>
                  <a:cubicBezTo>
                    <a:pt x="50180" y="-49"/>
                    <a:pt x="53342" y="1513"/>
                    <a:pt x="52661" y="5115"/>
                  </a:cubicBezTo>
                  <a:cubicBezTo>
                    <a:pt x="52271" y="7193"/>
                    <a:pt x="48656" y="10077"/>
                    <a:pt x="46402" y="10153"/>
                  </a:cubicBezTo>
                  <a:cubicBezTo>
                    <a:pt x="33026" y="10631"/>
                    <a:pt x="19637" y="10367"/>
                    <a:pt x="6249" y="10392"/>
                  </a:cubicBezTo>
                  <a:cubicBezTo>
                    <a:pt x="2583" y="10405"/>
                    <a:pt x="64" y="8931"/>
                    <a:pt x="1" y="5039"/>
                  </a:cubicBezTo>
                  <a:cubicBezTo>
                    <a:pt x="-74" y="883"/>
                    <a:pt x="2747" y="-37"/>
                    <a:pt x="6324" y="1"/>
                  </a:cubicBezTo>
                  <a:cubicBezTo>
                    <a:pt x="13025" y="77"/>
                    <a:pt x="19713" y="26"/>
                    <a:pt x="26413" y="26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8" name="Freeform: Shape 1227">
              <a:extLst>
                <a:ext uri="{FF2B5EF4-FFF2-40B4-BE49-F238E27FC236}">
                  <a16:creationId xmlns:a16="http://schemas.microsoft.com/office/drawing/2014/main" id="{6CE51D6E-CB85-0BC5-875B-1551D9B5BD12}"/>
                </a:ext>
              </a:extLst>
            </p:cNvPr>
            <p:cNvSpPr/>
            <p:nvPr/>
          </p:nvSpPr>
          <p:spPr>
            <a:xfrm>
              <a:off x="-311097" y="3745177"/>
              <a:ext cx="52912" cy="10542"/>
            </a:xfrm>
            <a:custGeom>
              <a:avLst/>
              <a:gdLst>
                <a:gd name="connsiteX0" fmla="*/ 26715 w 52912"/>
                <a:gd name="connsiteY0" fmla="*/ 122 h 10542"/>
                <a:gd name="connsiteX1" fmla="*/ 46754 w 52912"/>
                <a:gd name="connsiteY1" fmla="*/ 349 h 10542"/>
                <a:gd name="connsiteX2" fmla="*/ 52913 w 52912"/>
                <a:gd name="connsiteY2" fmla="*/ 5009 h 10542"/>
                <a:gd name="connsiteX3" fmla="*/ 46590 w 52912"/>
                <a:gd name="connsiteY3" fmla="*/ 10236 h 10542"/>
                <a:gd name="connsiteX4" fmla="*/ 5845 w 52912"/>
                <a:gd name="connsiteY4" fmla="*/ 10462 h 10542"/>
                <a:gd name="connsiteX5" fmla="*/ 1 w 52912"/>
                <a:gd name="connsiteY5" fmla="*/ 4769 h 10542"/>
                <a:gd name="connsiteX6" fmla="*/ 6021 w 52912"/>
                <a:gd name="connsiteY6" fmla="*/ 122 h 10542"/>
                <a:gd name="connsiteX7" fmla="*/ 26715 w 52912"/>
                <a:gd name="connsiteY7" fmla="*/ 122 h 10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912" h="10542">
                  <a:moveTo>
                    <a:pt x="26715" y="122"/>
                  </a:moveTo>
                  <a:cubicBezTo>
                    <a:pt x="33403" y="122"/>
                    <a:pt x="40129" y="-269"/>
                    <a:pt x="46754" y="349"/>
                  </a:cubicBezTo>
                  <a:cubicBezTo>
                    <a:pt x="48933" y="550"/>
                    <a:pt x="50872" y="3384"/>
                    <a:pt x="52913" y="5009"/>
                  </a:cubicBezTo>
                  <a:cubicBezTo>
                    <a:pt x="50809" y="6835"/>
                    <a:pt x="48756" y="10160"/>
                    <a:pt x="46590" y="10236"/>
                  </a:cubicBezTo>
                  <a:cubicBezTo>
                    <a:pt x="33025" y="10714"/>
                    <a:pt x="19435" y="10500"/>
                    <a:pt x="5845" y="10462"/>
                  </a:cubicBezTo>
                  <a:cubicBezTo>
                    <a:pt x="2117" y="10450"/>
                    <a:pt x="-50" y="8686"/>
                    <a:pt x="1" y="4769"/>
                  </a:cubicBezTo>
                  <a:cubicBezTo>
                    <a:pt x="64" y="739"/>
                    <a:pt x="2822" y="134"/>
                    <a:pt x="6021" y="122"/>
                  </a:cubicBezTo>
                  <a:cubicBezTo>
                    <a:pt x="12923" y="122"/>
                    <a:pt x="19825" y="122"/>
                    <a:pt x="26715" y="122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9" name="Freeform: Shape 1228">
              <a:extLst>
                <a:ext uri="{FF2B5EF4-FFF2-40B4-BE49-F238E27FC236}">
                  <a16:creationId xmlns:a16="http://schemas.microsoft.com/office/drawing/2014/main" id="{888A9028-6724-FFFD-EB76-B8368A982BB3}"/>
                </a:ext>
              </a:extLst>
            </p:cNvPr>
            <p:cNvSpPr/>
            <p:nvPr/>
          </p:nvSpPr>
          <p:spPr>
            <a:xfrm>
              <a:off x="-375461" y="3766719"/>
              <a:ext cx="52877" cy="10454"/>
            </a:xfrm>
            <a:custGeom>
              <a:avLst/>
              <a:gdLst>
                <a:gd name="connsiteX0" fmla="*/ 26163 w 52877"/>
                <a:gd name="connsiteY0" fmla="*/ 117 h 10454"/>
                <a:gd name="connsiteX1" fmla="*/ 46844 w 52877"/>
                <a:gd name="connsiteY1" fmla="*/ 343 h 10454"/>
                <a:gd name="connsiteX2" fmla="*/ 52877 w 52877"/>
                <a:gd name="connsiteY2" fmla="*/ 5066 h 10454"/>
                <a:gd name="connsiteX3" fmla="*/ 47096 w 52877"/>
                <a:gd name="connsiteY3" fmla="*/ 10117 h 10454"/>
                <a:gd name="connsiteX4" fmla="*/ 5709 w 52877"/>
                <a:gd name="connsiteY4" fmla="*/ 10130 h 10454"/>
                <a:gd name="connsiteX5" fmla="*/ 142 w 52877"/>
                <a:gd name="connsiteY5" fmla="*/ 5218 h 10454"/>
                <a:gd name="connsiteX6" fmla="*/ 6087 w 52877"/>
                <a:gd name="connsiteY6" fmla="*/ 91 h 10454"/>
                <a:gd name="connsiteX7" fmla="*/ 26163 w 52877"/>
                <a:gd name="connsiteY7" fmla="*/ 117 h 1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877" h="10454">
                  <a:moveTo>
                    <a:pt x="26163" y="117"/>
                  </a:moveTo>
                  <a:cubicBezTo>
                    <a:pt x="33065" y="117"/>
                    <a:pt x="40005" y="-261"/>
                    <a:pt x="46844" y="343"/>
                  </a:cubicBezTo>
                  <a:cubicBezTo>
                    <a:pt x="48973" y="532"/>
                    <a:pt x="50875" y="3417"/>
                    <a:pt x="52877" y="5066"/>
                  </a:cubicBezTo>
                  <a:cubicBezTo>
                    <a:pt x="50950" y="6830"/>
                    <a:pt x="49074" y="10054"/>
                    <a:pt x="47096" y="10117"/>
                  </a:cubicBezTo>
                  <a:cubicBezTo>
                    <a:pt x="33305" y="10571"/>
                    <a:pt x="19488" y="10558"/>
                    <a:pt x="5709" y="10130"/>
                  </a:cubicBezTo>
                  <a:cubicBezTo>
                    <a:pt x="3719" y="10067"/>
                    <a:pt x="583" y="7233"/>
                    <a:pt x="142" y="5218"/>
                  </a:cubicBezTo>
                  <a:cubicBezTo>
                    <a:pt x="-715" y="1250"/>
                    <a:pt x="2434" y="41"/>
                    <a:pt x="6087" y="91"/>
                  </a:cubicBezTo>
                  <a:cubicBezTo>
                    <a:pt x="12775" y="180"/>
                    <a:pt x="19463" y="117"/>
                    <a:pt x="26163" y="117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0" name="Freeform: Shape 1229">
              <a:extLst>
                <a:ext uri="{FF2B5EF4-FFF2-40B4-BE49-F238E27FC236}">
                  <a16:creationId xmlns:a16="http://schemas.microsoft.com/office/drawing/2014/main" id="{9ABDEBF2-C7CC-DC6D-D5DA-C14B85C755B8}"/>
                </a:ext>
              </a:extLst>
            </p:cNvPr>
            <p:cNvSpPr/>
            <p:nvPr/>
          </p:nvSpPr>
          <p:spPr>
            <a:xfrm>
              <a:off x="-311072" y="3723598"/>
              <a:ext cx="52758" cy="10629"/>
            </a:xfrm>
            <a:custGeom>
              <a:avLst/>
              <a:gdLst>
                <a:gd name="connsiteX0" fmla="*/ 25480 w 52758"/>
                <a:gd name="connsiteY0" fmla="*/ 10604 h 10629"/>
                <a:gd name="connsiteX1" fmla="*/ 6676 w 52758"/>
                <a:gd name="connsiteY1" fmla="*/ 10604 h 10629"/>
                <a:gd name="connsiteX2" fmla="*/ 1 w 52758"/>
                <a:gd name="connsiteY2" fmla="*/ 5037 h 10629"/>
                <a:gd name="connsiteX3" fmla="*/ 6411 w 52758"/>
                <a:gd name="connsiteY3" fmla="*/ 36 h 10629"/>
                <a:gd name="connsiteX4" fmla="*/ 45910 w 52758"/>
                <a:gd name="connsiteY4" fmla="*/ 11 h 10629"/>
                <a:gd name="connsiteX5" fmla="*/ 52749 w 52758"/>
                <a:gd name="connsiteY5" fmla="*/ 5452 h 10629"/>
                <a:gd name="connsiteX6" fmla="*/ 45544 w 52758"/>
                <a:gd name="connsiteY6" fmla="*/ 10629 h 10629"/>
                <a:gd name="connsiteX7" fmla="*/ 25480 w 52758"/>
                <a:gd name="connsiteY7" fmla="*/ 10604 h 1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758" h="10629">
                  <a:moveTo>
                    <a:pt x="25480" y="10604"/>
                  </a:moveTo>
                  <a:cubicBezTo>
                    <a:pt x="19208" y="10604"/>
                    <a:pt x="12936" y="10591"/>
                    <a:pt x="6676" y="10604"/>
                  </a:cubicBezTo>
                  <a:cubicBezTo>
                    <a:pt x="2860" y="10616"/>
                    <a:pt x="51" y="9432"/>
                    <a:pt x="1" y="5037"/>
                  </a:cubicBezTo>
                  <a:cubicBezTo>
                    <a:pt x="-50" y="641"/>
                    <a:pt x="3086" y="49"/>
                    <a:pt x="6411" y="36"/>
                  </a:cubicBezTo>
                  <a:cubicBezTo>
                    <a:pt x="19573" y="-14"/>
                    <a:pt x="32748" y="-1"/>
                    <a:pt x="45910" y="11"/>
                  </a:cubicBezTo>
                  <a:cubicBezTo>
                    <a:pt x="49625" y="11"/>
                    <a:pt x="52963" y="1145"/>
                    <a:pt x="52749" y="5452"/>
                  </a:cubicBezTo>
                  <a:cubicBezTo>
                    <a:pt x="52547" y="9533"/>
                    <a:pt x="49310" y="10667"/>
                    <a:pt x="45544" y="10629"/>
                  </a:cubicBezTo>
                  <a:cubicBezTo>
                    <a:pt x="38856" y="10541"/>
                    <a:pt x="32168" y="10604"/>
                    <a:pt x="25480" y="10604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31" name="Graphic 1211">
            <a:extLst>
              <a:ext uri="{FF2B5EF4-FFF2-40B4-BE49-F238E27FC236}">
                <a16:creationId xmlns:a16="http://schemas.microsoft.com/office/drawing/2014/main" id="{793A4393-38AE-C08A-646B-57846A114261}"/>
              </a:ext>
            </a:extLst>
          </p:cNvPr>
          <p:cNvGrpSpPr/>
          <p:nvPr/>
        </p:nvGrpSpPr>
        <p:grpSpPr>
          <a:xfrm>
            <a:off x="4595582" y="4224216"/>
            <a:ext cx="298699" cy="355228"/>
            <a:chOff x="-540298" y="4132776"/>
            <a:chExt cx="298699" cy="355228"/>
          </a:xfrm>
          <a:solidFill>
            <a:schemeClr val="bg1"/>
          </a:solidFill>
        </p:grpSpPr>
        <p:sp>
          <p:nvSpPr>
            <p:cNvPr id="1232" name="Freeform: Shape 1231">
              <a:extLst>
                <a:ext uri="{FF2B5EF4-FFF2-40B4-BE49-F238E27FC236}">
                  <a16:creationId xmlns:a16="http://schemas.microsoft.com/office/drawing/2014/main" id="{78BA2A1E-C2C3-675C-5652-6A3BBAE841ED}"/>
                </a:ext>
              </a:extLst>
            </p:cNvPr>
            <p:cNvSpPr/>
            <p:nvPr/>
          </p:nvSpPr>
          <p:spPr>
            <a:xfrm>
              <a:off x="-540226" y="4134080"/>
              <a:ext cx="141690" cy="142314"/>
            </a:xfrm>
            <a:custGeom>
              <a:avLst/>
              <a:gdLst>
                <a:gd name="connsiteX0" fmla="*/ 141682 w 141690"/>
                <a:gd name="connsiteY0" fmla="*/ 71719 h 142314"/>
                <a:gd name="connsiteX1" fmla="*/ 141669 w 141690"/>
                <a:gd name="connsiteY1" fmla="*/ 133372 h 142314"/>
                <a:gd name="connsiteX2" fmla="*/ 132953 w 141690"/>
                <a:gd name="connsiteY2" fmla="*/ 142227 h 142314"/>
                <a:gd name="connsiteX3" fmla="*/ 8401 w 141690"/>
                <a:gd name="connsiteY3" fmla="*/ 142315 h 142314"/>
                <a:gd name="connsiteX4" fmla="*/ 0 w 141690"/>
                <a:gd name="connsiteY4" fmla="*/ 134241 h 142314"/>
                <a:gd name="connsiteX5" fmla="*/ 63 w 141690"/>
                <a:gd name="connsiteY5" fmla="*/ 8429 h 142314"/>
                <a:gd name="connsiteX6" fmla="*/ 8766 w 141690"/>
                <a:gd name="connsiteY6" fmla="*/ 28 h 142314"/>
                <a:gd name="connsiteX7" fmla="*/ 132689 w 141690"/>
                <a:gd name="connsiteY7" fmla="*/ 28 h 142314"/>
                <a:gd name="connsiteX8" fmla="*/ 141657 w 141690"/>
                <a:gd name="connsiteY8" fmla="*/ 9449 h 142314"/>
                <a:gd name="connsiteX9" fmla="*/ 141682 w 141690"/>
                <a:gd name="connsiteY9" fmla="*/ 71719 h 142314"/>
                <a:gd name="connsiteX10" fmla="*/ 48201 w 141690"/>
                <a:gd name="connsiteY10" fmla="*/ 95272 h 142314"/>
                <a:gd name="connsiteX11" fmla="*/ 41261 w 141690"/>
                <a:gd name="connsiteY11" fmla="*/ 90902 h 142314"/>
                <a:gd name="connsiteX12" fmla="*/ 26840 w 141690"/>
                <a:gd name="connsiteY12" fmla="*/ 48204 h 142314"/>
                <a:gd name="connsiteX13" fmla="*/ 58630 w 141690"/>
                <a:gd name="connsiteY13" fmla="*/ 21578 h 142314"/>
                <a:gd name="connsiteX14" fmla="*/ 96151 w 141690"/>
                <a:gd name="connsiteY14" fmla="*/ 40333 h 142314"/>
                <a:gd name="connsiteX15" fmla="*/ 93846 w 141690"/>
                <a:gd name="connsiteY15" fmla="*/ 82186 h 142314"/>
                <a:gd name="connsiteX16" fmla="*/ 93443 w 141690"/>
                <a:gd name="connsiteY16" fmla="*/ 89365 h 142314"/>
                <a:gd name="connsiteX17" fmla="*/ 113179 w 141690"/>
                <a:gd name="connsiteY17" fmla="*/ 123586 h 142314"/>
                <a:gd name="connsiteX18" fmla="*/ 131203 w 141690"/>
                <a:gd name="connsiteY18" fmla="*/ 131218 h 142314"/>
                <a:gd name="connsiteX19" fmla="*/ 131203 w 141690"/>
                <a:gd name="connsiteY19" fmla="*/ 10885 h 142314"/>
                <a:gd name="connsiteX20" fmla="*/ 11159 w 141690"/>
                <a:gd name="connsiteY20" fmla="*/ 10885 h 142314"/>
                <a:gd name="connsiteX21" fmla="*/ 11159 w 141690"/>
                <a:gd name="connsiteY21" fmla="*/ 132113 h 142314"/>
                <a:gd name="connsiteX22" fmla="*/ 23452 w 141690"/>
                <a:gd name="connsiteY22" fmla="*/ 131987 h 142314"/>
                <a:gd name="connsiteX23" fmla="*/ 28414 w 141690"/>
                <a:gd name="connsiteY23" fmla="*/ 129367 h 142314"/>
                <a:gd name="connsiteX24" fmla="*/ 48201 w 141690"/>
                <a:gd name="connsiteY24" fmla="*/ 95272 h 142314"/>
                <a:gd name="connsiteX25" fmla="*/ 72560 w 141690"/>
                <a:gd name="connsiteY25" fmla="*/ 73823 h 142314"/>
                <a:gd name="connsiteX26" fmla="*/ 39284 w 141690"/>
                <a:gd name="connsiteY26" fmla="*/ 131773 h 142314"/>
                <a:gd name="connsiteX27" fmla="*/ 105887 w 141690"/>
                <a:gd name="connsiteY27" fmla="*/ 131773 h 142314"/>
                <a:gd name="connsiteX28" fmla="*/ 72560 w 141690"/>
                <a:gd name="connsiteY28" fmla="*/ 73823 h 142314"/>
                <a:gd name="connsiteX29" fmla="*/ 85621 w 141690"/>
                <a:gd name="connsiteY29" fmla="*/ 75485 h 142314"/>
                <a:gd name="connsiteX30" fmla="*/ 85369 w 141690"/>
                <a:gd name="connsiteY30" fmla="*/ 42738 h 142314"/>
                <a:gd name="connsiteX31" fmla="*/ 54486 w 141690"/>
                <a:gd name="connsiteY31" fmla="*/ 33191 h 142314"/>
                <a:gd name="connsiteX32" fmla="*/ 35556 w 141690"/>
                <a:gd name="connsiteY32" fmla="*/ 60019 h 142314"/>
                <a:gd name="connsiteX33" fmla="*/ 53869 w 141690"/>
                <a:gd name="connsiteY33" fmla="*/ 85297 h 142314"/>
                <a:gd name="connsiteX34" fmla="*/ 67384 w 141690"/>
                <a:gd name="connsiteY34" fmla="*/ 62160 h 142314"/>
                <a:gd name="connsiteX35" fmla="*/ 77724 w 141690"/>
                <a:gd name="connsiteY35" fmla="*/ 62109 h 142314"/>
                <a:gd name="connsiteX36" fmla="*/ 85621 w 141690"/>
                <a:gd name="connsiteY36" fmla="*/ 75485 h 14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1690" h="142314">
                  <a:moveTo>
                    <a:pt x="141682" y="71719"/>
                  </a:moveTo>
                  <a:cubicBezTo>
                    <a:pt x="141682" y="92275"/>
                    <a:pt x="141707" y="112817"/>
                    <a:pt x="141669" y="133372"/>
                  </a:cubicBezTo>
                  <a:cubicBezTo>
                    <a:pt x="141657" y="140891"/>
                    <a:pt x="140347" y="142227"/>
                    <a:pt x="132953" y="142227"/>
                  </a:cubicBezTo>
                  <a:cubicBezTo>
                    <a:pt x="91440" y="142252"/>
                    <a:pt x="49914" y="142164"/>
                    <a:pt x="8401" y="142315"/>
                  </a:cubicBezTo>
                  <a:cubicBezTo>
                    <a:pt x="2494" y="142340"/>
                    <a:pt x="0" y="140123"/>
                    <a:pt x="0" y="134241"/>
                  </a:cubicBezTo>
                  <a:cubicBezTo>
                    <a:pt x="76" y="92300"/>
                    <a:pt x="13" y="50371"/>
                    <a:pt x="63" y="8429"/>
                  </a:cubicBezTo>
                  <a:cubicBezTo>
                    <a:pt x="76" y="1552"/>
                    <a:pt x="1700" y="28"/>
                    <a:pt x="8766" y="28"/>
                  </a:cubicBezTo>
                  <a:cubicBezTo>
                    <a:pt x="50078" y="-9"/>
                    <a:pt x="91377" y="-9"/>
                    <a:pt x="132689" y="28"/>
                  </a:cubicBezTo>
                  <a:cubicBezTo>
                    <a:pt x="140196" y="28"/>
                    <a:pt x="141657" y="1628"/>
                    <a:pt x="141657" y="9449"/>
                  </a:cubicBezTo>
                  <a:cubicBezTo>
                    <a:pt x="141694" y="30206"/>
                    <a:pt x="141682" y="50963"/>
                    <a:pt x="141682" y="71719"/>
                  </a:cubicBezTo>
                  <a:close/>
                  <a:moveTo>
                    <a:pt x="48201" y="95272"/>
                  </a:moveTo>
                  <a:cubicBezTo>
                    <a:pt x="45481" y="93559"/>
                    <a:pt x="43314" y="92325"/>
                    <a:pt x="41261" y="90902"/>
                  </a:cubicBezTo>
                  <a:cubicBezTo>
                    <a:pt x="27659" y="81405"/>
                    <a:pt x="21664" y="63835"/>
                    <a:pt x="26840" y="48204"/>
                  </a:cubicBezTo>
                  <a:cubicBezTo>
                    <a:pt x="31928" y="32826"/>
                    <a:pt x="42798" y="23518"/>
                    <a:pt x="58630" y="21578"/>
                  </a:cubicBezTo>
                  <a:cubicBezTo>
                    <a:pt x="74764" y="19588"/>
                    <a:pt x="87888" y="26113"/>
                    <a:pt x="96151" y="40333"/>
                  </a:cubicBezTo>
                  <a:cubicBezTo>
                    <a:pt x="104413" y="54552"/>
                    <a:pt x="103292" y="68797"/>
                    <a:pt x="93846" y="82186"/>
                  </a:cubicBezTo>
                  <a:cubicBezTo>
                    <a:pt x="91982" y="84831"/>
                    <a:pt x="91793" y="86594"/>
                    <a:pt x="93443" y="89365"/>
                  </a:cubicBezTo>
                  <a:cubicBezTo>
                    <a:pt x="100169" y="100688"/>
                    <a:pt x="106630" y="112162"/>
                    <a:pt x="113179" y="123586"/>
                  </a:cubicBezTo>
                  <a:cubicBezTo>
                    <a:pt x="118809" y="133410"/>
                    <a:pt x="119502" y="133712"/>
                    <a:pt x="131203" y="131218"/>
                  </a:cubicBezTo>
                  <a:cubicBezTo>
                    <a:pt x="131203" y="91305"/>
                    <a:pt x="131203" y="51341"/>
                    <a:pt x="131203" y="10885"/>
                  </a:cubicBezTo>
                  <a:cubicBezTo>
                    <a:pt x="91012" y="10885"/>
                    <a:pt x="51098" y="10885"/>
                    <a:pt x="11159" y="10885"/>
                  </a:cubicBezTo>
                  <a:cubicBezTo>
                    <a:pt x="11159" y="51416"/>
                    <a:pt x="11159" y="91569"/>
                    <a:pt x="11159" y="132113"/>
                  </a:cubicBezTo>
                  <a:cubicBezTo>
                    <a:pt x="15555" y="132113"/>
                    <a:pt x="19535" y="132377"/>
                    <a:pt x="23452" y="131987"/>
                  </a:cubicBezTo>
                  <a:cubicBezTo>
                    <a:pt x="25215" y="131810"/>
                    <a:pt x="27571" y="130765"/>
                    <a:pt x="28414" y="129367"/>
                  </a:cubicBezTo>
                  <a:cubicBezTo>
                    <a:pt x="35077" y="118296"/>
                    <a:pt x="41438" y="107023"/>
                    <a:pt x="48201" y="95272"/>
                  </a:cubicBezTo>
                  <a:close/>
                  <a:moveTo>
                    <a:pt x="72560" y="73823"/>
                  </a:moveTo>
                  <a:cubicBezTo>
                    <a:pt x="61073" y="93824"/>
                    <a:pt x="50305" y="112565"/>
                    <a:pt x="39284" y="131773"/>
                  </a:cubicBezTo>
                  <a:cubicBezTo>
                    <a:pt x="61842" y="131773"/>
                    <a:pt x="83342" y="131773"/>
                    <a:pt x="105887" y="131773"/>
                  </a:cubicBezTo>
                  <a:cubicBezTo>
                    <a:pt x="94690" y="112326"/>
                    <a:pt x="83933" y="93610"/>
                    <a:pt x="72560" y="73823"/>
                  </a:cubicBezTo>
                  <a:close/>
                  <a:moveTo>
                    <a:pt x="85621" y="75485"/>
                  </a:moveTo>
                  <a:cubicBezTo>
                    <a:pt x="92876" y="64994"/>
                    <a:pt x="92586" y="52222"/>
                    <a:pt x="85369" y="42738"/>
                  </a:cubicBezTo>
                  <a:cubicBezTo>
                    <a:pt x="78152" y="33254"/>
                    <a:pt x="65746" y="29413"/>
                    <a:pt x="54486" y="33191"/>
                  </a:cubicBezTo>
                  <a:cubicBezTo>
                    <a:pt x="42937" y="37058"/>
                    <a:pt x="35493" y="47612"/>
                    <a:pt x="35556" y="60019"/>
                  </a:cubicBezTo>
                  <a:cubicBezTo>
                    <a:pt x="35619" y="71745"/>
                    <a:pt x="42659" y="81632"/>
                    <a:pt x="53869" y="85297"/>
                  </a:cubicBezTo>
                  <a:cubicBezTo>
                    <a:pt x="58328" y="77626"/>
                    <a:pt x="62723" y="69818"/>
                    <a:pt x="67384" y="62160"/>
                  </a:cubicBezTo>
                  <a:cubicBezTo>
                    <a:pt x="70734" y="56656"/>
                    <a:pt x="74298" y="56681"/>
                    <a:pt x="77724" y="62109"/>
                  </a:cubicBezTo>
                  <a:cubicBezTo>
                    <a:pt x="80407" y="66329"/>
                    <a:pt x="82825" y="70712"/>
                    <a:pt x="85621" y="75485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3" name="Freeform: Shape 1232">
              <a:extLst>
                <a:ext uri="{FF2B5EF4-FFF2-40B4-BE49-F238E27FC236}">
                  <a16:creationId xmlns:a16="http://schemas.microsoft.com/office/drawing/2014/main" id="{670AF6E1-1BBD-A017-7610-3773FB5EAF9E}"/>
                </a:ext>
              </a:extLst>
            </p:cNvPr>
            <p:cNvSpPr/>
            <p:nvPr/>
          </p:nvSpPr>
          <p:spPr>
            <a:xfrm>
              <a:off x="-383418" y="4132776"/>
              <a:ext cx="141808" cy="191618"/>
            </a:xfrm>
            <a:custGeom>
              <a:avLst/>
              <a:gdLst>
                <a:gd name="connsiteX0" fmla="*/ 10719 w 141808"/>
                <a:gd name="connsiteY0" fmla="*/ 181353 h 191618"/>
                <a:gd name="connsiteX1" fmla="*/ 36942 w 141808"/>
                <a:gd name="connsiteY1" fmla="*/ 181341 h 191618"/>
                <a:gd name="connsiteX2" fmla="*/ 44070 w 141808"/>
                <a:gd name="connsiteY2" fmla="*/ 186265 h 191618"/>
                <a:gd name="connsiteX3" fmla="*/ 37244 w 141808"/>
                <a:gd name="connsiteY3" fmla="*/ 191530 h 191618"/>
                <a:gd name="connsiteX4" fmla="*/ 7658 w 141808"/>
                <a:gd name="connsiteY4" fmla="*/ 191580 h 191618"/>
                <a:gd name="connsiteX5" fmla="*/ 0 w 141808"/>
                <a:gd name="connsiteY5" fmla="*/ 183519 h 191618"/>
                <a:gd name="connsiteX6" fmla="*/ 51 w 141808"/>
                <a:gd name="connsiteY6" fmla="*/ 105455 h 191618"/>
                <a:gd name="connsiteX7" fmla="*/ 63 w 141808"/>
                <a:gd name="connsiteY7" fmla="*/ 9128 h 191618"/>
                <a:gd name="connsiteX8" fmla="*/ 9119 w 141808"/>
                <a:gd name="connsiteY8" fmla="*/ 9 h 191618"/>
                <a:gd name="connsiteX9" fmla="*/ 133143 w 141808"/>
                <a:gd name="connsiteY9" fmla="*/ 9 h 191618"/>
                <a:gd name="connsiteX10" fmla="*/ 141745 w 141808"/>
                <a:gd name="connsiteY10" fmla="*/ 8410 h 191618"/>
                <a:gd name="connsiteX11" fmla="*/ 141808 w 141808"/>
                <a:gd name="connsiteY11" fmla="*/ 183431 h 191618"/>
                <a:gd name="connsiteX12" fmla="*/ 133520 w 141808"/>
                <a:gd name="connsiteY12" fmla="*/ 191618 h 191618"/>
                <a:gd name="connsiteX13" fmla="*/ 64273 w 141808"/>
                <a:gd name="connsiteY13" fmla="*/ 191530 h 191618"/>
                <a:gd name="connsiteX14" fmla="*/ 56565 w 141808"/>
                <a:gd name="connsiteY14" fmla="*/ 186479 h 191618"/>
                <a:gd name="connsiteX15" fmla="*/ 64172 w 141808"/>
                <a:gd name="connsiteY15" fmla="*/ 181341 h 191618"/>
                <a:gd name="connsiteX16" fmla="*/ 130661 w 141808"/>
                <a:gd name="connsiteY16" fmla="*/ 181353 h 191618"/>
                <a:gd name="connsiteX17" fmla="*/ 130661 w 141808"/>
                <a:gd name="connsiteY17" fmla="*/ 10438 h 191618"/>
                <a:gd name="connsiteX18" fmla="*/ 10719 w 141808"/>
                <a:gd name="connsiteY18" fmla="*/ 10438 h 191618"/>
                <a:gd name="connsiteX19" fmla="*/ 10719 w 141808"/>
                <a:gd name="connsiteY19" fmla="*/ 181353 h 19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1808" h="191618">
                  <a:moveTo>
                    <a:pt x="10719" y="181353"/>
                  </a:moveTo>
                  <a:cubicBezTo>
                    <a:pt x="19762" y="181353"/>
                    <a:pt x="28352" y="181391"/>
                    <a:pt x="36942" y="181341"/>
                  </a:cubicBezTo>
                  <a:cubicBezTo>
                    <a:pt x="40531" y="181315"/>
                    <a:pt x="43944" y="181542"/>
                    <a:pt x="44070" y="186265"/>
                  </a:cubicBezTo>
                  <a:cubicBezTo>
                    <a:pt x="44196" y="190963"/>
                    <a:pt x="40922" y="191530"/>
                    <a:pt x="37244" y="191530"/>
                  </a:cubicBezTo>
                  <a:cubicBezTo>
                    <a:pt x="27382" y="191505"/>
                    <a:pt x="17507" y="191354"/>
                    <a:pt x="7658" y="191580"/>
                  </a:cubicBezTo>
                  <a:cubicBezTo>
                    <a:pt x="1801" y="191719"/>
                    <a:pt x="-25" y="188960"/>
                    <a:pt x="0" y="183519"/>
                  </a:cubicBezTo>
                  <a:cubicBezTo>
                    <a:pt x="114" y="157498"/>
                    <a:pt x="51" y="131477"/>
                    <a:pt x="51" y="105455"/>
                  </a:cubicBezTo>
                  <a:cubicBezTo>
                    <a:pt x="51" y="73350"/>
                    <a:pt x="38" y="41233"/>
                    <a:pt x="63" y="9128"/>
                  </a:cubicBezTo>
                  <a:cubicBezTo>
                    <a:pt x="63" y="1143"/>
                    <a:pt x="1197" y="9"/>
                    <a:pt x="9119" y="9"/>
                  </a:cubicBezTo>
                  <a:cubicBezTo>
                    <a:pt x="50456" y="-3"/>
                    <a:pt x="91806" y="-3"/>
                    <a:pt x="133143" y="9"/>
                  </a:cubicBezTo>
                  <a:cubicBezTo>
                    <a:pt x="140171" y="9"/>
                    <a:pt x="141745" y="1420"/>
                    <a:pt x="141745" y="8410"/>
                  </a:cubicBezTo>
                  <a:cubicBezTo>
                    <a:pt x="141795" y="66751"/>
                    <a:pt x="141745" y="125091"/>
                    <a:pt x="141808" y="183431"/>
                  </a:cubicBezTo>
                  <a:cubicBezTo>
                    <a:pt x="141808" y="189200"/>
                    <a:pt x="139566" y="191668"/>
                    <a:pt x="133520" y="191618"/>
                  </a:cubicBezTo>
                  <a:cubicBezTo>
                    <a:pt x="110434" y="191391"/>
                    <a:pt x="87347" y="191517"/>
                    <a:pt x="64273" y="191530"/>
                  </a:cubicBezTo>
                  <a:cubicBezTo>
                    <a:pt x="60557" y="191530"/>
                    <a:pt x="56590" y="191568"/>
                    <a:pt x="56565" y="186479"/>
                  </a:cubicBezTo>
                  <a:cubicBezTo>
                    <a:pt x="56539" y="181454"/>
                    <a:pt x="60381" y="181341"/>
                    <a:pt x="64172" y="181341"/>
                  </a:cubicBezTo>
                  <a:cubicBezTo>
                    <a:pt x="86176" y="181378"/>
                    <a:pt x="108192" y="181353"/>
                    <a:pt x="130661" y="181353"/>
                  </a:cubicBezTo>
                  <a:cubicBezTo>
                    <a:pt x="130661" y="124260"/>
                    <a:pt x="130661" y="67544"/>
                    <a:pt x="130661" y="10438"/>
                  </a:cubicBezTo>
                  <a:cubicBezTo>
                    <a:pt x="90798" y="10438"/>
                    <a:pt x="51010" y="10438"/>
                    <a:pt x="10719" y="10438"/>
                  </a:cubicBezTo>
                  <a:cubicBezTo>
                    <a:pt x="10719" y="67103"/>
                    <a:pt x="10719" y="123819"/>
                    <a:pt x="10719" y="181353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4" name="Freeform: Shape 1233">
              <a:extLst>
                <a:ext uri="{FF2B5EF4-FFF2-40B4-BE49-F238E27FC236}">
                  <a16:creationId xmlns:a16="http://schemas.microsoft.com/office/drawing/2014/main" id="{9CB1AB66-62E6-D72A-ABFB-A9E55D78C45F}"/>
                </a:ext>
              </a:extLst>
            </p:cNvPr>
            <p:cNvSpPr/>
            <p:nvPr/>
          </p:nvSpPr>
          <p:spPr>
            <a:xfrm>
              <a:off x="-540298" y="4296307"/>
              <a:ext cx="141816" cy="191697"/>
            </a:xfrm>
            <a:custGeom>
              <a:avLst/>
              <a:gdLst>
                <a:gd name="connsiteX0" fmla="*/ 10778 w 141816"/>
                <a:gd name="connsiteY0" fmla="*/ 181180 h 191697"/>
                <a:gd name="connsiteX1" fmla="*/ 131212 w 141816"/>
                <a:gd name="connsiteY1" fmla="*/ 181180 h 191697"/>
                <a:gd name="connsiteX2" fmla="*/ 131212 w 141816"/>
                <a:gd name="connsiteY2" fmla="*/ 10681 h 191697"/>
                <a:gd name="connsiteX3" fmla="*/ 10778 w 141816"/>
                <a:gd name="connsiteY3" fmla="*/ 10681 h 191697"/>
                <a:gd name="connsiteX4" fmla="*/ 10778 w 141816"/>
                <a:gd name="connsiteY4" fmla="*/ 17192 h 191697"/>
                <a:gd name="connsiteX5" fmla="*/ 10778 w 141816"/>
                <a:gd name="connsiteY5" fmla="*/ 135586 h 191697"/>
                <a:gd name="connsiteX6" fmla="*/ 10790 w 141816"/>
                <a:gd name="connsiteY6" fmla="*/ 139994 h 191697"/>
                <a:gd name="connsiteX7" fmla="*/ 5261 w 141816"/>
                <a:gd name="connsiteY7" fmla="*/ 148257 h 191697"/>
                <a:gd name="connsiteX8" fmla="*/ 97 w 141816"/>
                <a:gd name="connsiteY8" fmla="*/ 140410 h 191697"/>
                <a:gd name="connsiteX9" fmla="*/ 59 w 141816"/>
                <a:gd name="connsiteY9" fmla="*/ 8162 h 191697"/>
                <a:gd name="connsiteX10" fmla="*/ 8309 w 141816"/>
                <a:gd name="connsiteY10" fmla="*/ 0 h 191697"/>
                <a:gd name="connsiteX11" fmla="*/ 133630 w 141816"/>
                <a:gd name="connsiteY11" fmla="*/ 13 h 191697"/>
                <a:gd name="connsiteX12" fmla="*/ 141817 w 141816"/>
                <a:gd name="connsiteY12" fmla="*/ 8225 h 191697"/>
                <a:gd name="connsiteX13" fmla="*/ 141741 w 141816"/>
                <a:gd name="connsiteY13" fmla="*/ 183296 h 191697"/>
                <a:gd name="connsiteX14" fmla="*/ 133113 w 141816"/>
                <a:gd name="connsiteY14" fmla="*/ 191609 h 191697"/>
                <a:gd name="connsiteX15" fmla="*/ 8422 w 141816"/>
                <a:gd name="connsiteY15" fmla="*/ 191697 h 191697"/>
                <a:gd name="connsiteX16" fmla="*/ 84 w 141816"/>
                <a:gd name="connsiteY16" fmla="*/ 183561 h 191697"/>
                <a:gd name="connsiteX17" fmla="*/ 374 w 141816"/>
                <a:gd name="connsiteY17" fmla="*/ 165953 h 191697"/>
                <a:gd name="connsiteX18" fmla="*/ 5248 w 141816"/>
                <a:gd name="connsiteY18" fmla="*/ 159391 h 191697"/>
                <a:gd name="connsiteX19" fmla="*/ 10778 w 141816"/>
                <a:gd name="connsiteY19" fmla="*/ 166129 h 191697"/>
                <a:gd name="connsiteX20" fmla="*/ 10778 w 141816"/>
                <a:gd name="connsiteY20" fmla="*/ 181180 h 1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816" h="191697">
                  <a:moveTo>
                    <a:pt x="10778" y="181180"/>
                  </a:moveTo>
                  <a:cubicBezTo>
                    <a:pt x="51321" y="181180"/>
                    <a:pt x="91096" y="181180"/>
                    <a:pt x="131212" y="181180"/>
                  </a:cubicBezTo>
                  <a:cubicBezTo>
                    <a:pt x="131212" y="124263"/>
                    <a:pt x="131212" y="67686"/>
                    <a:pt x="131212" y="10681"/>
                  </a:cubicBezTo>
                  <a:cubicBezTo>
                    <a:pt x="91260" y="10681"/>
                    <a:pt x="51497" y="10681"/>
                    <a:pt x="10778" y="10681"/>
                  </a:cubicBezTo>
                  <a:cubicBezTo>
                    <a:pt x="10778" y="12772"/>
                    <a:pt x="10778" y="14988"/>
                    <a:pt x="10778" y="17192"/>
                  </a:cubicBezTo>
                  <a:cubicBezTo>
                    <a:pt x="10778" y="56653"/>
                    <a:pt x="10778" y="96126"/>
                    <a:pt x="10778" y="135586"/>
                  </a:cubicBezTo>
                  <a:cubicBezTo>
                    <a:pt x="10778" y="137060"/>
                    <a:pt x="10715" y="138533"/>
                    <a:pt x="10790" y="139994"/>
                  </a:cubicBezTo>
                  <a:cubicBezTo>
                    <a:pt x="10979" y="144163"/>
                    <a:pt x="9997" y="148194"/>
                    <a:pt x="5261" y="148257"/>
                  </a:cubicBezTo>
                  <a:cubicBezTo>
                    <a:pt x="702" y="148307"/>
                    <a:pt x="84" y="144264"/>
                    <a:pt x="97" y="140410"/>
                  </a:cubicBezTo>
                  <a:cubicBezTo>
                    <a:pt x="122" y="96327"/>
                    <a:pt x="147" y="52245"/>
                    <a:pt x="59" y="8162"/>
                  </a:cubicBezTo>
                  <a:cubicBezTo>
                    <a:pt x="47" y="2330"/>
                    <a:pt x="2276" y="-25"/>
                    <a:pt x="8309" y="0"/>
                  </a:cubicBezTo>
                  <a:cubicBezTo>
                    <a:pt x="50087" y="164"/>
                    <a:pt x="91852" y="164"/>
                    <a:pt x="133630" y="13"/>
                  </a:cubicBezTo>
                  <a:cubicBezTo>
                    <a:pt x="139650" y="-12"/>
                    <a:pt x="141817" y="2368"/>
                    <a:pt x="141817" y="8225"/>
                  </a:cubicBezTo>
                  <a:cubicBezTo>
                    <a:pt x="141716" y="66578"/>
                    <a:pt x="141766" y="124943"/>
                    <a:pt x="141741" y="183296"/>
                  </a:cubicBezTo>
                  <a:cubicBezTo>
                    <a:pt x="141741" y="190261"/>
                    <a:pt x="140293" y="191609"/>
                    <a:pt x="133113" y="191609"/>
                  </a:cubicBezTo>
                  <a:cubicBezTo>
                    <a:pt x="91550" y="191634"/>
                    <a:pt x="49986" y="191546"/>
                    <a:pt x="8422" y="191697"/>
                  </a:cubicBezTo>
                  <a:cubicBezTo>
                    <a:pt x="2465" y="191722"/>
                    <a:pt x="-67" y="189417"/>
                    <a:pt x="84" y="183561"/>
                  </a:cubicBezTo>
                  <a:cubicBezTo>
                    <a:pt x="235" y="177691"/>
                    <a:pt x="-356" y="171746"/>
                    <a:pt x="374" y="165953"/>
                  </a:cubicBezTo>
                  <a:cubicBezTo>
                    <a:pt x="689" y="163484"/>
                    <a:pt x="3283" y="159668"/>
                    <a:pt x="5248" y="159391"/>
                  </a:cubicBezTo>
                  <a:cubicBezTo>
                    <a:pt x="9115" y="158849"/>
                    <a:pt x="10765" y="162351"/>
                    <a:pt x="10778" y="166129"/>
                  </a:cubicBezTo>
                  <a:cubicBezTo>
                    <a:pt x="10803" y="170953"/>
                    <a:pt x="10778" y="175764"/>
                    <a:pt x="10778" y="181180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5" name="Freeform: Shape 1234">
              <a:extLst>
                <a:ext uri="{FF2B5EF4-FFF2-40B4-BE49-F238E27FC236}">
                  <a16:creationId xmlns:a16="http://schemas.microsoft.com/office/drawing/2014/main" id="{0054BA63-47D9-B5CF-43EA-7E0BE99DF967}"/>
                </a:ext>
              </a:extLst>
            </p:cNvPr>
            <p:cNvSpPr/>
            <p:nvPr/>
          </p:nvSpPr>
          <p:spPr>
            <a:xfrm>
              <a:off x="-383358" y="4345677"/>
              <a:ext cx="141759" cy="142223"/>
            </a:xfrm>
            <a:custGeom>
              <a:avLst/>
              <a:gdLst>
                <a:gd name="connsiteX0" fmla="*/ 3 w 141759"/>
                <a:gd name="connsiteY0" fmla="*/ 71090 h 142223"/>
                <a:gd name="connsiteX1" fmla="*/ 16 w 141759"/>
                <a:gd name="connsiteY1" fmla="*/ 9424 h 142223"/>
                <a:gd name="connsiteX2" fmla="*/ 8983 w 141759"/>
                <a:gd name="connsiteY2" fmla="*/ 28 h 142223"/>
                <a:gd name="connsiteX3" fmla="*/ 132931 w 141759"/>
                <a:gd name="connsiteY3" fmla="*/ 28 h 142223"/>
                <a:gd name="connsiteX4" fmla="*/ 141723 w 141759"/>
                <a:gd name="connsiteY4" fmla="*/ 9059 h 142223"/>
                <a:gd name="connsiteX5" fmla="*/ 141710 w 141759"/>
                <a:gd name="connsiteY5" fmla="*/ 133637 h 142223"/>
                <a:gd name="connsiteX6" fmla="*/ 132654 w 141759"/>
                <a:gd name="connsiteY6" fmla="*/ 142214 h 142223"/>
                <a:gd name="connsiteX7" fmla="*/ 9336 w 141759"/>
                <a:gd name="connsiteY7" fmla="*/ 142214 h 142223"/>
                <a:gd name="connsiteX8" fmla="*/ 16 w 141759"/>
                <a:gd name="connsiteY8" fmla="*/ 132730 h 142223"/>
                <a:gd name="connsiteX9" fmla="*/ 3 w 141759"/>
                <a:gd name="connsiteY9" fmla="*/ 71090 h 142223"/>
                <a:gd name="connsiteX10" fmla="*/ 130639 w 141759"/>
                <a:gd name="connsiteY10" fmla="*/ 131810 h 142223"/>
                <a:gd name="connsiteX11" fmla="*/ 130639 w 141759"/>
                <a:gd name="connsiteY11" fmla="*/ 10999 h 142223"/>
                <a:gd name="connsiteX12" fmla="*/ 10495 w 141759"/>
                <a:gd name="connsiteY12" fmla="*/ 10999 h 142223"/>
                <a:gd name="connsiteX13" fmla="*/ 10495 w 141759"/>
                <a:gd name="connsiteY13" fmla="*/ 131810 h 142223"/>
                <a:gd name="connsiteX14" fmla="*/ 130639 w 141759"/>
                <a:gd name="connsiteY14" fmla="*/ 131810 h 14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1759" h="142223">
                  <a:moveTo>
                    <a:pt x="3" y="71090"/>
                  </a:moveTo>
                  <a:cubicBezTo>
                    <a:pt x="3" y="50535"/>
                    <a:pt x="-9" y="29979"/>
                    <a:pt x="16" y="9424"/>
                  </a:cubicBezTo>
                  <a:cubicBezTo>
                    <a:pt x="28" y="1615"/>
                    <a:pt x="1477" y="41"/>
                    <a:pt x="8983" y="28"/>
                  </a:cubicBezTo>
                  <a:cubicBezTo>
                    <a:pt x="50295" y="-9"/>
                    <a:pt x="91620" y="-9"/>
                    <a:pt x="132931" y="28"/>
                  </a:cubicBezTo>
                  <a:cubicBezTo>
                    <a:pt x="140111" y="41"/>
                    <a:pt x="141710" y="1628"/>
                    <a:pt x="141723" y="9059"/>
                  </a:cubicBezTo>
                  <a:cubicBezTo>
                    <a:pt x="141773" y="50585"/>
                    <a:pt x="141773" y="92111"/>
                    <a:pt x="141710" y="133637"/>
                  </a:cubicBezTo>
                  <a:cubicBezTo>
                    <a:pt x="141698" y="140917"/>
                    <a:pt x="140199" y="142214"/>
                    <a:pt x="132654" y="142214"/>
                  </a:cubicBezTo>
                  <a:cubicBezTo>
                    <a:pt x="91544" y="142227"/>
                    <a:pt x="50446" y="142227"/>
                    <a:pt x="9336" y="142214"/>
                  </a:cubicBezTo>
                  <a:cubicBezTo>
                    <a:pt x="1099" y="142214"/>
                    <a:pt x="16" y="141106"/>
                    <a:pt x="16" y="132730"/>
                  </a:cubicBezTo>
                  <a:cubicBezTo>
                    <a:pt x="-9" y="112200"/>
                    <a:pt x="3" y="91645"/>
                    <a:pt x="3" y="71090"/>
                  </a:cubicBezTo>
                  <a:close/>
                  <a:moveTo>
                    <a:pt x="130639" y="131810"/>
                  </a:moveTo>
                  <a:cubicBezTo>
                    <a:pt x="130639" y="91254"/>
                    <a:pt x="130639" y="51139"/>
                    <a:pt x="130639" y="10999"/>
                  </a:cubicBezTo>
                  <a:cubicBezTo>
                    <a:pt x="90310" y="10999"/>
                    <a:pt x="50421" y="10999"/>
                    <a:pt x="10495" y="10999"/>
                  </a:cubicBezTo>
                  <a:cubicBezTo>
                    <a:pt x="10495" y="51530"/>
                    <a:pt x="10495" y="91506"/>
                    <a:pt x="10495" y="131810"/>
                  </a:cubicBezTo>
                  <a:cubicBezTo>
                    <a:pt x="50585" y="131810"/>
                    <a:pt x="90335" y="131810"/>
                    <a:pt x="130639" y="131810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6" name="Freeform: Shape 1235">
              <a:extLst>
                <a:ext uri="{FF2B5EF4-FFF2-40B4-BE49-F238E27FC236}">
                  <a16:creationId xmlns:a16="http://schemas.microsoft.com/office/drawing/2014/main" id="{1EBD3FFB-2F7B-7D2A-C9CA-26527467A6F7}"/>
                </a:ext>
              </a:extLst>
            </p:cNvPr>
            <p:cNvSpPr/>
            <p:nvPr/>
          </p:nvSpPr>
          <p:spPr>
            <a:xfrm>
              <a:off x="-360618" y="4235005"/>
              <a:ext cx="96418" cy="10900"/>
            </a:xfrm>
            <a:custGeom>
              <a:avLst/>
              <a:gdLst>
                <a:gd name="connsiteX0" fmla="*/ 48174 w 96418"/>
                <a:gd name="connsiteY0" fmla="*/ 14 h 10900"/>
                <a:gd name="connsiteX1" fmla="*/ 87735 w 96418"/>
                <a:gd name="connsiteY1" fmla="*/ 40 h 10900"/>
                <a:gd name="connsiteX2" fmla="*/ 93189 w 96418"/>
                <a:gd name="connsiteY2" fmla="*/ 871 h 10900"/>
                <a:gd name="connsiteX3" fmla="*/ 96413 w 96418"/>
                <a:gd name="connsiteY3" fmla="*/ 5607 h 10900"/>
                <a:gd name="connsiteX4" fmla="*/ 93352 w 96418"/>
                <a:gd name="connsiteY4" fmla="*/ 9713 h 10900"/>
                <a:gd name="connsiteX5" fmla="*/ 87294 w 96418"/>
                <a:gd name="connsiteY5" fmla="*/ 10745 h 10900"/>
                <a:gd name="connsiteX6" fmla="*/ 8789 w 96418"/>
                <a:gd name="connsiteY6" fmla="*/ 10783 h 10900"/>
                <a:gd name="connsiteX7" fmla="*/ 6320 w 96418"/>
                <a:gd name="connsiteY7" fmla="*/ 10695 h 10900"/>
                <a:gd name="connsiteX8" fmla="*/ 136 w 96418"/>
                <a:gd name="connsiteY8" fmla="*/ 5380 h 10900"/>
                <a:gd name="connsiteX9" fmla="*/ 6736 w 96418"/>
                <a:gd name="connsiteY9" fmla="*/ 52 h 10900"/>
                <a:gd name="connsiteX10" fmla="*/ 48174 w 96418"/>
                <a:gd name="connsiteY10" fmla="*/ 14 h 1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418" h="10900">
                  <a:moveTo>
                    <a:pt x="48174" y="14"/>
                  </a:moveTo>
                  <a:cubicBezTo>
                    <a:pt x="61361" y="14"/>
                    <a:pt x="74548" y="-23"/>
                    <a:pt x="87735" y="40"/>
                  </a:cubicBezTo>
                  <a:cubicBezTo>
                    <a:pt x="89586" y="52"/>
                    <a:pt x="91778" y="-36"/>
                    <a:pt x="93189" y="871"/>
                  </a:cubicBezTo>
                  <a:cubicBezTo>
                    <a:pt x="94713" y="1853"/>
                    <a:pt x="96262" y="3906"/>
                    <a:pt x="96413" y="5607"/>
                  </a:cubicBezTo>
                  <a:cubicBezTo>
                    <a:pt x="96526" y="6929"/>
                    <a:pt x="94775" y="8982"/>
                    <a:pt x="93352" y="9713"/>
                  </a:cubicBezTo>
                  <a:cubicBezTo>
                    <a:pt x="91614" y="10607"/>
                    <a:pt x="89334" y="10745"/>
                    <a:pt x="87294" y="10745"/>
                  </a:cubicBezTo>
                  <a:cubicBezTo>
                    <a:pt x="61122" y="10808"/>
                    <a:pt x="34962" y="10783"/>
                    <a:pt x="8789" y="10783"/>
                  </a:cubicBezTo>
                  <a:cubicBezTo>
                    <a:pt x="7958" y="10783"/>
                    <a:pt x="6875" y="11098"/>
                    <a:pt x="6320" y="10695"/>
                  </a:cubicBezTo>
                  <a:cubicBezTo>
                    <a:pt x="4078" y="9070"/>
                    <a:pt x="577" y="7508"/>
                    <a:pt x="136" y="5380"/>
                  </a:cubicBezTo>
                  <a:cubicBezTo>
                    <a:pt x="-796" y="896"/>
                    <a:pt x="3235" y="77"/>
                    <a:pt x="6736" y="52"/>
                  </a:cubicBezTo>
                  <a:cubicBezTo>
                    <a:pt x="20553" y="-36"/>
                    <a:pt x="34370" y="14"/>
                    <a:pt x="48174" y="14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7" name="Freeform: Shape 1236">
              <a:extLst>
                <a:ext uri="{FF2B5EF4-FFF2-40B4-BE49-F238E27FC236}">
                  <a16:creationId xmlns:a16="http://schemas.microsoft.com/office/drawing/2014/main" id="{4DCD802D-E57A-0878-5332-D93782223A96}"/>
                </a:ext>
              </a:extLst>
            </p:cNvPr>
            <p:cNvSpPr/>
            <p:nvPr/>
          </p:nvSpPr>
          <p:spPr>
            <a:xfrm>
              <a:off x="-360684" y="4209313"/>
              <a:ext cx="96597" cy="10353"/>
            </a:xfrm>
            <a:custGeom>
              <a:avLst/>
              <a:gdLst>
                <a:gd name="connsiteX0" fmla="*/ 47762 w 96597"/>
                <a:gd name="connsiteY0" fmla="*/ 10341 h 10353"/>
                <a:gd name="connsiteX1" fmla="*/ 7583 w 96597"/>
                <a:gd name="connsiteY1" fmla="*/ 10353 h 10353"/>
                <a:gd name="connsiteX2" fmla="*/ 1 w 96597"/>
                <a:gd name="connsiteY2" fmla="*/ 5089 h 10353"/>
                <a:gd name="connsiteX3" fmla="*/ 7596 w 96597"/>
                <a:gd name="connsiteY3" fmla="*/ 38 h 10353"/>
                <a:gd name="connsiteX4" fmla="*/ 89224 w 96597"/>
                <a:gd name="connsiteY4" fmla="*/ 0 h 10353"/>
                <a:gd name="connsiteX5" fmla="*/ 96593 w 96597"/>
                <a:gd name="connsiteY5" fmla="*/ 4786 h 10353"/>
                <a:gd name="connsiteX6" fmla="*/ 89212 w 96597"/>
                <a:gd name="connsiteY6" fmla="*/ 10353 h 10353"/>
                <a:gd name="connsiteX7" fmla="*/ 47762 w 96597"/>
                <a:gd name="connsiteY7" fmla="*/ 10341 h 10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597" h="10353">
                  <a:moveTo>
                    <a:pt x="47762" y="10341"/>
                  </a:moveTo>
                  <a:cubicBezTo>
                    <a:pt x="34373" y="10341"/>
                    <a:pt x="20972" y="10316"/>
                    <a:pt x="7583" y="10353"/>
                  </a:cubicBezTo>
                  <a:cubicBezTo>
                    <a:pt x="3767" y="10366"/>
                    <a:pt x="77" y="9963"/>
                    <a:pt x="1" y="5089"/>
                  </a:cubicBezTo>
                  <a:cubicBezTo>
                    <a:pt x="-75" y="-113"/>
                    <a:pt x="3943" y="38"/>
                    <a:pt x="7596" y="38"/>
                  </a:cubicBezTo>
                  <a:cubicBezTo>
                    <a:pt x="34801" y="38"/>
                    <a:pt x="62007" y="63"/>
                    <a:pt x="89224" y="0"/>
                  </a:cubicBezTo>
                  <a:cubicBezTo>
                    <a:pt x="92890" y="-12"/>
                    <a:pt x="96454" y="479"/>
                    <a:pt x="96593" y="4786"/>
                  </a:cubicBezTo>
                  <a:cubicBezTo>
                    <a:pt x="96744" y="9384"/>
                    <a:pt x="93192" y="10366"/>
                    <a:pt x="89212" y="10353"/>
                  </a:cubicBezTo>
                  <a:cubicBezTo>
                    <a:pt x="75382" y="10303"/>
                    <a:pt x="61578" y="10341"/>
                    <a:pt x="47762" y="10341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8" name="Freeform: Shape 1237">
              <a:extLst>
                <a:ext uri="{FF2B5EF4-FFF2-40B4-BE49-F238E27FC236}">
                  <a16:creationId xmlns:a16="http://schemas.microsoft.com/office/drawing/2014/main" id="{6DAD3738-1D0F-A3BD-4724-9485332EA98B}"/>
                </a:ext>
              </a:extLst>
            </p:cNvPr>
            <p:cNvSpPr/>
            <p:nvPr/>
          </p:nvSpPr>
          <p:spPr>
            <a:xfrm>
              <a:off x="-517836" y="4346760"/>
              <a:ext cx="96646" cy="10293"/>
            </a:xfrm>
            <a:custGeom>
              <a:avLst/>
              <a:gdLst>
                <a:gd name="connsiteX0" fmla="*/ 48873 w 96646"/>
                <a:gd name="connsiteY0" fmla="*/ 28 h 10293"/>
                <a:gd name="connsiteX1" fmla="*/ 89076 w 96646"/>
                <a:gd name="connsiteY1" fmla="*/ 3 h 10293"/>
                <a:gd name="connsiteX2" fmla="*/ 96646 w 96646"/>
                <a:gd name="connsiteY2" fmla="*/ 5180 h 10293"/>
                <a:gd name="connsiteX3" fmla="*/ 88963 w 96646"/>
                <a:gd name="connsiteY3" fmla="*/ 10281 h 10293"/>
                <a:gd name="connsiteX4" fmla="*/ 7914 w 96646"/>
                <a:gd name="connsiteY4" fmla="*/ 10293 h 10293"/>
                <a:gd name="connsiteX5" fmla="*/ 4 w 96646"/>
                <a:gd name="connsiteY5" fmla="*/ 5369 h 10293"/>
                <a:gd name="connsiteX6" fmla="*/ 8027 w 96646"/>
                <a:gd name="connsiteY6" fmla="*/ 3 h 10293"/>
                <a:gd name="connsiteX7" fmla="*/ 48873 w 96646"/>
                <a:gd name="connsiteY7" fmla="*/ 28 h 10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646" h="10293">
                  <a:moveTo>
                    <a:pt x="48873" y="28"/>
                  </a:moveTo>
                  <a:cubicBezTo>
                    <a:pt x="62274" y="28"/>
                    <a:pt x="75675" y="66"/>
                    <a:pt x="89076" y="3"/>
                  </a:cubicBezTo>
                  <a:cubicBezTo>
                    <a:pt x="92893" y="-9"/>
                    <a:pt x="96696" y="268"/>
                    <a:pt x="96646" y="5180"/>
                  </a:cubicBezTo>
                  <a:cubicBezTo>
                    <a:pt x="96596" y="10079"/>
                    <a:pt x="92741" y="10281"/>
                    <a:pt x="88963" y="10281"/>
                  </a:cubicBezTo>
                  <a:cubicBezTo>
                    <a:pt x="61947" y="10255"/>
                    <a:pt x="34930" y="10243"/>
                    <a:pt x="7914" y="10293"/>
                  </a:cubicBezTo>
                  <a:cubicBezTo>
                    <a:pt x="4110" y="10306"/>
                    <a:pt x="143" y="10079"/>
                    <a:pt x="4" y="5369"/>
                  </a:cubicBezTo>
                  <a:cubicBezTo>
                    <a:pt x="-147" y="192"/>
                    <a:pt x="3959" y="-35"/>
                    <a:pt x="8027" y="3"/>
                  </a:cubicBezTo>
                  <a:cubicBezTo>
                    <a:pt x="21642" y="91"/>
                    <a:pt x="35258" y="28"/>
                    <a:pt x="48873" y="28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9" name="Freeform: Shape 1238">
              <a:extLst>
                <a:ext uri="{FF2B5EF4-FFF2-40B4-BE49-F238E27FC236}">
                  <a16:creationId xmlns:a16="http://schemas.microsoft.com/office/drawing/2014/main" id="{AE7FD67A-B590-064A-DA3F-1882D7F286C8}"/>
                </a:ext>
              </a:extLst>
            </p:cNvPr>
            <p:cNvSpPr/>
            <p:nvPr/>
          </p:nvSpPr>
          <p:spPr>
            <a:xfrm>
              <a:off x="-517819" y="4398579"/>
              <a:ext cx="96683" cy="10336"/>
            </a:xfrm>
            <a:custGeom>
              <a:avLst/>
              <a:gdLst>
                <a:gd name="connsiteX0" fmla="*/ 48176 w 96683"/>
                <a:gd name="connsiteY0" fmla="*/ 10328 h 10336"/>
                <a:gd name="connsiteX1" fmla="*/ 7872 w 96683"/>
                <a:gd name="connsiteY1" fmla="*/ 10328 h 10336"/>
                <a:gd name="connsiteX2" fmla="*/ 0 w 96683"/>
                <a:gd name="connsiteY2" fmla="*/ 5340 h 10336"/>
                <a:gd name="connsiteX3" fmla="*/ 7683 w 96683"/>
                <a:gd name="connsiteY3" fmla="*/ 0 h 10336"/>
                <a:gd name="connsiteX4" fmla="*/ 88921 w 96683"/>
                <a:gd name="connsiteY4" fmla="*/ 25 h 10336"/>
                <a:gd name="connsiteX5" fmla="*/ 96680 w 96683"/>
                <a:gd name="connsiteY5" fmla="*/ 5177 h 10336"/>
                <a:gd name="connsiteX6" fmla="*/ 89123 w 96683"/>
                <a:gd name="connsiteY6" fmla="*/ 10315 h 10336"/>
                <a:gd name="connsiteX7" fmla="*/ 48176 w 96683"/>
                <a:gd name="connsiteY7" fmla="*/ 10328 h 10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683" h="10336">
                  <a:moveTo>
                    <a:pt x="48176" y="10328"/>
                  </a:moveTo>
                  <a:cubicBezTo>
                    <a:pt x="34737" y="10328"/>
                    <a:pt x="21311" y="10328"/>
                    <a:pt x="7872" y="10328"/>
                  </a:cubicBezTo>
                  <a:cubicBezTo>
                    <a:pt x="4156" y="10328"/>
                    <a:pt x="25" y="10152"/>
                    <a:pt x="0" y="5340"/>
                  </a:cubicBezTo>
                  <a:cubicBezTo>
                    <a:pt x="-25" y="731"/>
                    <a:pt x="3753" y="0"/>
                    <a:pt x="7683" y="0"/>
                  </a:cubicBezTo>
                  <a:cubicBezTo>
                    <a:pt x="34762" y="38"/>
                    <a:pt x="61842" y="13"/>
                    <a:pt x="88921" y="25"/>
                  </a:cubicBezTo>
                  <a:cubicBezTo>
                    <a:pt x="92649" y="25"/>
                    <a:pt x="96529" y="189"/>
                    <a:pt x="96680" y="5177"/>
                  </a:cubicBezTo>
                  <a:cubicBezTo>
                    <a:pt x="96831" y="10416"/>
                    <a:pt x="92738" y="10303"/>
                    <a:pt x="89123" y="10315"/>
                  </a:cubicBezTo>
                  <a:cubicBezTo>
                    <a:pt x="75457" y="10353"/>
                    <a:pt x="61817" y="10328"/>
                    <a:pt x="48176" y="10328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0" name="Freeform: Shape 1239">
              <a:extLst>
                <a:ext uri="{FF2B5EF4-FFF2-40B4-BE49-F238E27FC236}">
                  <a16:creationId xmlns:a16="http://schemas.microsoft.com/office/drawing/2014/main" id="{B6AFF59E-72C1-8AF0-BC0C-DF846BB493E1}"/>
                </a:ext>
              </a:extLst>
            </p:cNvPr>
            <p:cNvSpPr/>
            <p:nvPr/>
          </p:nvSpPr>
          <p:spPr>
            <a:xfrm>
              <a:off x="-360684" y="4183052"/>
              <a:ext cx="96559" cy="10354"/>
            </a:xfrm>
            <a:custGeom>
              <a:avLst/>
              <a:gdLst>
                <a:gd name="connsiteX0" fmla="*/ 47786 w 96559"/>
                <a:gd name="connsiteY0" fmla="*/ 10341 h 10354"/>
                <a:gd name="connsiteX1" fmla="*/ 7595 w 96559"/>
                <a:gd name="connsiteY1" fmla="*/ 10341 h 10354"/>
                <a:gd name="connsiteX2" fmla="*/ 0 w 96559"/>
                <a:gd name="connsiteY2" fmla="*/ 5215 h 10354"/>
                <a:gd name="connsiteX3" fmla="*/ 7583 w 96559"/>
                <a:gd name="connsiteY3" fmla="*/ 13 h 10354"/>
                <a:gd name="connsiteX4" fmla="*/ 88582 w 96559"/>
                <a:gd name="connsiteY4" fmla="*/ 0 h 10354"/>
                <a:gd name="connsiteX5" fmla="*/ 96554 w 96559"/>
                <a:gd name="connsiteY5" fmla="*/ 5542 h 10354"/>
                <a:gd name="connsiteX6" fmla="*/ 88582 w 96559"/>
                <a:gd name="connsiteY6" fmla="*/ 10353 h 10354"/>
                <a:gd name="connsiteX7" fmla="*/ 47786 w 96559"/>
                <a:gd name="connsiteY7" fmla="*/ 10341 h 1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559" h="10354">
                  <a:moveTo>
                    <a:pt x="47786" y="10341"/>
                  </a:moveTo>
                  <a:cubicBezTo>
                    <a:pt x="34385" y="10341"/>
                    <a:pt x="20996" y="10328"/>
                    <a:pt x="7595" y="10341"/>
                  </a:cubicBezTo>
                  <a:cubicBezTo>
                    <a:pt x="3867" y="10341"/>
                    <a:pt x="-50" y="10278"/>
                    <a:pt x="0" y="5215"/>
                  </a:cubicBezTo>
                  <a:cubicBezTo>
                    <a:pt x="51" y="353"/>
                    <a:pt x="3766" y="13"/>
                    <a:pt x="7583" y="13"/>
                  </a:cubicBezTo>
                  <a:cubicBezTo>
                    <a:pt x="34587" y="51"/>
                    <a:pt x="61590" y="63"/>
                    <a:pt x="88582" y="0"/>
                  </a:cubicBezTo>
                  <a:cubicBezTo>
                    <a:pt x="92700" y="-12"/>
                    <a:pt x="96731" y="454"/>
                    <a:pt x="96554" y="5542"/>
                  </a:cubicBezTo>
                  <a:cubicBezTo>
                    <a:pt x="96390" y="10303"/>
                    <a:pt x="92335" y="10366"/>
                    <a:pt x="88582" y="10353"/>
                  </a:cubicBezTo>
                  <a:cubicBezTo>
                    <a:pt x="74991" y="10303"/>
                    <a:pt x="61389" y="10341"/>
                    <a:pt x="47786" y="10341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1" name="Freeform: Shape 1240">
              <a:extLst>
                <a:ext uri="{FF2B5EF4-FFF2-40B4-BE49-F238E27FC236}">
                  <a16:creationId xmlns:a16="http://schemas.microsoft.com/office/drawing/2014/main" id="{A00ACA4F-128D-E4FC-92AE-BE2622BD6ED4}"/>
                </a:ext>
              </a:extLst>
            </p:cNvPr>
            <p:cNvSpPr/>
            <p:nvPr/>
          </p:nvSpPr>
          <p:spPr>
            <a:xfrm>
              <a:off x="-360697" y="4261204"/>
              <a:ext cx="96597" cy="10165"/>
            </a:xfrm>
            <a:custGeom>
              <a:avLst/>
              <a:gdLst>
                <a:gd name="connsiteX0" fmla="*/ 48165 w 96597"/>
                <a:gd name="connsiteY0" fmla="*/ 10139 h 10165"/>
                <a:gd name="connsiteX1" fmla="*/ 7244 w 96597"/>
                <a:gd name="connsiteY1" fmla="*/ 10152 h 10165"/>
                <a:gd name="connsiteX2" fmla="*/ 2 w 96597"/>
                <a:gd name="connsiteY2" fmla="*/ 5378 h 10165"/>
                <a:gd name="connsiteX3" fmla="*/ 7433 w 96597"/>
                <a:gd name="connsiteY3" fmla="*/ 25 h 10165"/>
                <a:gd name="connsiteX4" fmla="*/ 89288 w 96597"/>
                <a:gd name="connsiteY4" fmla="*/ 0 h 10165"/>
                <a:gd name="connsiteX5" fmla="*/ 96593 w 96597"/>
                <a:gd name="connsiteY5" fmla="*/ 4925 h 10165"/>
                <a:gd name="connsiteX6" fmla="*/ 89099 w 96597"/>
                <a:gd name="connsiteY6" fmla="*/ 10164 h 10165"/>
                <a:gd name="connsiteX7" fmla="*/ 48165 w 96597"/>
                <a:gd name="connsiteY7" fmla="*/ 10139 h 1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597" h="10165">
                  <a:moveTo>
                    <a:pt x="48165" y="10139"/>
                  </a:moveTo>
                  <a:cubicBezTo>
                    <a:pt x="34525" y="10139"/>
                    <a:pt x="20884" y="10127"/>
                    <a:pt x="7244" y="10152"/>
                  </a:cubicBezTo>
                  <a:cubicBezTo>
                    <a:pt x="3730" y="10164"/>
                    <a:pt x="77" y="10139"/>
                    <a:pt x="2" y="5378"/>
                  </a:cubicBezTo>
                  <a:cubicBezTo>
                    <a:pt x="-87" y="353"/>
                    <a:pt x="3604" y="25"/>
                    <a:pt x="7433" y="25"/>
                  </a:cubicBezTo>
                  <a:cubicBezTo>
                    <a:pt x="34714" y="51"/>
                    <a:pt x="61994" y="63"/>
                    <a:pt x="89288" y="0"/>
                  </a:cubicBezTo>
                  <a:cubicBezTo>
                    <a:pt x="93003" y="-12"/>
                    <a:pt x="96455" y="605"/>
                    <a:pt x="96593" y="4925"/>
                  </a:cubicBezTo>
                  <a:cubicBezTo>
                    <a:pt x="96744" y="9812"/>
                    <a:pt x="92991" y="10190"/>
                    <a:pt x="89099" y="10164"/>
                  </a:cubicBezTo>
                  <a:cubicBezTo>
                    <a:pt x="75459" y="10076"/>
                    <a:pt x="61818" y="10139"/>
                    <a:pt x="48165" y="10139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2" name="Freeform: Shape 1241">
              <a:extLst>
                <a:ext uri="{FF2B5EF4-FFF2-40B4-BE49-F238E27FC236}">
                  <a16:creationId xmlns:a16="http://schemas.microsoft.com/office/drawing/2014/main" id="{73F3C392-643C-0845-9D50-E9A41D0C49E7}"/>
                </a:ext>
              </a:extLst>
            </p:cNvPr>
            <p:cNvSpPr/>
            <p:nvPr/>
          </p:nvSpPr>
          <p:spPr>
            <a:xfrm>
              <a:off x="-517745" y="4372808"/>
              <a:ext cx="96581" cy="10568"/>
            </a:xfrm>
            <a:custGeom>
              <a:avLst/>
              <a:gdLst>
                <a:gd name="connsiteX0" fmla="*/ 48542 w 96581"/>
                <a:gd name="connsiteY0" fmla="*/ 14 h 10568"/>
                <a:gd name="connsiteX1" fmla="*/ 88733 w 96581"/>
                <a:gd name="connsiteY1" fmla="*/ 26 h 10568"/>
                <a:gd name="connsiteX2" fmla="*/ 96580 w 96581"/>
                <a:gd name="connsiteY2" fmla="*/ 4900 h 10568"/>
                <a:gd name="connsiteX3" fmla="*/ 88595 w 96581"/>
                <a:gd name="connsiteY3" fmla="*/ 10531 h 10568"/>
                <a:gd name="connsiteX4" fmla="*/ 7571 w 96581"/>
                <a:gd name="connsiteY4" fmla="*/ 10329 h 10568"/>
                <a:gd name="connsiteX5" fmla="*/ 165 w 96581"/>
                <a:gd name="connsiteY5" fmla="*/ 5669 h 10568"/>
                <a:gd name="connsiteX6" fmla="*/ 7067 w 96581"/>
                <a:gd name="connsiteY6" fmla="*/ 26 h 10568"/>
                <a:gd name="connsiteX7" fmla="*/ 48542 w 96581"/>
                <a:gd name="connsiteY7" fmla="*/ 14 h 1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581" h="10568">
                  <a:moveTo>
                    <a:pt x="48542" y="14"/>
                  </a:moveTo>
                  <a:cubicBezTo>
                    <a:pt x="61944" y="14"/>
                    <a:pt x="75345" y="-24"/>
                    <a:pt x="88733" y="26"/>
                  </a:cubicBezTo>
                  <a:cubicBezTo>
                    <a:pt x="92298" y="39"/>
                    <a:pt x="96504" y="-251"/>
                    <a:pt x="96580" y="4900"/>
                  </a:cubicBezTo>
                  <a:cubicBezTo>
                    <a:pt x="96668" y="10190"/>
                    <a:pt x="92524" y="10518"/>
                    <a:pt x="88595" y="10531"/>
                  </a:cubicBezTo>
                  <a:cubicBezTo>
                    <a:pt x="61591" y="10556"/>
                    <a:pt x="34574" y="10669"/>
                    <a:pt x="7571" y="10329"/>
                  </a:cubicBezTo>
                  <a:cubicBezTo>
                    <a:pt x="4963" y="10291"/>
                    <a:pt x="643" y="7747"/>
                    <a:pt x="165" y="5669"/>
                  </a:cubicBezTo>
                  <a:cubicBezTo>
                    <a:pt x="-868" y="1109"/>
                    <a:pt x="3137" y="26"/>
                    <a:pt x="7067" y="26"/>
                  </a:cubicBezTo>
                  <a:cubicBezTo>
                    <a:pt x="20909" y="14"/>
                    <a:pt x="34726" y="14"/>
                    <a:pt x="48542" y="14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3" name="Freeform: Shape 1242">
              <a:extLst>
                <a:ext uri="{FF2B5EF4-FFF2-40B4-BE49-F238E27FC236}">
                  <a16:creationId xmlns:a16="http://schemas.microsoft.com/office/drawing/2014/main" id="{F02CA2B1-AEB6-7252-19F0-E724D99947C5}"/>
                </a:ext>
              </a:extLst>
            </p:cNvPr>
            <p:cNvSpPr/>
            <p:nvPr/>
          </p:nvSpPr>
          <p:spPr>
            <a:xfrm>
              <a:off x="-517836" y="4424865"/>
              <a:ext cx="96671" cy="10178"/>
            </a:xfrm>
            <a:custGeom>
              <a:avLst/>
              <a:gdLst>
                <a:gd name="connsiteX0" fmla="*/ 48873 w 96671"/>
                <a:gd name="connsiteY0" fmla="*/ 10139 h 10178"/>
                <a:gd name="connsiteX1" fmla="*/ 7435 w 96671"/>
                <a:gd name="connsiteY1" fmla="*/ 10177 h 10178"/>
                <a:gd name="connsiteX2" fmla="*/ 4 w 96671"/>
                <a:gd name="connsiteY2" fmla="*/ 4799 h 10178"/>
                <a:gd name="connsiteX3" fmla="*/ 7334 w 96671"/>
                <a:gd name="connsiteY3" fmla="*/ 0 h 10178"/>
                <a:gd name="connsiteX4" fmla="*/ 89593 w 96671"/>
                <a:gd name="connsiteY4" fmla="*/ 25 h 10178"/>
                <a:gd name="connsiteX5" fmla="*/ 96671 w 96671"/>
                <a:gd name="connsiteY5" fmla="*/ 5013 h 10178"/>
                <a:gd name="connsiteX6" fmla="*/ 89693 w 96671"/>
                <a:gd name="connsiteY6" fmla="*/ 10152 h 10178"/>
                <a:gd name="connsiteX7" fmla="*/ 48873 w 96671"/>
                <a:gd name="connsiteY7" fmla="*/ 10139 h 1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671" h="10178">
                  <a:moveTo>
                    <a:pt x="48873" y="10139"/>
                  </a:moveTo>
                  <a:cubicBezTo>
                    <a:pt x="35056" y="10139"/>
                    <a:pt x="21239" y="10076"/>
                    <a:pt x="7435" y="10177"/>
                  </a:cubicBezTo>
                  <a:cubicBezTo>
                    <a:pt x="3442" y="10215"/>
                    <a:pt x="-135" y="9484"/>
                    <a:pt x="4" y="4799"/>
                  </a:cubicBezTo>
                  <a:cubicBezTo>
                    <a:pt x="130" y="466"/>
                    <a:pt x="3669" y="-12"/>
                    <a:pt x="7334" y="0"/>
                  </a:cubicBezTo>
                  <a:cubicBezTo>
                    <a:pt x="34754" y="63"/>
                    <a:pt x="62173" y="51"/>
                    <a:pt x="89593" y="25"/>
                  </a:cubicBezTo>
                  <a:cubicBezTo>
                    <a:pt x="93220" y="25"/>
                    <a:pt x="96658" y="403"/>
                    <a:pt x="96671" y="5013"/>
                  </a:cubicBezTo>
                  <a:cubicBezTo>
                    <a:pt x="96684" y="9522"/>
                    <a:pt x="93384" y="10164"/>
                    <a:pt x="89693" y="10152"/>
                  </a:cubicBezTo>
                  <a:cubicBezTo>
                    <a:pt x="76091" y="10114"/>
                    <a:pt x="62488" y="10139"/>
                    <a:pt x="48873" y="10139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4" name="Freeform: Shape 1243">
              <a:extLst>
                <a:ext uri="{FF2B5EF4-FFF2-40B4-BE49-F238E27FC236}">
                  <a16:creationId xmlns:a16="http://schemas.microsoft.com/office/drawing/2014/main" id="{3D7D1CC7-782E-0078-5631-87EA7AE81444}"/>
                </a:ext>
              </a:extLst>
            </p:cNvPr>
            <p:cNvSpPr/>
            <p:nvPr/>
          </p:nvSpPr>
          <p:spPr>
            <a:xfrm>
              <a:off x="-305870" y="4286221"/>
              <a:ext cx="41690" cy="10605"/>
            </a:xfrm>
            <a:custGeom>
              <a:avLst/>
              <a:gdLst>
                <a:gd name="connsiteX0" fmla="*/ 21298 w 41690"/>
                <a:gd name="connsiteY0" fmla="*/ 199 h 10605"/>
                <a:gd name="connsiteX1" fmla="*/ 35065 w 41690"/>
                <a:gd name="connsiteY1" fmla="*/ 413 h 10605"/>
                <a:gd name="connsiteX2" fmla="*/ 41551 w 41690"/>
                <a:gd name="connsiteY2" fmla="*/ 5262 h 10605"/>
                <a:gd name="connsiteX3" fmla="*/ 35568 w 41690"/>
                <a:gd name="connsiteY3" fmla="*/ 10539 h 10605"/>
                <a:gd name="connsiteX4" fmla="*/ 6071 w 41690"/>
                <a:gd name="connsiteY4" fmla="*/ 10313 h 10605"/>
                <a:gd name="connsiteX5" fmla="*/ 0 w 41690"/>
                <a:gd name="connsiteY5" fmla="*/ 5690 h 10605"/>
                <a:gd name="connsiteX6" fmla="*/ 6272 w 41690"/>
                <a:gd name="connsiteY6" fmla="*/ 438 h 10605"/>
                <a:gd name="connsiteX7" fmla="*/ 21298 w 41690"/>
                <a:gd name="connsiteY7" fmla="*/ 199 h 10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690" h="10605">
                  <a:moveTo>
                    <a:pt x="21298" y="199"/>
                  </a:moveTo>
                  <a:cubicBezTo>
                    <a:pt x="25908" y="199"/>
                    <a:pt x="30606" y="-368"/>
                    <a:pt x="35065" y="413"/>
                  </a:cubicBezTo>
                  <a:cubicBezTo>
                    <a:pt x="37533" y="841"/>
                    <a:pt x="41060" y="3184"/>
                    <a:pt x="41551" y="5262"/>
                  </a:cubicBezTo>
                  <a:cubicBezTo>
                    <a:pt x="42408" y="8927"/>
                    <a:pt x="39196" y="10552"/>
                    <a:pt x="35568" y="10539"/>
                  </a:cubicBezTo>
                  <a:cubicBezTo>
                    <a:pt x="25732" y="10527"/>
                    <a:pt x="15882" y="10804"/>
                    <a:pt x="6071" y="10313"/>
                  </a:cubicBezTo>
                  <a:cubicBezTo>
                    <a:pt x="3980" y="10212"/>
                    <a:pt x="2015" y="7302"/>
                    <a:pt x="0" y="5690"/>
                  </a:cubicBezTo>
                  <a:cubicBezTo>
                    <a:pt x="2078" y="3851"/>
                    <a:pt x="3955" y="828"/>
                    <a:pt x="6272" y="438"/>
                  </a:cubicBezTo>
                  <a:cubicBezTo>
                    <a:pt x="11159" y="-368"/>
                    <a:pt x="16285" y="199"/>
                    <a:pt x="21298" y="199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5" name="Freeform: Shape 1244">
              <a:extLst>
                <a:ext uri="{FF2B5EF4-FFF2-40B4-BE49-F238E27FC236}">
                  <a16:creationId xmlns:a16="http://schemas.microsoft.com/office/drawing/2014/main" id="{9830F807-D00F-F434-776F-D0601D55A317}"/>
                </a:ext>
              </a:extLst>
            </p:cNvPr>
            <p:cNvSpPr/>
            <p:nvPr/>
          </p:nvSpPr>
          <p:spPr>
            <a:xfrm>
              <a:off x="-517970" y="4323764"/>
              <a:ext cx="42017" cy="10682"/>
            </a:xfrm>
            <a:custGeom>
              <a:avLst/>
              <a:gdLst>
                <a:gd name="connsiteX0" fmla="*/ 21084 w 42017"/>
                <a:gd name="connsiteY0" fmla="*/ 10492 h 10682"/>
                <a:gd name="connsiteX1" fmla="*/ 6033 w 42017"/>
                <a:gd name="connsiteY1" fmla="*/ 10252 h 10682"/>
                <a:gd name="connsiteX2" fmla="*/ 0 w 42017"/>
                <a:gd name="connsiteY2" fmla="*/ 5340 h 10682"/>
                <a:gd name="connsiteX3" fmla="*/ 5882 w 42017"/>
                <a:gd name="connsiteY3" fmla="*/ 391 h 10682"/>
                <a:gd name="connsiteX4" fmla="*/ 36022 w 42017"/>
                <a:gd name="connsiteY4" fmla="*/ 365 h 10682"/>
                <a:gd name="connsiteX5" fmla="*/ 42017 w 42017"/>
                <a:gd name="connsiteY5" fmla="*/ 5151 h 10682"/>
                <a:gd name="connsiteX6" fmla="*/ 35493 w 42017"/>
                <a:gd name="connsiteY6" fmla="*/ 10240 h 10682"/>
                <a:gd name="connsiteX7" fmla="*/ 21084 w 42017"/>
                <a:gd name="connsiteY7" fmla="*/ 10492 h 1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017" h="10682">
                  <a:moveTo>
                    <a:pt x="21084" y="10492"/>
                  </a:moveTo>
                  <a:cubicBezTo>
                    <a:pt x="16059" y="10492"/>
                    <a:pt x="10945" y="11008"/>
                    <a:pt x="6033" y="10252"/>
                  </a:cubicBezTo>
                  <a:cubicBezTo>
                    <a:pt x="3829" y="9912"/>
                    <a:pt x="2003" y="7053"/>
                    <a:pt x="0" y="5340"/>
                  </a:cubicBezTo>
                  <a:cubicBezTo>
                    <a:pt x="1952" y="3615"/>
                    <a:pt x="3841" y="504"/>
                    <a:pt x="5882" y="391"/>
                  </a:cubicBezTo>
                  <a:cubicBezTo>
                    <a:pt x="15908" y="-126"/>
                    <a:pt x="25996" y="-126"/>
                    <a:pt x="36022" y="365"/>
                  </a:cubicBezTo>
                  <a:cubicBezTo>
                    <a:pt x="38087" y="466"/>
                    <a:pt x="40015" y="3476"/>
                    <a:pt x="42017" y="5151"/>
                  </a:cubicBezTo>
                  <a:cubicBezTo>
                    <a:pt x="39851" y="6927"/>
                    <a:pt x="37886" y="9824"/>
                    <a:pt x="35493" y="10240"/>
                  </a:cubicBezTo>
                  <a:cubicBezTo>
                    <a:pt x="30820" y="11059"/>
                    <a:pt x="25895" y="10492"/>
                    <a:pt x="21084" y="10492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6" name="Freeform: Shape 1245">
              <a:extLst>
                <a:ext uri="{FF2B5EF4-FFF2-40B4-BE49-F238E27FC236}">
                  <a16:creationId xmlns:a16="http://schemas.microsoft.com/office/drawing/2014/main" id="{4922C3E1-3451-18BB-BBA9-4A2AC87334DB}"/>
                </a:ext>
              </a:extLst>
            </p:cNvPr>
            <p:cNvSpPr/>
            <p:nvPr/>
          </p:nvSpPr>
          <p:spPr>
            <a:xfrm>
              <a:off x="-360759" y="4160217"/>
              <a:ext cx="41576" cy="10497"/>
            </a:xfrm>
            <a:custGeom>
              <a:avLst/>
              <a:gdLst>
                <a:gd name="connsiteX0" fmla="*/ 20769 w 41576"/>
                <a:gd name="connsiteY0" fmla="*/ 10328 h 10497"/>
                <a:gd name="connsiteX1" fmla="*/ 5781 w 41576"/>
                <a:gd name="connsiteY1" fmla="*/ 10101 h 10497"/>
                <a:gd name="connsiteX2" fmla="*/ 0 w 41576"/>
                <a:gd name="connsiteY2" fmla="*/ 5240 h 10497"/>
                <a:gd name="connsiteX3" fmla="*/ 5806 w 41576"/>
                <a:gd name="connsiteY3" fmla="*/ 378 h 10497"/>
                <a:gd name="connsiteX4" fmla="*/ 35820 w 41576"/>
                <a:gd name="connsiteY4" fmla="*/ 378 h 10497"/>
                <a:gd name="connsiteX5" fmla="*/ 41576 w 41576"/>
                <a:gd name="connsiteY5" fmla="*/ 5277 h 10497"/>
                <a:gd name="connsiteX6" fmla="*/ 35757 w 41576"/>
                <a:gd name="connsiteY6" fmla="*/ 10101 h 10497"/>
                <a:gd name="connsiteX7" fmla="*/ 20769 w 41576"/>
                <a:gd name="connsiteY7" fmla="*/ 10328 h 1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576" h="10497">
                  <a:moveTo>
                    <a:pt x="20769" y="10328"/>
                  </a:moveTo>
                  <a:cubicBezTo>
                    <a:pt x="15769" y="10328"/>
                    <a:pt x="10681" y="10832"/>
                    <a:pt x="5781" y="10101"/>
                  </a:cubicBezTo>
                  <a:cubicBezTo>
                    <a:pt x="3653" y="9786"/>
                    <a:pt x="1914" y="6940"/>
                    <a:pt x="0" y="5240"/>
                  </a:cubicBezTo>
                  <a:cubicBezTo>
                    <a:pt x="1927" y="3539"/>
                    <a:pt x="3791" y="479"/>
                    <a:pt x="5806" y="378"/>
                  </a:cubicBezTo>
                  <a:cubicBezTo>
                    <a:pt x="15794" y="-126"/>
                    <a:pt x="25832" y="-126"/>
                    <a:pt x="35820" y="378"/>
                  </a:cubicBezTo>
                  <a:cubicBezTo>
                    <a:pt x="37823" y="479"/>
                    <a:pt x="39662" y="3564"/>
                    <a:pt x="41576" y="5277"/>
                  </a:cubicBezTo>
                  <a:cubicBezTo>
                    <a:pt x="39649" y="6965"/>
                    <a:pt x="37886" y="9786"/>
                    <a:pt x="35757" y="10101"/>
                  </a:cubicBezTo>
                  <a:cubicBezTo>
                    <a:pt x="30858" y="10832"/>
                    <a:pt x="25782" y="10328"/>
                    <a:pt x="20769" y="10328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7" name="Freeform: Shape 1246">
              <a:extLst>
                <a:ext uri="{FF2B5EF4-FFF2-40B4-BE49-F238E27FC236}">
                  <a16:creationId xmlns:a16="http://schemas.microsoft.com/office/drawing/2014/main" id="{C8941532-38C4-697F-0380-E66B3AA520A7}"/>
                </a:ext>
              </a:extLst>
            </p:cNvPr>
            <p:cNvSpPr/>
            <p:nvPr/>
          </p:nvSpPr>
          <p:spPr>
            <a:xfrm>
              <a:off x="-462728" y="4449954"/>
              <a:ext cx="41626" cy="10557"/>
            </a:xfrm>
            <a:custGeom>
              <a:avLst/>
              <a:gdLst>
                <a:gd name="connsiteX0" fmla="*/ 20391 w 41626"/>
                <a:gd name="connsiteY0" fmla="*/ 10366 h 10557"/>
                <a:gd name="connsiteX1" fmla="*/ 6020 w 41626"/>
                <a:gd name="connsiteY1" fmla="*/ 10139 h 10557"/>
                <a:gd name="connsiteX2" fmla="*/ 0 w 41626"/>
                <a:gd name="connsiteY2" fmla="*/ 5454 h 10557"/>
                <a:gd name="connsiteX3" fmla="*/ 6197 w 41626"/>
                <a:gd name="connsiteY3" fmla="*/ 403 h 10557"/>
                <a:gd name="connsiteX4" fmla="*/ 35594 w 41626"/>
                <a:gd name="connsiteY4" fmla="*/ 391 h 10557"/>
                <a:gd name="connsiteX5" fmla="*/ 41627 w 41626"/>
                <a:gd name="connsiteY5" fmla="*/ 5038 h 10557"/>
                <a:gd name="connsiteX6" fmla="*/ 35367 w 41626"/>
                <a:gd name="connsiteY6" fmla="*/ 10126 h 10557"/>
                <a:gd name="connsiteX7" fmla="*/ 20391 w 41626"/>
                <a:gd name="connsiteY7" fmla="*/ 10366 h 1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626" h="10557">
                  <a:moveTo>
                    <a:pt x="20391" y="10366"/>
                  </a:moveTo>
                  <a:cubicBezTo>
                    <a:pt x="15593" y="10366"/>
                    <a:pt x="10718" y="10870"/>
                    <a:pt x="6020" y="10139"/>
                  </a:cubicBezTo>
                  <a:cubicBezTo>
                    <a:pt x="3829" y="9799"/>
                    <a:pt x="1990" y="7091"/>
                    <a:pt x="0" y="5454"/>
                  </a:cubicBezTo>
                  <a:cubicBezTo>
                    <a:pt x="2066" y="3690"/>
                    <a:pt x="4043" y="516"/>
                    <a:pt x="6197" y="403"/>
                  </a:cubicBezTo>
                  <a:cubicBezTo>
                    <a:pt x="15971" y="-151"/>
                    <a:pt x="25820" y="-113"/>
                    <a:pt x="35594" y="391"/>
                  </a:cubicBezTo>
                  <a:cubicBezTo>
                    <a:pt x="37684" y="491"/>
                    <a:pt x="39624" y="3413"/>
                    <a:pt x="41627" y="5038"/>
                  </a:cubicBezTo>
                  <a:cubicBezTo>
                    <a:pt x="39548" y="6814"/>
                    <a:pt x="37659" y="9761"/>
                    <a:pt x="35367" y="10126"/>
                  </a:cubicBezTo>
                  <a:cubicBezTo>
                    <a:pt x="30493" y="10920"/>
                    <a:pt x="25404" y="10378"/>
                    <a:pt x="20391" y="10366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8" name="Freeform: Shape 1247">
              <a:extLst>
                <a:ext uri="{FF2B5EF4-FFF2-40B4-BE49-F238E27FC236}">
                  <a16:creationId xmlns:a16="http://schemas.microsoft.com/office/drawing/2014/main" id="{3236E838-DA52-D35D-CC9A-C371097D7209}"/>
                </a:ext>
              </a:extLst>
            </p:cNvPr>
            <p:cNvSpPr/>
            <p:nvPr/>
          </p:nvSpPr>
          <p:spPr>
            <a:xfrm>
              <a:off x="-360852" y="4374595"/>
              <a:ext cx="96910" cy="84417"/>
            </a:xfrm>
            <a:custGeom>
              <a:avLst/>
              <a:gdLst>
                <a:gd name="connsiteX0" fmla="*/ 32664 w 96910"/>
                <a:gd name="connsiteY0" fmla="*/ 58961 h 84417"/>
                <a:gd name="connsiteX1" fmla="*/ 32664 w 96910"/>
                <a:gd name="connsiteY1" fmla="*/ 31831 h 84417"/>
                <a:gd name="connsiteX2" fmla="*/ 25938 w 96910"/>
                <a:gd name="connsiteY2" fmla="*/ 31831 h 84417"/>
                <a:gd name="connsiteX3" fmla="*/ 25358 w 96910"/>
                <a:gd name="connsiteY3" fmla="*/ 33015 h 84417"/>
                <a:gd name="connsiteX4" fmla="*/ 13280 w 96910"/>
                <a:gd name="connsiteY4" fmla="*/ 44313 h 84417"/>
                <a:gd name="connsiteX5" fmla="*/ 10761 w 96910"/>
                <a:gd name="connsiteY5" fmla="*/ 44313 h 84417"/>
                <a:gd name="connsiteX6" fmla="*/ 68 w 96910"/>
                <a:gd name="connsiteY6" fmla="*/ 33821 h 84417"/>
                <a:gd name="connsiteX7" fmla="*/ 5 w 96910"/>
                <a:gd name="connsiteY7" fmla="*/ 7384 h 84417"/>
                <a:gd name="connsiteX8" fmla="*/ 7146 w 96910"/>
                <a:gd name="connsiteY8" fmla="*/ 28 h 84417"/>
                <a:gd name="connsiteX9" fmla="*/ 89618 w 96910"/>
                <a:gd name="connsiteY9" fmla="*/ 28 h 84417"/>
                <a:gd name="connsiteX10" fmla="*/ 96898 w 96910"/>
                <a:gd name="connsiteY10" fmla="*/ 7510 h 84417"/>
                <a:gd name="connsiteX11" fmla="*/ 96911 w 96910"/>
                <a:gd name="connsiteY11" fmla="*/ 37096 h 84417"/>
                <a:gd name="connsiteX12" fmla="*/ 89719 w 96910"/>
                <a:gd name="connsiteY12" fmla="*/ 44325 h 84417"/>
                <a:gd name="connsiteX13" fmla="*/ 85311 w 96910"/>
                <a:gd name="connsiteY13" fmla="*/ 44313 h 84417"/>
                <a:gd name="connsiteX14" fmla="*/ 71545 w 96910"/>
                <a:gd name="connsiteY14" fmla="*/ 31881 h 84417"/>
                <a:gd name="connsiteX15" fmla="*/ 64592 w 96910"/>
                <a:gd name="connsiteY15" fmla="*/ 31881 h 84417"/>
                <a:gd name="connsiteX16" fmla="*/ 64592 w 96910"/>
                <a:gd name="connsiteY16" fmla="*/ 58520 h 84417"/>
                <a:gd name="connsiteX17" fmla="*/ 72225 w 96910"/>
                <a:gd name="connsiteY17" fmla="*/ 70170 h 84417"/>
                <a:gd name="connsiteX18" fmla="*/ 58269 w 96910"/>
                <a:gd name="connsiteY18" fmla="*/ 84377 h 84417"/>
                <a:gd name="connsiteX19" fmla="*/ 31832 w 96910"/>
                <a:gd name="connsiteY19" fmla="*/ 84415 h 84417"/>
                <a:gd name="connsiteX20" fmla="*/ 24162 w 96910"/>
                <a:gd name="connsiteY20" fmla="*/ 76946 h 84417"/>
                <a:gd name="connsiteX21" fmla="*/ 24137 w 96910"/>
                <a:gd name="connsiteY21" fmla="*/ 69389 h 84417"/>
                <a:gd name="connsiteX22" fmla="*/ 32664 w 96910"/>
                <a:gd name="connsiteY22" fmla="*/ 58961 h 84417"/>
                <a:gd name="connsiteX23" fmla="*/ 86193 w 96910"/>
                <a:gd name="connsiteY23" fmla="*/ 11313 h 84417"/>
                <a:gd name="connsiteX24" fmla="*/ 10673 w 96910"/>
                <a:gd name="connsiteY24" fmla="*/ 11313 h 84417"/>
                <a:gd name="connsiteX25" fmla="*/ 10673 w 96910"/>
                <a:gd name="connsiteY25" fmla="*/ 33632 h 84417"/>
                <a:gd name="connsiteX26" fmla="*/ 12763 w 96910"/>
                <a:gd name="connsiteY26" fmla="*/ 34287 h 84417"/>
                <a:gd name="connsiteX27" fmla="*/ 14779 w 96910"/>
                <a:gd name="connsiteY27" fmla="*/ 28632 h 84417"/>
                <a:gd name="connsiteX28" fmla="*/ 22235 w 96910"/>
                <a:gd name="connsiteY28" fmla="*/ 21264 h 84417"/>
                <a:gd name="connsiteX29" fmla="*/ 36707 w 96910"/>
                <a:gd name="connsiteY29" fmla="*/ 21314 h 84417"/>
                <a:gd name="connsiteX30" fmla="*/ 43029 w 96910"/>
                <a:gd name="connsiteY30" fmla="*/ 27788 h 84417"/>
                <a:gd name="connsiteX31" fmla="*/ 43004 w 96910"/>
                <a:gd name="connsiteY31" fmla="*/ 63041 h 84417"/>
                <a:gd name="connsiteX32" fmla="*/ 37777 w 96910"/>
                <a:gd name="connsiteY32" fmla="*/ 69427 h 84417"/>
                <a:gd name="connsiteX33" fmla="*/ 34679 w 96910"/>
                <a:gd name="connsiteY33" fmla="*/ 72122 h 84417"/>
                <a:gd name="connsiteX34" fmla="*/ 38054 w 96910"/>
                <a:gd name="connsiteY34" fmla="*/ 74037 h 84417"/>
                <a:gd name="connsiteX35" fmla="*/ 63496 w 96910"/>
                <a:gd name="connsiteY35" fmla="*/ 74125 h 84417"/>
                <a:gd name="connsiteX36" fmla="*/ 59315 w 96910"/>
                <a:gd name="connsiteY36" fmla="*/ 69490 h 84417"/>
                <a:gd name="connsiteX37" fmla="*/ 53357 w 96910"/>
                <a:gd name="connsiteY37" fmla="*/ 61631 h 84417"/>
                <a:gd name="connsiteX38" fmla="*/ 53307 w 96910"/>
                <a:gd name="connsiteY38" fmla="*/ 28896 h 84417"/>
                <a:gd name="connsiteX39" fmla="*/ 61317 w 96910"/>
                <a:gd name="connsiteY39" fmla="*/ 21301 h 84417"/>
                <a:gd name="connsiteX40" fmla="*/ 72011 w 96910"/>
                <a:gd name="connsiteY40" fmla="*/ 21364 h 84417"/>
                <a:gd name="connsiteX41" fmla="*/ 82124 w 96910"/>
                <a:gd name="connsiteY41" fmla="*/ 30521 h 84417"/>
                <a:gd name="connsiteX42" fmla="*/ 83875 w 96910"/>
                <a:gd name="connsiteY42" fmla="*/ 33871 h 84417"/>
                <a:gd name="connsiteX43" fmla="*/ 86104 w 96910"/>
                <a:gd name="connsiteY43" fmla="*/ 30987 h 84417"/>
                <a:gd name="connsiteX44" fmla="*/ 86193 w 96910"/>
                <a:gd name="connsiteY44" fmla="*/ 11313 h 84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6910" h="84417">
                  <a:moveTo>
                    <a:pt x="32664" y="58961"/>
                  </a:moveTo>
                  <a:cubicBezTo>
                    <a:pt x="32664" y="49703"/>
                    <a:pt x="32664" y="40950"/>
                    <a:pt x="32664" y="31831"/>
                  </a:cubicBezTo>
                  <a:cubicBezTo>
                    <a:pt x="30258" y="31831"/>
                    <a:pt x="28092" y="31831"/>
                    <a:pt x="25938" y="31831"/>
                  </a:cubicBezTo>
                  <a:cubicBezTo>
                    <a:pt x="25698" y="32309"/>
                    <a:pt x="25384" y="32650"/>
                    <a:pt x="25358" y="33015"/>
                  </a:cubicBezTo>
                  <a:cubicBezTo>
                    <a:pt x="24804" y="44313"/>
                    <a:pt x="24804" y="44313"/>
                    <a:pt x="13280" y="44313"/>
                  </a:cubicBezTo>
                  <a:cubicBezTo>
                    <a:pt x="12436" y="44313"/>
                    <a:pt x="11605" y="44313"/>
                    <a:pt x="10761" y="44313"/>
                  </a:cubicBezTo>
                  <a:cubicBezTo>
                    <a:pt x="193" y="44300"/>
                    <a:pt x="68" y="44187"/>
                    <a:pt x="68" y="33821"/>
                  </a:cubicBezTo>
                  <a:cubicBezTo>
                    <a:pt x="68" y="25004"/>
                    <a:pt x="231" y="16188"/>
                    <a:pt x="5" y="7384"/>
                  </a:cubicBezTo>
                  <a:cubicBezTo>
                    <a:pt x="-121" y="2220"/>
                    <a:pt x="2372" y="28"/>
                    <a:pt x="7146" y="28"/>
                  </a:cubicBezTo>
                  <a:cubicBezTo>
                    <a:pt x="34641" y="-9"/>
                    <a:pt x="62123" y="-9"/>
                    <a:pt x="89618" y="28"/>
                  </a:cubicBezTo>
                  <a:cubicBezTo>
                    <a:pt x="94505" y="28"/>
                    <a:pt x="96898" y="2673"/>
                    <a:pt x="96898" y="7510"/>
                  </a:cubicBezTo>
                  <a:cubicBezTo>
                    <a:pt x="96911" y="17372"/>
                    <a:pt x="96886" y="27234"/>
                    <a:pt x="96911" y="37096"/>
                  </a:cubicBezTo>
                  <a:cubicBezTo>
                    <a:pt x="96924" y="41919"/>
                    <a:pt x="94908" y="44665"/>
                    <a:pt x="89719" y="44325"/>
                  </a:cubicBezTo>
                  <a:cubicBezTo>
                    <a:pt x="88258" y="44224"/>
                    <a:pt x="86784" y="44338"/>
                    <a:pt x="85311" y="44313"/>
                  </a:cubicBezTo>
                  <a:cubicBezTo>
                    <a:pt x="71872" y="44149"/>
                    <a:pt x="72300" y="45648"/>
                    <a:pt x="71545" y="31881"/>
                  </a:cubicBezTo>
                  <a:cubicBezTo>
                    <a:pt x="69391" y="31881"/>
                    <a:pt x="67199" y="31881"/>
                    <a:pt x="64592" y="31881"/>
                  </a:cubicBezTo>
                  <a:cubicBezTo>
                    <a:pt x="64592" y="40547"/>
                    <a:pt x="64592" y="49275"/>
                    <a:pt x="64592" y="58520"/>
                  </a:cubicBezTo>
                  <a:cubicBezTo>
                    <a:pt x="72577" y="58520"/>
                    <a:pt x="72300" y="64188"/>
                    <a:pt x="72225" y="70170"/>
                  </a:cubicBezTo>
                  <a:cubicBezTo>
                    <a:pt x="72048" y="84377"/>
                    <a:pt x="72174" y="84377"/>
                    <a:pt x="58269" y="84377"/>
                  </a:cubicBezTo>
                  <a:cubicBezTo>
                    <a:pt x="49453" y="84377"/>
                    <a:pt x="40636" y="84277"/>
                    <a:pt x="31832" y="84415"/>
                  </a:cubicBezTo>
                  <a:cubicBezTo>
                    <a:pt x="26593" y="84503"/>
                    <a:pt x="23948" y="82312"/>
                    <a:pt x="24162" y="76946"/>
                  </a:cubicBezTo>
                  <a:cubicBezTo>
                    <a:pt x="24263" y="74427"/>
                    <a:pt x="24351" y="71896"/>
                    <a:pt x="24137" y="69389"/>
                  </a:cubicBezTo>
                  <a:cubicBezTo>
                    <a:pt x="23608" y="63180"/>
                    <a:pt x="24666" y="58293"/>
                    <a:pt x="32664" y="58961"/>
                  </a:cubicBezTo>
                  <a:close/>
                  <a:moveTo>
                    <a:pt x="86193" y="11313"/>
                  </a:moveTo>
                  <a:cubicBezTo>
                    <a:pt x="60310" y="11313"/>
                    <a:pt x="35497" y="11313"/>
                    <a:pt x="10673" y="11313"/>
                  </a:cubicBezTo>
                  <a:cubicBezTo>
                    <a:pt x="10673" y="19160"/>
                    <a:pt x="10673" y="26390"/>
                    <a:pt x="10673" y="33632"/>
                  </a:cubicBezTo>
                  <a:cubicBezTo>
                    <a:pt x="11365" y="33846"/>
                    <a:pt x="12071" y="34060"/>
                    <a:pt x="12763" y="34287"/>
                  </a:cubicBezTo>
                  <a:cubicBezTo>
                    <a:pt x="13469" y="32398"/>
                    <a:pt x="14779" y="30508"/>
                    <a:pt x="14779" y="28632"/>
                  </a:cubicBezTo>
                  <a:cubicBezTo>
                    <a:pt x="14779" y="23405"/>
                    <a:pt x="16605" y="20848"/>
                    <a:pt x="22235" y="21264"/>
                  </a:cubicBezTo>
                  <a:cubicBezTo>
                    <a:pt x="27034" y="21629"/>
                    <a:pt x="31883" y="21440"/>
                    <a:pt x="36707" y="21314"/>
                  </a:cubicBezTo>
                  <a:cubicBezTo>
                    <a:pt x="41279" y="21188"/>
                    <a:pt x="43080" y="23279"/>
                    <a:pt x="43029" y="27788"/>
                  </a:cubicBezTo>
                  <a:cubicBezTo>
                    <a:pt x="42891" y="39539"/>
                    <a:pt x="42941" y="51290"/>
                    <a:pt x="43004" y="63041"/>
                  </a:cubicBezTo>
                  <a:cubicBezTo>
                    <a:pt x="43029" y="66719"/>
                    <a:pt x="41820" y="68974"/>
                    <a:pt x="37777" y="69427"/>
                  </a:cubicBezTo>
                  <a:cubicBezTo>
                    <a:pt x="36656" y="69553"/>
                    <a:pt x="35712" y="71178"/>
                    <a:pt x="34679" y="72122"/>
                  </a:cubicBezTo>
                  <a:cubicBezTo>
                    <a:pt x="35800" y="72790"/>
                    <a:pt x="36908" y="74012"/>
                    <a:pt x="38054" y="74037"/>
                  </a:cubicBezTo>
                  <a:cubicBezTo>
                    <a:pt x="45788" y="74213"/>
                    <a:pt x="53521" y="74125"/>
                    <a:pt x="63496" y="74125"/>
                  </a:cubicBezTo>
                  <a:cubicBezTo>
                    <a:pt x="61317" y="71619"/>
                    <a:pt x="60373" y="69541"/>
                    <a:pt x="59315" y="69490"/>
                  </a:cubicBezTo>
                  <a:cubicBezTo>
                    <a:pt x="53962" y="69200"/>
                    <a:pt x="53370" y="65649"/>
                    <a:pt x="53357" y="61631"/>
                  </a:cubicBezTo>
                  <a:cubicBezTo>
                    <a:pt x="53307" y="50723"/>
                    <a:pt x="53408" y="39804"/>
                    <a:pt x="53307" y="28896"/>
                  </a:cubicBezTo>
                  <a:cubicBezTo>
                    <a:pt x="53256" y="23342"/>
                    <a:pt x="55574" y="20785"/>
                    <a:pt x="61317" y="21301"/>
                  </a:cubicBezTo>
                  <a:cubicBezTo>
                    <a:pt x="64857" y="21616"/>
                    <a:pt x="68446" y="21352"/>
                    <a:pt x="72011" y="21364"/>
                  </a:cubicBezTo>
                  <a:cubicBezTo>
                    <a:pt x="81167" y="21377"/>
                    <a:pt x="81117" y="21377"/>
                    <a:pt x="82124" y="30521"/>
                  </a:cubicBezTo>
                  <a:cubicBezTo>
                    <a:pt x="82250" y="31692"/>
                    <a:pt x="83271" y="32750"/>
                    <a:pt x="83875" y="33871"/>
                  </a:cubicBezTo>
                  <a:cubicBezTo>
                    <a:pt x="84656" y="32914"/>
                    <a:pt x="86067" y="31969"/>
                    <a:pt x="86104" y="30987"/>
                  </a:cubicBezTo>
                  <a:cubicBezTo>
                    <a:pt x="86281" y="24513"/>
                    <a:pt x="86193" y="18052"/>
                    <a:pt x="86193" y="11313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49" name="Graphic 1211">
            <a:extLst>
              <a:ext uri="{FF2B5EF4-FFF2-40B4-BE49-F238E27FC236}">
                <a16:creationId xmlns:a16="http://schemas.microsoft.com/office/drawing/2014/main" id="{16B9855A-78A1-6D3A-FFFC-62A976DFC234}"/>
              </a:ext>
            </a:extLst>
          </p:cNvPr>
          <p:cNvGrpSpPr/>
          <p:nvPr/>
        </p:nvGrpSpPr>
        <p:grpSpPr>
          <a:xfrm>
            <a:off x="8480661" y="4216785"/>
            <a:ext cx="353887" cy="355217"/>
            <a:chOff x="-617619" y="4704465"/>
            <a:chExt cx="353887" cy="355217"/>
          </a:xfrm>
          <a:solidFill>
            <a:schemeClr val="bg1"/>
          </a:solidFill>
        </p:grpSpPr>
        <p:sp>
          <p:nvSpPr>
            <p:cNvPr id="1250" name="Freeform: Shape 1249">
              <a:extLst>
                <a:ext uri="{FF2B5EF4-FFF2-40B4-BE49-F238E27FC236}">
                  <a16:creationId xmlns:a16="http://schemas.microsoft.com/office/drawing/2014/main" id="{47732BEF-FCFC-4500-1481-0A1966C2DBBC}"/>
                </a:ext>
              </a:extLst>
            </p:cNvPr>
            <p:cNvSpPr/>
            <p:nvPr/>
          </p:nvSpPr>
          <p:spPr>
            <a:xfrm>
              <a:off x="-533208" y="4782788"/>
              <a:ext cx="185117" cy="198667"/>
            </a:xfrm>
            <a:custGeom>
              <a:avLst/>
              <a:gdLst>
                <a:gd name="connsiteX0" fmla="*/ 955 w 185117"/>
                <a:gd name="connsiteY0" fmla="*/ 99076 h 198667"/>
                <a:gd name="connsiteX1" fmla="*/ 1182 w 185117"/>
                <a:gd name="connsiteY1" fmla="*/ 67084 h 198667"/>
                <a:gd name="connsiteX2" fmla="*/ 24646 w 185117"/>
                <a:gd name="connsiteY2" fmla="*/ 31705 h 198667"/>
                <a:gd name="connsiteX3" fmla="*/ 68666 w 185117"/>
                <a:gd name="connsiteY3" fmla="*/ 6301 h 198667"/>
                <a:gd name="connsiteX4" fmla="*/ 128027 w 185117"/>
                <a:gd name="connsiteY4" fmla="*/ 13077 h 198667"/>
                <a:gd name="connsiteX5" fmla="*/ 129286 w 185117"/>
                <a:gd name="connsiteY5" fmla="*/ 19450 h 198667"/>
                <a:gd name="connsiteX6" fmla="*/ 122712 w 185117"/>
                <a:gd name="connsiteY6" fmla="*/ 21314 h 198667"/>
                <a:gd name="connsiteX7" fmla="*/ 112232 w 185117"/>
                <a:gd name="connsiteY7" fmla="*/ 15747 h 198667"/>
                <a:gd name="connsiteX8" fmla="*/ 73200 w 185117"/>
                <a:gd name="connsiteY8" fmla="*/ 15634 h 198667"/>
                <a:gd name="connsiteX9" fmla="*/ 30289 w 185117"/>
                <a:gd name="connsiteY9" fmla="*/ 40471 h 198667"/>
                <a:gd name="connsiteX10" fmla="*/ 10565 w 185117"/>
                <a:gd name="connsiteY10" fmla="*/ 74251 h 198667"/>
                <a:gd name="connsiteX11" fmla="*/ 11384 w 185117"/>
                <a:gd name="connsiteY11" fmla="*/ 128914 h 198667"/>
                <a:gd name="connsiteX12" fmla="*/ 29949 w 185117"/>
                <a:gd name="connsiteY12" fmla="*/ 157907 h 198667"/>
                <a:gd name="connsiteX13" fmla="*/ 73377 w 185117"/>
                <a:gd name="connsiteY13" fmla="*/ 183098 h 198667"/>
                <a:gd name="connsiteX14" fmla="*/ 112925 w 185117"/>
                <a:gd name="connsiteY14" fmla="*/ 182480 h 198667"/>
                <a:gd name="connsiteX15" fmla="*/ 151542 w 185117"/>
                <a:gd name="connsiteY15" fmla="*/ 160263 h 198667"/>
                <a:gd name="connsiteX16" fmla="*/ 174515 w 185117"/>
                <a:gd name="connsiteY16" fmla="*/ 124493 h 198667"/>
                <a:gd name="connsiteX17" fmla="*/ 173822 w 185117"/>
                <a:gd name="connsiteY17" fmla="*/ 70460 h 198667"/>
                <a:gd name="connsiteX18" fmla="*/ 154199 w 185117"/>
                <a:gd name="connsiteY18" fmla="*/ 40055 h 198667"/>
                <a:gd name="connsiteX19" fmla="*/ 144136 w 185117"/>
                <a:gd name="connsiteY19" fmla="*/ 33745 h 198667"/>
                <a:gd name="connsiteX20" fmla="*/ 141906 w 185117"/>
                <a:gd name="connsiteY20" fmla="*/ 26453 h 198667"/>
                <a:gd name="connsiteX21" fmla="*/ 149048 w 185117"/>
                <a:gd name="connsiteY21" fmla="*/ 25218 h 198667"/>
                <a:gd name="connsiteX22" fmla="*/ 185082 w 185117"/>
                <a:gd name="connsiteY22" fmla="*/ 80259 h 198667"/>
                <a:gd name="connsiteX23" fmla="*/ 183924 w 185117"/>
                <a:gd name="connsiteY23" fmla="*/ 131156 h 198667"/>
                <a:gd name="connsiteX24" fmla="*/ 160270 w 185117"/>
                <a:gd name="connsiteY24" fmla="*/ 167077 h 198667"/>
                <a:gd name="connsiteX25" fmla="*/ 116817 w 185117"/>
                <a:gd name="connsiteY25" fmla="*/ 192191 h 198667"/>
                <a:gd name="connsiteX26" fmla="*/ 67671 w 185117"/>
                <a:gd name="connsiteY26" fmla="*/ 191851 h 198667"/>
                <a:gd name="connsiteX27" fmla="*/ 25843 w 185117"/>
                <a:gd name="connsiteY27" fmla="*/ 167681 h 198667"/>
                <a:gd name="connsiteX28" fmla="*/ 48 w 185117"/>
                <a:gd name="connsiteY28" fmla="*/ 121747 h 198667"/>
                <a:gd name="connsiteX29" fmla="*/ 36 w 185117"/>
                <a:gd name="connsiteY29" fmla="*/ 99088 h 198667"/>
                <a:gd name="connsiteX30" fmla="*/ 955 w 185117"/>
                <a:gd name="connsiteY30" fmla="*/ 99076 h 19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5117" h="198667">
                  <a:moveTo>
                    <a:pt x="955" y="99076"/>
                  </a:moveTo>
                  <a:cubicBezTo>
                    <a:pt x="955" y="88408"/>
                    <a:pt x="11" y="77626"/>
                    <a:pt x="1182" y="67084"/>
                  </a:cubicBezTo>
                  <a:cubicBezTo>
                    <a:pt x="2895" y="51655"/>
                    <a:pt x="11485" y="39766"/>
                    <a:pt x="24646" y="31705"/>
                  </a:cubicBezTo>
                  <a:cubicBezTo>
                    <a:pt x="39093" y="22863"/>
                    <a:pt x="53653" y="14135"/>
                    <a:pt x="68666" y="6301"/>
                  </a:cubicBezTo>
                  <a:cubicBezTo>
                    <a:pt x="90859" y="-5274"/>
                    <a:pt x="109386" y="343"/>
                    <a:pt x="128027" y="13077"/>
                  </a:cubicBezTo>
                  <a:cubicBezTo>
                    <a:pt x="129400" y="14009"/>
                    <a:pt x="130193" y="18253"/>
                    <a:pt x="129286" y="19450"/>
                  </a:cubicBezTo>
                  <a:cubicBezTo>
                    <a:pt x="128127" y="20961"/>
                    <a:pt x="124626" y="21919"/>
                    <a:pt x="122712" y="21314"/>
                  </a:cubicBezTo>
                  <a:cubicBezTo>
                    <a:pt x="119009" y="20130"/>
                    <a:pt x="115759" y="17573"/>
                    <a:pt x="112232" y="15747"/>
                  </a:cubicBezTo>
                  <a:cubicBezTo>
                    <a:pt x="99260" y="9021"/>
                    <a:pt x="86010" y="8706"/>
                    <a:pt x="73200" y="15634"/>
                  </a:cubicBezTo>
                  <a:cubicBezTo>
                    <a:pt x="58678" y="23493"/>
                    <a:pt x="44446" y="31944"/>
                    <a:pt x="30289" y="40471"/>
                  </a:cubicBezTo>
                  <a:cubicBezTo>
                    <a:pt x="17681" y="48066"/>
                    <a:pt x="10930" y="59804"/>
                    <a:pt x="10565" y="74251"/>
                  </a:cubicBezTo>
                  <a:cubicBezTo>
                    <a:pt x="10099" y="92451"/>
                    <a:pt x="10477" y="110714"/>
                    <a:pt x="11384" y="128914"/>
                  </a:cubicBezTo>
                  <a:cubicBezTo>
                    <a:pt x="12026" y="141710"/>
                    <a:pt x="19256" y="151358"/>
                    <a:pt x="29949" y="157907"/>
                  </a:cubicBezTo>
                  <a:cubicBezTo>
                    <a:pt x="44207" y="166661"/>
                    <a:pt x="58641" y="175175"/>
                    <a:pt x="73377" y="183098"/>
                  </a:cubicBezTo>
                  <a:cubicBezTo>
                    <a:pt x="86425" y="190113"/>
                    <a:pt x="99940" y="189735"/>
                    <a:pt x="112925" y="182480"/>
                  </a:cubicBezTo>
                  <a:cubicBezTo>
                    <a:pt x="125886" y="175226"/>
                    <a:pt x="138569" y="167480"/>
                    <a:pt x="151542" y="160263"/>
                  </a:cubicBezTo>
                  <a:cubicBezTo>
                    <a:pt x="165699" y="152391"/>
                    <a:pt x="173999" y="140526"/>
                    <a:pt x="174515" y="124493"/>
                  </a:cubicBezTo>
                  <a:cubicBezTo>
                    <a:pt x="175094" y="106507"/>
                    <a:pt x="174691" y="88446"/>
                    <a:pt x="173822" y="70460"/>
                  </a:cubicBezTo>
                  <a:cubicBezTo>
                    <a:pt x="173167" y="56933"/>
                    <a:pt x="165497" y="47121"/>
                    <a:pt x="154199" y="40055"/>
                  </a:cubicBezTo>
                  <a:cubicBezTo>
                    <a:pt x="150824" y="37952"/>
                    <a:pt x="146957" y="36415"/>
                    <a:pt x="144136" y="33745"/>
                  </a:cubicBezTo>
                  <a:cubicBezTo>
                    <a:pt x="142536" y="32221"/>
                    <a:pt x="142599" y="28947"/>
                    <a:pt x="141906" y="26453"/>
                  </a:cubicBezTo>
                  <a:cubicBezTo>
                    <a:pt x="144312" y="25987"/>
                    <a:pt x="147259" y="24375"/>
                    <a:pt x="149048" y="25218"/>
                  </a:cubicBezTo>
                  <a:cubicBezTo>
                    <a:pt x="172248" y="36138"/>
                    <a:pt x="185901" y="53431"/>
                    <a:pt x="185082" y="80259"/>
                  </a:cubicBezTo>
                  <a:cubicBezTo>
                    <a:pt x="184566" y="97224"/>
                    <a:pt x="185347" y="114278"/>
                    <a:pt x="183924" y="131156"/>
                  </a:cubicBezTo>
                  <a:cubicBezTo>
                    <a:pt x="182601" y="146849"/>
                    <a:pt x="173621" y="158902"/>
                    <a:pt x="160270" y="167077"/>
                  </a:cubicBezTo>
                  <a:cubicBezTo>
                    <a:pt x="146012" y="175818"/>
                    <a:pt x="131541" y="184256"/>
                    <a:pt x="116817" y="192191"/>
                  </a:cubicBezTo>
                  <a:cubicBezTo>
                    <a:pt x="100557" y="200957"/>
                    <a:pt x="83881" y="200806"/>
                    <a:pt x="67671" y="191851"/>
                  </a:cubicBezTo>
                  <a:cubicBezTo>
                    <a:pt x="53577" y="184067"/>
                    <a:pt x="39635" y="175994"/>
                    <a:pt x="25843" y="167681"/>
                  </a:cubicBezTo>
                  <a:cubicBezTo>
                    <a:pt x="8651" y="157315"/>
                    <a:pt x="325" y="141710"/>
                    <a:pt x="48" y="121747"/>
                  </a:cubicBezTo>
                  <a:cubicBezTo>
                    <a:pt x="-52" y="114190"/>
                    <a:pt x="36" y="106646"/>
                    <a:pt x="36" y="99088"/>
                  </a:cubicBezTo>
                  <a:cubicBezTo>
                    <a:pt x="338" y="99088"/>
                    <a:pt x="640" y="99076"/>
                    <a:pt x="955" y="99076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1" name="Freeform: Shape 1250">
              <a:extLst>
                <a:ext uri="{FF2B5EF4-FFF2-40B4-BE49-F238E27FC236}">
                  <a16:creationId xmlns:a16="http://schemas.microsoft.com/office/drawing/2014/main" id="{4F0F4202-03A6-3D44-F9DD-27EA2B126B1D}"/>
                </a:ext>
              </a:extLst>
            </p:cNvPr>
            <p:cNvSpPr/>
            <p:nvPr/>
          </p:nvSpPr>
          <p:spPr>
            <a:xfrm>
              <a:off x="-508837" y="4807117"/>
              <a:ext cx="137432" cy="149788"/>
            </a:xfrm>
            <a:custGeom>
              <a:avLst/>
              <a:gdLst>
                <a:gd name="connsiteX0" fmla="*/ 10351 w 137432"/>
                <a:gd name="connsiteY0" fmla="*/ 75238 h 149788"/>
                <a:gd name="connsiteX1" fmla="*/ 10326 w 137432"/>
                <a:gd name="connsiteY1" fmla="*/ 97267 h 149788"/>
                <a:gd name="connsiteX2" fmla="*/ 20188 w 137432"/>
                <a:gd name="connsiteY2" fmla="*/ 114208 h 149788"/>
                <a:gd name="connsiteX3" fmla="*/ 58742 w 137432"/>
                <a:gd name="connsiteY3" fmla="*/ 136551 h 149788"/>
                <a:gd name="connsiteX4" fmla="*/ 77760 w 137432"/>
                <a:gd name="connsiteY4" fmla="*/ 136488 h 149788"/>
                <a:gd name="connsiteX5" fmla="*/ 115243 w 137432"/>
                <a:gd name="connsiteY5" fmla="*/ 114812 h 149788"/>
                <a:gd name="connsiteX6" fmla="*/ 126012 w 137432"/>
                <a:gd name="connsiteY6" fmla="*/ 96423 h 149788"/>
                <a:gd name="connsiteX7" fmla="*/ 126364 w 137432"/>
                <a:gd name="connsiteY7" fmla="*/ 87040 h 149788"/>
                <a:gd name="connsiteX8" fmla="*/ 130962 w 137432"/>
                <a:gd name="connsiteY8" fmla="*/ 82481 h 149788"/>
                <a:gd name="connsiteX9" fmla="*/ 136163 w 137432"/>
                <a:gd name="connsiteY9" fmla="*/ 86561 h 149788"/>
                <a:gd name="connsiteX10" fmla="*/ 122737 w 137432"/>
                <a:gd name="connsiteY10" fmla="*/ 122357 h 149788"/>
                <a:gd name="connsiteX11" fmla="*/ 81992 w 137432"/>
                <a:gd name="connsiteY11" fmla="*/ 145909 h 149788"/>
                <a:gd name="connsiteX12" fmla="*/ 53943 w 137432"/>
                <a:gd name="connsiteY12" fmla="*/ 145720 h 149788"/>
                <a:gd name="connsiteX13" fmla="*/ 15339 w 137432"/>
                <a:gd name="connsiteY13" fmla="*/ 123478 h 149788"/>
                <a:gd name="connsiteX14" fmla="*/ 200 w 137432"/>
                <a:gd name="connsiteY14" fmla="*/ 101134 h 149788"/>
                <a:gd name="connsiteX15" fmla="*/ 741 w 137432"/>
                <a:gd name="connsiteY15" fmla="*/ 46497 h 149788"/>
                <a:gd name="connsiteX16" fmla="*/ 12606 w 137432"/>
                <a:gd name="connsiteY16" fmla="*/ 28284 h 149788"/>
                <a:gd name="connsiteX17" fmla="*/ 55479 w 137432"/>
                <a:gd name="connsiteY17" fmla="*/ 3409 h 149788"/>
                <a:gd name="connsiteX18" fmla="*/ 81337 w 137432"/>
                <a:gd name="connsiteY18" fmla="*/ 3623 h 149788"/>
                <a:gd name="connsiteX19" fmla="*/ 123631 w 137432"/>
                <a:gd name="connsiteY19" fmla="*/ 28246 h 149788"/>
                <a:gd name="connsiteX20" fmla="*/ 135974 w 137432"/>
                <a:gd name="connsiteY20" fmla="*/ 63815 h 149788"/>
                <a:gd name="connsiteX21" fmla="*/ 130458 w 137432"/>
                <a:gd name="connsiteY21" fmla="*/ 67417 h 149788"/>
                <a:gd name="connsiteX22" fmla="*/ 126364 w 137432"/>
                <a:gd name="connsiteY22" fmla="*/ 63046 h 149788"/>
                <a:gd name="connsiteX23" fmla="*/ 125974 w 137432"/>
                <a:gd name="connsiteY23" fmla="*/ 52391 h 149788"/>
                <a:gd name="connsiteX24" fmla="*/ 116402 w 137432"/>
                <a:gd name="connsiteY24" fmla="*/ 35891 h 149788"/>
                <a:gd name="connsiteX25" fmla="*/ 77307 w 137432"/>
                <a:gd name="connsiteY25" fmla="*/ 13246 h 149788"/>
                <a:gd name="connsiteX26" fmla="*/ 58867 w 137432"/>
                <a:gd name="connsiteY26" fmla="*/ 13334 h 149788"/>
                <a:gd name="connsiteX27" fmla="*/ 19760 w 137432"/>
                <a:gd name="connsiteY27" fmla="*/ 35980 h 149788"/>
                <a:gd name="connsiteX28" fmla="*/ 10351 w 137432"/>
                <a:gd name="connsiteY28" fmla="*/ 51925 h 149788"/>
                <a:gd name="connsiteX29" fmla="*/ 10351 w 137432"/>
                <a:gd name="connsiteY29" fmla="*/ 75238 h 14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7432" h="149788">
                  <a:moveTo>
                    <a:pt x="10351" y="75238"/>
                  </a:moveTo>
                  <a:cubicBezTo>
                    <a:pt x="10339" y="82581"/>
                    <a:pt x="10389" y="89924"/>
                    <a:pt x="10326" y="97267"/>
                  </a:cubicBezTo>
                  <a:cubicBezTo>
                    <a:pt x="10276" y="104887"/>
                    <a:pt x="13525" y="110416"/>
                    <a:pt x="20188" y="114208"/>
                  </a:cubicBezTo>
                  <a:cubicBezTo>
                    <a:pt x="33098" y="121550"/>
                    <a:pt x="45907" y="129070"/>
                    <a:pt x="58742" y="136551"/>
                  </a:cubicBezTo>
                  <a:cubicBezTo>
                    <a:pt x="65115" y="140267"/>
                    <a:pt x="71387" y="140204"/>
                    <a:pt x="77760" y="136488"/>
                  </a:cubicBezTo>
                  <a:cubicBezTo>
                    <a:pt x="90229" y="129208"/>
                    <a:pt x="102661" y="121878"/>
                    <a:pt x="115243" y="114812"/>
                  </a:cubicBezTo>
                  <a:cubicBezTo>
                    <a:pt x="122548" y="110706"/>
                    <a:pt x="126289" y="104862"/>
                    <a:pt x="126012" y="96423"/>
                  </a:cubicBezTo>
                  <a:cubicBezTo>
                    <a:pt x="125911" y="93287"/>
                    <a:pt x="125546" y="89975"/>
                    <a:pt x="126364" y="87040"/>
                  </a:cubicBezTo>
                  <a:cubicBezTo>
                    <a:pt x="126906" y="85126"/>
                    <a:pt x="129337" y="82506"/>
                    <a:pt x="130962" y="82481"/>
                  </a:cubicBezTo>
                  <a:cubicBezTo>
                    <a:pt x="132725" y="82443"/>
                    <a:pt x="135559" y="84710"/>
                    <a:pt x="136163" y="86561"/>
                  </a:cubicBezTo>
                  <a:cubicBezTo>
                    <a:pt x="140257" y="99068"/>
                    <a:pt x="134098" y="115555"/>
                    <a:pt x="122737" y="122357"/>
                  </a:cubicBezTo>
                  <a:cubicBezTo>
                    <a:pt x="109286" y="130417"/>
                    <a:pt x="95645" y="138176"/>
                    <a:pt x="81992" y="145909"/>
                  </a:cubicBezTo>
                  <a:cubicBezTo>
                    <a:pt x="72672" y="151187"/>
                    <a:pt x="63225" y="151036"/>
                    <a:pt x="53943" y="145720"/>
                  </a:cubicBezTo>
                  <a:cubicBezTo>
                    <a:pt x="41058" y="138340"/>
                    <a:pt x="28274" y="130770"/>
                    <a:pt x="15339" y="123478"/>
                  </a:cubicBezTo>
                  <a:cubicBezTo>
                    <a:pt x="6485" y="118490"/>
                    <a:pt x="452" y="111223"/>
                    <a:pt x="200" y="101134"/>
                  </a:cubicBezTo>
                  <a:cubicBezTo>
                    <a:pt x="-254" y="82934"/>
                    <a:pt x="124" y="64696"/>
                    <a:pt x="741" y="46497"/>
                  </a:cubicBezTo>
                  <a:cubicBezTo>
                    <a:pt x="1018" y="38473"/>
                    <a:pt x="5804" y="32340"/>
                    <a:pt x="12606" y="28284"/>
                  </a:cubicBezTo>
                  <a:cubicBezTo>
                    <a:pt x="26788" y="19808"/>
                    <a:pt x="41033" y="11419"/>
                    <a:pt x="55479" y="3409"/>
                  </a:cubicBezTo>
                  <a:cubicBezTo>
                    <a:pt x="63918" y="-1277"/>
                    <a:pt x="72936" y="-1062"/>
                    <a:pt x="81337" y="3623"/>
                  </a:cubicBezTo>
                  <a:cubicBezTo>
                    <a:pt x="95582" y="11583"/>
                    <a:pt x="109701" y="19757"/>
                    <a:pt x="123631" y="28246"/>
                  </a:cubicBezTo>
                  <a:cubicBezTo>
                    <a:pt x="134136" y="34645"/>
                    <a:pt x="140345" y="52807"/>
                    <a:pt x="135974" y="63815"/>
                  </a:cubicBezTo>
                  <a:cubicBezTo>
                    <a:pt x="135282" y="65565"/>
                    <a:pt x="132385" y="67367"/>
                    <a:pt x="130458" y="67417"/>
                  </a:cubicBezTo>
                  <a:cubicBezTo>
                    <a:pt x="129072" y="67455"/>
                    <a:pt x="126742" y="64810"/>
                    <a:pt x="126364" y="63046"/>
                  </a:cubicBezTo>
                  <a:cubicBezTo>
                    <a:pt x="125659" y="59621"/>
                    <a:pt x="125974" y="55955"/>
                    <a:pt x="125974" y="52391"/>
                  </a:cubicBezTo>
                  <a:cubicBezTo>
                    <a:pt x="125974" y="45023"/>
                    <a:pt x="122813" y="39582"/>
                    <a:pt x="116402" y="35891"/>
                  </a:cubicBezTo>
                  <a:cubicBezTo>
                    <a:pt x="103341" y="28385"/>
                    <a:pt x="90317" y="20828"/>
                    <a:pt x="77307" y="13246"/>
                  </a:cubicBezTo>
                  <a:cubicBezTo>
                    <a:pt x="71122" y="9643"/>
                    <a:pt x="65001" y="9782"/>
                    <a:pt x="58867" y="13334"/>
                  </a:cubicBezTo>
                  <a:cubicBezTo>
                    <a:pt x="45832" y="20891"/>
                    <a:pt x="32808" y="28448"/>
                    <a:pt x="19760" y="35980"/>
                  </a:cubicBezTo>
                  <a:cubicBezTo>
                    <a:pt x="13613" y="39531"/>
                    <a:pt x="10377" y="44784"/>
                    <a:pt x="10351" y="51925"/>
                  </a:cubicBezTo>
                  <a:cubicBezTo>
                    <a:pt x="10339" y="59709"/>
                    <a:pt x="10351" y="67480"/>
                    <a:pt x="10351" y="75238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2" name="Freeform: Shape 1251">
              <a:extLst>
                <a:ext uri="{FF2B5EF4-FFF2-40B4-BE49-F238E27FC236}">
                  <a16:creationId xmlns:a16="http://schemas.microsoft.com/office/drawing/2014/main" id="{256AE327-85CF-E2E6-786B-0B16B5868234}"/>
                </a:ext>
              </a:extLst>
            </p:cNvPr>
            <p:cNvSpPr/>
            <p:nvPr/>
          </p:nvSpPr>
          <p:spPr>
            <a:xfrm>
              <a:off x="-406044" y="4720255"/>
              <a:ext cx="68083" cy="59878"/>
            </a:xfrm>
            <a:custGeom>
              <a:avLst/>
              <a:gdLst>
                <a:gd name="connsiteX0" fmla="*/ 44 w 68083"/>
                <a:gd name="connsiteY0" fmla="*/ 39827 h 59878"/>
                <a:gd name="connsiteX1" fmla="*/ 69 w 68083"/>
                <a:gd name="connsiteY1" fmla="*/ 26628 h 59878"/>
                <a:gd name="connsiteX2" fmla="*/ 12651 w 68083"/>
                <a:gd name="connsiteY2" fmla="*/ 12773 h 59878"/>
                <a:gd name="connsiteX3" fmla="*/ 20171 w 68083"/>
                <a:gd name="connsiteY3" fmla="*/ 12534 h 59878"/>
                <a:gd name="connsiteX4" fmla="*/ 38836 w 68083"/>
                <a:gd name="connsiteY4" fmla="*/ 5304 h 59878"/>
                <a:gd name="connsiteX5" fmla="*/ 63296 w 68083"/>
                <a:gd name="connsiteY5" fmla="*/ 5543 h 59878"/>
                <a:gd name="connsiteX6" fmla="*/ 62351 w 68083"/>
                <a:gd name="connsiteY6" fmla="*/ 30809 h 59878"/>
                <a:gd name="connsiteX7" fmla="*/ 37917 w 68083"/>
                <a:gd name="connsiteY7" fmla="*/ 29235 h 59878"/>
                <a:gd name="connsiteX8" fmla="*/ 23181 w 68083"/>
                <a:gd name="connsiteY8" fmla="*/ 23164 h 59878"/>
                <a:gd name="connsiteX9" fmla="*/ 10132 w 68083"/>
                <a:gd name="connsiteY9" fmla="*/ 36389 h 59878"/>
                <a:gd name="connsiteX10" fmla="*/ 10145 w 68083"/>
                <a:gd name="connsiteY10" fmla="*/ 52725 h 59878"/>
                <a:gd name="connsiteX11" fmla="*/ 5321 w 68083"/>
                <a:gd name="connsiteY11" fmla="*/ 59879 h 59878"/>
                <a:gd name="connsiteX12" fmla="*/ 18 w 68083"/>
                <a:gd name="connsiteY12" fmla="*/ 52385 h 59878"/>
                <a:gd name="connsiteX13" fmla="*/ 44 w 68083"/>
                <a:gd name="connsiteY13" fmla="*/ 39827 h 59878"/>
                <a:gd name="connsiteX14" fmla="*/ 52779 w 68083"/>
                <a:gd name="connsiteY14" fmla="*/ 24864 h 59878"/>
                <a:gd name="connsiteX15" fmla="*/ 57502 w 68083"/>
                <a:gd name="connsiteY15" fmla="*/ 17547 h 59878"/>
                <a:gd name="connsiteX16" fmla="*/ 50348 w 68083"/>
                <a:gd name="connsiteY16" fmla="*/ 10733 h 59878"/>
                <a:gd name="connsiteX17" fmla="*/ 43698 w 68083"/>
                <a:gd name="connsiteY17" fmla="*/ 17534 h 59878"/>
                <a:gd name="connsiteX18" fmla="*/ 52779 w 68083"/>
                <a:gd name="connsiteY18" fmla="*/ 24864 h 59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083" h="59878">
                  <a:moveTo>
                    <a:pt x="44" y="39827"/>
                  </a:moveTo>
                  <a:cubicBezTo>
                    <a:pt x="44" y="35432"/>
                    <a:pt x="-70" y="31023"/>
                    <a:pt x="69" y="26628"/>
                  </a:cubicBezTo>
                  <a:cubicBezTo>
                    <a:pt x="308" y="18794"/>
                    <a:pt x="4943" y="13693"/>
                    <a:pt x="12651" y="12773"/>
                  </a:cubicBezTo>
                  <a:cubicBezTo>
                    <a:pt x="15133" y="12471"/>
                    <a:pt x="17664" y="12458"/>
                    <a:pt x="20171" y="12534"/>
                  </a:cubicBezTo>
                  <a:cubicBezTo>
                    <a:pt x="27400" y="12748"/>
                    <a:pt x="33685" y="12987"/>
                    <a:pt x="38836" y="5304"/>
                  </a:cubicBezTo>
                  <a:cubicBezTo>
                    <a:pt x="43963" y="-2328"/>
                    <a:pt x="56860" y="-1258"/>
                    <a:pt x="63296" y="5543"/>
                  </a:cubicBezTo>
                  <a:cubicBezTo>
                    <a:pt x="70034" y="12685"/>
                    <a:pt x="69606" y="24323"/>
                    <a:pt x="62351" y="30809"/>
                  </a:cubicBezTo>
                  <a:cubicBezTo>
                    <a:pt x="55160" y="37245"/>
                    <a:pt x="43068" y="37283"/>
                    <a:pt x="37917" y="29235"/>
                  </a:cubicBezTo>
                  <a:cubicBezTo>
                    <a:pt x="33824" y="22837"/>
                    <a:pt x="28962" y="23088"/>
                    <a:pt x="23181" y="23164"/>
                  </a:cubicBezTo>
                  <a:cubicBezTo>
                    <a:pt x="9251" y="23340"/>
                    <a:pt x="10120" y="21237"/>
                    <a:pt x="10132" y="36389"/>
                  </a:cubicBezTo>
                  <a:cubicBezTo>
                    <a:pt x="10145" y="41830"/>
                    <a:pt x="10095" y="47284"/>
                    <a:pt x="10145" y="52725"/>
                  </a:cubicBezTo>
                  <a:cubicBezTo>
                    <a:pt x="10170" y="56264"/>
                    <a:pt x="10082" y="59879"/>
                    <a:pt x="5321" y="59879"/>
                  </a:cubicBezTo>
                  <a:cubicBezTo>
                    <a:pt x="359" y="59879"/>
                    <a:pt x="-44" y="56226"/>
                    <a:pt x="18" y="52385"/>
                  </a:cubicBezTo>
                  <a:cubicBezTo>
                    <a:pt x="81" y="48203"/>
                    <a:pt x="31" y="44021"/>
                    <a:pt x="44" y="39827"/>
                  </a:cubicBezTo>
                  <a:close/>
                  <a:moveTo>
                    <a:pt x="52779" y="24864"/>
                  </a:moveTo>
                  <a:cubicBezTo>
                    <a:pt x="54026" y="23063"/>
                    <a:pt x="57137" y="20469"/>
                    <a:pt x="57502" y="17547"/>
                  </a:cubicBezTo>
                  <a:cubicBezTo>
                    <a:pt x="58006" y="13428"/>
                    <a:pt x="54946" y="10619"/>
                    <a:pt x="50348" y="10733"/>
                  </a:cubicBezTo>
                  <a:cubicBezTo>
                    <a:pt x="46041" y="10846"/>
                    <a:pt x="43786" y="13428"/>
                    <a:pt x="43698" y="17534"/>
                  </a:cubicBezTo>
                  <a:cubicBezTo>
                    <a:pt x="43597" y="21993"/>
                    <a:pt x="46028" y="24499"/>
                    <a:pt x="52779" y="24864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3" name="Freeform: Shape 1252">
              <a:extLst>
                <a:ext uri="{FF2B5EF4-FFF2-40B4-BE49-F238E27FC236}">
                  <a16:creationId xmlns:a16="http://schemas.microsoft.com/office/drawing/2014/main" id="{C0D86037-134F-38D3-35E6-9F1F7EB2DE91}"/>
                </a:ext>
              </a:extLst>
            </p:cNvPr>
            <p:cNvSpPr/>
            <p:nvPr/>
          </p:nvSpPr>
          <p:spPr>
            <a:xfrm>
              <a:off x="-543324" y="4984173"/>
              <a:ext cx="68168" cy="59777"/>
            </a:xfrm>
            <a:custGeom>
              <a:avLst/>
              <a:gdLst>
                <a:gd name="connsiteX0" fmla="*/ 67976 w 68168"/>
                <a:gd name="connsiteY0" fmla="*/ 20177 h 59777"/>
                <a:gd name="connsiteX1" fmla="*/ 67963 w 68168"/>
                <a:gd name="connsiteY1" fmla="*/ 32747 h 59777"/>
                <a:gd name="connsiteX2" fmla="*/ 54511 w 68168"/>
                <a:gd name="connsiteY2" fmla="*/ 47106 h 59777"/>
                <a:gd name="connsiteX3" fmla="*/ 39448 w 68168"/>
                <a:gd name="connsiteY3" fmla="*/ 47257 h 59777"/>
                <a:gd name="connsiteX4" fmla="*/ 32395 w 68168"/>
                <a:gd name="connsiteY4" fmla="*/ 50922 h 59777"/>
                <a:gd name="connsiteX5" fmla="*/ 11814 w 68168"/>
                <a:gd name="connsiteY5" fmla="*/ 58895 h 59777"/>
                <a:gd name="connsiteX6" fmla="*/ 0 w 68168"/>
                <a:gd name="connsiteY6" fmla="*/ 42131 h 59777"/>
                <a:gd name="connsiteX7" fmla="*/ 11751 w 68168"/>
                <a:gd name="connsiteY7" fmla="*/ 25367 h 59777"/>
                <a:gd name="connsiteX8" fmla="*/ 32571 w 68168"/>
                <a:gd name="connsiteY8" fmla="*/ 32936 h 59777"/>
                <a:gd name="connsiteX9" fmla="*/ 38780 w 68168"/>
                <a:gd name="connsiteY9" fmla="*/ 36463 h 59777"/>
                <a:gd name="connsiteX10" fmla="*/ 51955 w 68168"/>
                <a:gd name="connsiteY10" fmla="*/ 36664 h 59777"/>
                <a:gd name="connsiteX11" fmla="*/ 57912 w 68168"/>
                <a:gd name="connsiteY11" fmla="*/ 30719 h 59777"/>
                <a:gd name="connsiteX12" fmla="*/ 57862 w 68168"/>
                <a:gd name="connsiteY12" fmla="*/ 6222 h 59777"/>
                <a:gd name="connsiteX13" fmla="*/ 62837 w 68168"/>
                <a:gd name="connsiteY13" fmla="*/ 151 h 59777"/>
                <a:gd name="connsiteX14" fmla="*/ 67761 w 68168"/>
                <a:gd name="connsiteY14" fmla="*/ 6411 h 59777"/>
                <a:gd name="connsiteX15" fmla="*/ 67976 w 68168"/>
                <a:gd name="connsiteY15" fmla="*/ 20177 h 59777"/>
                <a:gd name="connsiteX16" fmla="*/ 15265 w 68168"/>
                <a:gd name="connsiteY16" fmla="*/ 34926 h 59777"/>
                <a:gd name="connsiteX17" fmla="*/ 10517 w 68168"/>
                <a:gd name="connsiteY17" fmla="*/ 42219 h 59777"/>
                <a:gd name="connsiteX18" fmla="*/ 17633 w 68168"/>
                <a:gd name="connsiteY18" fmla="*/ 49058 h 59777"/>
                <a:gd name="connsiteX19" fmla="*/ 24321 w 68168"/>
                <a:gd name="connsiteY19" fmla="*/ 42294 h 59777"/>
                <a:gd name="connsiteX20" fmla="*/ 15265 w 68168"/>
                <a:gd name="connsiteY20" fmla="*/ 34926 h 5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168" h="59777">
                  <a:moveTo>
                    <a:pt x="67976" y="20177"/>
                  </a:moveTo>
                  <a:cubicBezTo>
                    <a:pt x="67976" y="24372"/>
                    <a:pt x="68064" y="28553"/>
                    <a:pt x="67963" y="32747"/>
                  </a:cubicBezTo>
                  <a:cubicBezTo>
                    <a:pt x="67749" y="41224"/>
                    <a:pt x="62988" y="46463"/>
                    <a:pt x="54511" y="47106"/>
                  </a:cubicBezTo>
                  <a:cubicBezTo>
                    <a:pt x="49511" y="47484"/>
                    <a:pt x="44461" y="47358"/>
                    <a:pt x="39448" y="47257"/>
                  </a:cubicBezTo>
                  <a:cubicBezTo>
                    <a:pt x="36324" y="47194"/>
                    <a:pt x="34259" y="47798"/>
                    <a:pt x="32395" y="50922"/>
                  </a:cubicBezTo>
                  <a:cubicBezTo>
                    <a:pt x="27848" y="58555"/>
                    <a:pt x="19636" y="61389"/>
                    <a:pt x="11814" y="58895"/>
                  </a:cubicBezTo>
                  <a:cubicBezTo>
                    <a:pt x="4937" y="56703"/>
                    <a:pt x="13" y="49700"/>
                    <a:pt x="0" y="42131"/>
                  </a:cubicBezTo>
                  <a:cubicBezTo>
                    <a:pt x="-13" y="34422"/>
                    <a:pt x="4849" y="27483"/>
                    <a:pt x="11751" y="25367"/>
                  </a:cubicBezTo>
                  <a:cubicBezTo>
                    <a:pt x="19951" y="22848"/>
                    <a:pt x="27193" y="25707"/>
                    <a:pt x="32571" y="32936"/>
                  </a:cubicBezTo>
                  <a:cubicBezTo>
                    <a:pt x="33893" y="34712"/>
                    <a:pt x="36563" y="36186"/>
                    <a:pt x="38780" y="36463"/>
                  </a:cubicBezTo>
                  <a:cubicBezTo>
                    <a:pt x="43113" y="37017"/>
                    <a:pt x="47559" y="36450"/>
                    <a:pt x="51955" y="36664"/>
                  </a:cubicBezTo>
                  <a:cubicBezTo>
                    <a:pt x="56325" y="36878"/>
                    <a:pt x="57975" y="34939"/>
                    <a:pt x="57912" y="30719"/>
                  </a:cubicBezTo>
                  <a:cubicBezTo>
                    <a:pt x="57786" y="22558"/>
                    <a:pt x="57925" y="14384"/>
                    <a:pt x="57862" y="6222"/>
                  </a:cubicBezTo>
                  <a:cubicBezTo>
                    <a:pt x="57837" y="2658"/>
                    <a:pt x="58832" y="-768"/>
                    <a:pt x="62837" y="151"/>
                  </a:cubicBezTo>
                  <a:cubicBezTo>
                    <a:pt x="64915" y="630"/>
                    <a:pt x="67333" y="4018"/>
                    <a:pt x="67761" y="6411"/>
                  </a:cubicBezTo>
                  <a:cubicBezTo>
                    <a:pt x="68530" y="10870"/>
                    <a:pt x="67976" y="15580"/>
                    <a:pt x="67976" y="20177"/>
                  </a:cubicBezTo>
                  <a:close/>
                  <a:moveTo>
                    <a:pt x="15265" y="34926"/>
                  </a:moveTo>
                  <a:cubicBezTo>
                    <a:pt x="14018" y="36715"/>
                    <a:pt x="10882" y="39297"/>
                    <a:pt x="10517" y="42219"/>
                  </a:cubicBezTo>
                  <a:cubicBezTo>
                    <a:pt x="9988" y="46337"/>
                    <a:pt x="13049" y="49159"/>
                    <a:pt x="17633" y="49058"/>
                  </a:cubicBezTo>
                  <a:cubicBezTo>
                    <a:pt x="21928" y="48970"/>
                    <a:pt x="24208" y="46388"/>
                    <a:pt x="24321" y="42294"/>
                  </a:cubicBezTo>
                  <a:cubicBezTo>
                    <a:pt x="24422" y="37836"/>
                    <a:pt x="22016" y="35304"/>
                    <a:pt x="15265" y="34926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4" name="Freeform: Shape 1253">
              <a:extLst>
                <a:ext uri="{FF2B5EF4-FFF2-40B4-BE49-F238E27FC236}">
                  <a16:creationId xmlns:a16="http://schemas.microsoft.com/office/drawing/2014/main" id="{711608AE-1508-62AC-CBD7-274693084103}"/>
                </a:ext>
              </a:extLst>
            </p:cNvPr>
            <p:cNvSpPr/>
            <p:nvPr/>
          </p:nvSpPr>
          <p:spPr>
            <a:xfrm>
              <a:off x="-406032" y="4984056"/>
              <a:ext cx="68021" cy="59838"/>
            </a:xfrm>
            <a:custGeom>
              <a:avLst/>
              <a:gdLst>
                <a:gd name="connsiteX0" fmla="*/ 10133 w 68021"/>
                <a:gd name="connsiteY0" fmla="*/ 18670 h 59838"/>
                <a:gd name="connsiteX1" fmla="*/ 28383 w 68021"/>
                <a:gd name="connsiteY1" fmla="*/ 36794 h 59838"/>
                <a:gd name="connsiteX2" fmla="*/ 35902 w 68021"/>
                <a:gd name="connsiteY2" fmla="*/ 32889 h 59838"/>
                <a:gd name="connsiteX3" fmla="*/ 56634 w 68021"/>
                <a:gd name="connsiteY3" fmla="*/ 25559 h 59838"/>
                <a:gd name="connsiteX4" fmla="*/ 68020 w 68021"/>
                <a:gd name="connsiteY4" fmla="*/ 42626 h 59838"/>
                <a:gd name="connsiteX5" fmla="*/ 55815 w 68021"/>
                <a:gd name="connsiteY5" fmla="*/ 59087 h 59838"/>
                <a:gd name="connsiteX6" fmla="*/ 35738 w 68021"/>
                <a:gd name="connsiteY6" fmla="*/ 51228 h 59838"/>
                <a:gd name="connsiteX7" fmla="*/ 28169 w 68021"/>
                <a:gd name="connsiteY7" fmla="*/ 47349 h 59838"/>
                <a:gd name="connsiteX8" fmla="*/ 13105 w 68021"/>
                <a:gd name="connsiteY8" fmla="*/ 47160 h 59838"/>
                <a:gd name="connsiteX9" fmla="*/ 69 w 68021"/>
                <a:gd name="connsiteY9" fmla="*/ 33091 h 59838"/>
                <a:gd name="connsiteX10" fmla="*/ 19 w 68021"/>
                <a:gd name="connsiteY10" fmla="*/ 6704 h 59838"/>
                <a:gd name="connsiteX11" fmla="*/ 5498 w 68021"/>
                <a:gd name="connsiteY11" fmla="*/ 4 h 59838"/>
                <a:gd name="connsiteX12" fmla="*/ 10158 w 68021"/>
                <a:gd name="connsiteY12" fmla="*/ 6717 h 59838"/>
                <a:gd name="connsiteX13" fmla="*/ 10133 w 68021"/>
                <a:gd name="connsiteY13" fmla="*/ 18670 h 59838"/>
                <a:gd name="connsiteX14" fmla="*/ 43573 w 68021"/>
                <a:gd name="connsiteY14" fmla="*/ 42525 h 59838"/>
                <a:gd name="connsiteX15" fmla="*/ 50815 w 68021"/>
                <a:gd name="connsiteY15" fmla="*/ 48923 h 59838"/>
                <a:gd name="connsiteX16" fmla="*/ 57440 w 68021"/>
                <a:gd name="connsiteY16" fmla="*/ 42336 h 59838"/>
                <a:gd name="connsiteX17" fmla="*/ 50651 w 68021"/>
                <a:gd name="connsiteY17" fmla="*/ 35245 h 59838"/>
                <a:gd name="connsiteX18" fmla="*/ 43573 w 68021"/>
                <a:gd name="connsiteY18" fmla="*/ 42525 h 59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021" h="59838">
                  <a:moveTo>
                    <a:pt x="10133" y="18670"/>
                  </a:moveTo>
                  <a:cubicBezTo>
                    <a:pt x="10133" y="36870"/>
                    <a:pt x="10133" y="36807"/>
                    <a:pt x="28383" y="36794"/>
                  </a:cubicBezTo>
                  <a:cubicBezTo>
                    <a:pt x="31746" y="36794"/>
                    <a:pt x="33912" y="36177"/>
                    <a:pt x="35902" y="32889"/>
                  </a:cubicBezTo>
                  <a:cubicBezTo>
                    <a:pt x="40436" y="25408"/>
                    <a:pt x="48648" y="22851"/>
                    <a:pt x="56634" y="25559"/>
                  </a:cubicBezTo>
                  <a:cubicBezTo>
                    <a:pt x="63448" y="27877"/>
                    <a:pt x="68120" y="34880"/>
                    <a:pt x="68020" y="42626"/>
                  </a:cubicBezTo>
                  <a:cubicBezTo>
                    <a:pt x="67919" y="50107"/>
                    <a:pt x="62704" y="57135"/>
                    <a:pt x="55815" y="59087"/>
                  </a:cubicBezTo>
                  <a:cubicBezTo>
                    <a:pt x="47981" y="61304"/>
                    <a:pt x="40071" y="58596"/>
                    <a:pt x="35738" y="51228"/>
                  </a:cubicBezTo>
                  <a:cubicBezTo>
                    <a:pt x="33748" y="47852"/>
                    <a:pt x="31506" y="47273"/>
                    <a:pt x="28169" y="47349"/>
                  </a:cubicBezTo>
                  <a:cubicBezTo>
                    <a:pt x="23143" y="47462"/>
                    <a:pt x="18093" y="47575"/>
                    <a:pt x="13105" y="47160"/>
                  </a:cubicBezTo>
                  <a:cubicBezTo>
                    <a:pt x="5006" y="46467"/>
                    <a:pt x="208" y="41227"/>
                    <a:pt x="69" y="33091"/>
                  </a:cubicBezTo>
                  <a:cubicBezTo>
                    <a:pt x="-82" y="24300"/>
                    <a:pt x="69" y="15496"/>
                    <a:pt x="19" y="6704"/>
                  </a:cubicBezTo>
                  <a:cubicBezTo>
                    <a:pt x="-6" y="2888"/>
                    <a:pt x="1052" y="-122"/>
                    <a:pt x="5498" y="4"/>
                  </a:cubicBezTo>
                  <a:cubicBezTo>
                    <a:pt x="9793" y="130"/>
                    <a:pt x="10208" y="3316"/>
                    <a:pt x="10158" y="6717"/>
                  </a:cubicBezTo>
                  <a:cubicBezTo>
                    <a:pt x="10082" y="10710"/>
                    <a:pt x="10133" y="14690"/>
                    <a:pt x="10133" y="18670"/>
                  </a:cubicBezTo>
                  <a:close/>
                  <a:moveTo>
                    <a:pt x="43573" y="42525"/>
                  </a:moveTo>
                  <a:cubicBezTo>
                    <a:pt x="44089" y="46656"/>
                    <a:pt x="46457" y="50032"/>
                    <a:pt x="50815" y="48923"/>
                  </a:cubicBezTo>
                  <a:cubicBezTo>
                    <a:pt x="53510" y="48230"/>
                    <a:pt x="56923" y="44956"/>
                    <a:pt x="57440" y="42336"/>
                  </a:cubicBezTo>
                  <a:cubicBezTo>
                    <a:pt x="58233" y="38318"/>
                    <a:pt x="55248" y="35295"/>
                    <a:pt x="50651" y="35245"/>
                  </a:cubicBezTo>
                  <a:cubicBezTo>
                    <a:pt x="46029" y="35182"/>
                    <a:pt x="43887" y="37877"/>
                    <a:pt x="43573" y="42525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5" name="Freeform: Shape 1254">
              <a:extLst>
                <a:ext uri="{FF2B5EF4-FFF2-40B4-BE49-F238E27FC236}">
                  <a16:creationId xmlns:a16="http://schemas.microsoft.com/office/drawing/2014/main" id="{D0A5FB00-1EC9-1351-1AAF-403B7A89F8B6}"/>
                </a:ext>
              </a:extLst>
            </p:cNvPr>
            <p:cNvSpPr/>
            <p:nvPr/>
          </p:nvSpPr>
          <p:spPr>
            <a:xfrm>
              <a:off x="-543397" y="4720392"/>
              <a:ext cx="68073" cy="59779"/>
            </a:xfrm>
            <a:custGeom>
              <a:avLst/>
              <a:gdLst>
                <a:gd name="connsiteX0" fmla="*/ 68049 w 68073"/>
                <a:gd name="connsiteY0" fmla="*/ 39728 h 59779"/>
                <a:gd name="connsiteX1" fmla="*/ 68061 w 68073"/>
                <a:gd name="connsiteY1" fmla="*/ 52928 h 59779"/>
                <a:gd name="connsiteX2" fmla="*/ 62721 w 68073"/>
                <a:gd name="connsiteY2" fmla="*/ 59780 h 59779"/>
                <a:gd name="connsiteX3" fmla="*/ 57922 w 68073"/>
                <a:gd name="connsiteY3" fmla="*/ 53205 h 59779"/>
                <a:gd name="connsiteX4" fmla="*/ 57985 w 68073"/>
                <a:gd name="connsiteY4" fmla="*/ 29337 h 59779"/>
                <a:gd name="connsiteX5" fmla="*/ 51763 w 68073"/>
                <a:gd name="connsiteY5" fmla="*/ 23027 h 59779"/>
                <a:gd name="connsiteX6" fmla="*/ 44861 w 68073"/>
                <a:gd name="connsiteY6" fmla="*/ 23052 h 59779"/>
                <a:gd name="connsiteX7" fmla="*/ 30125 w 68073"/>
                <a:gd name="connsiteY7" fmla="*/ 29136 h 59779"/>
                <a:gd name="connsiteX8" fmla="*/ 4796 w 68073"/>
                <a:gd name="connsiteY8" fmla="*/ 29803 h 59779"/>
                <a:gd name="connsiteX9" fmla="*/ 5703 w 68073"/>
                <a:gd name="connsiteY9" fmla="*/ 4525 h 59779"/>
                <a:gd name="connsiteX10" fmla="*/ 31070 w 68073"/>
                <a:gd name="connsiteY10" fmla="*/ 6981 h 59779"/>
                <a:gd name="connsiteX11" fmla="*/ 42909 w 68073"/>
                <a:gd name="connsiteY11" fmla="*/ 12447 h 59779"/>
                <a:gd name="connsiteX12" fmla="*/ 54207 w 68073"/>
                <a:gd name="connsiteY12" fmla="*/ 12510 h 59779"/>
                <a:gd name="connsiteX13" fmla="*/ 68036 w 68073"/>
                <a:gd name="connsiteY13" fmla="*/ 27171 h 59779"/>
                <a:gd name="connsiteX14" fmla="*/ 68049 w 68073"/>
                <a:gd name="connsiteY14" fmla="*/ 39728 h 59779"/>
                <a:gd name="connsiteX15" fmla="*/ 15615 w 68073"/>
                <a:gd name="connsiteY15" fmla="*/ 24828 h 59779"/>
                <a:gd name="connsiteX16" fmla="*/ 24369 w 68073"/>
                <a:gd name="connsiteY16" fmla="*/ 17120 h 59779"/>
                <a:gd name="connsiteX17" fmla="*/ 17442 w 68073"/>
                <a:gd name="connsiteY17" fmla="*/ 10621 h 59779"/>
                <a:gd name="connsiteX18" fmla="*/ 10590 w 68073"/>
                <a:gd name="connsiteY18" fmla="*/ 17712 h 59779"/>
                <a:gd name="connsiteX19" fmla="*/ 15615 w 68073"/>
                <a:gd name="connsiteY19" fmla="*/ 24828 h 5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8073" h="59779">
                  <a:moveTo>
                    <a:pt x="68049" y="39728"/>
                  </a:moveTo>
                  <a:cubicBezTo>
                    <a:pt x="68049" y="44124"/>
                    <a:pt x="67998" y="48520"/>
                    <a:pt x="68061" y="52928"/>
                  </a:cubicBezTo>
                  <a:cubicBezTo>
                    <a:pt x="68112" y="56694"/>
                    <a:pt x="67205" y="59805"/>
                    <a:pt x="62721" y="59780"/>
                  </a:cubicBezTo>
                  <a:cubicBezTo>
                    <a:pt x="58439" y="59754"/>
                    <a:pt x="57910" y="56656"/>
                    <a:pt x="57922" y="53205"/>
                  </a:cubicBezTo>
                  <a:cubicBezTo>
                    <a:pt x="57973" y="45245"/>
                    <a:pt x="57821" y="37285"/>
                    <a:pt x="57985" y="29337"/>
                  </a:cubicBezTo>
                  <a:cubicBezTo>
                    <a:pt x="58073" y="24879"/>
                    <a:pt x="56486" y="22624"/>
                    <a:pt x="51763" y="23027"/>
                  </a:cubicBezTo>
                  <a:cubicBezTo>
                    <a:pt x="49471" y="23229"/>
                    <a:pt x="47153" y="23115"/>
                    <a:pt x="44861" y="23052"/>
                  </a:cubicBezTo>
                  <a:cubicBezTo>
                    <a:pt x="39055" y="22876"/>
                    <a:pt x="34269" y="22838"/>
                    <a:pt x="30125" y="29136"/>
                  </a:cubicBezTo>
                  <a:cubicBezTo>
                    <a:pt x="24596" y="37549"/>
                    <a:pt x="11761" y="37109"/>
                    <a:pt x="4796" y="29803"/>
                  </a:cubicBezTo>
                  <a:cubicBezTo>
                    <a:pt x="-1942" y="22738"/>
                    <a:pt x="-1526" y="11049"/>
                    <a:pt x="5703" y="4525"/>
                  </a:cubicBezTo>
                  <a:cubicBezTo>
                    <a:pt x="13147" y="-2188"/>
                    <a:pt x="25540" y="-1483"/>
                    <a:pt x="31070" y="6981"/>
                  </a:cubicBezTo>
                  <a:cubicBezTo>
                    <a:pt x="34294" y="11906"/>
                    <a:pt x="37833" y="12825"/>
                    <a:pt x="42909" y="12447"/>
                  </a:cubicBezTo>
                  <a:cubicBezTo>
                    <a:pt x="46650" y="12170"/>
                    <a:pt x="50453" y="12233"/>
                    <a:pt x="54207" y="12510"/>
                  </a:cubicBezTo>
                  <a:cubicBezTo>
                    <a:pt x="62998" y="13165"/>
                    <a:pt x="67860" y="18380"/>
                    <a:pt x="68036" y="27171"/>
                  </a:cubicBezTo>
                  <a:cubicBezTo>
                    <a:pt x="68112" y="31340"/>
                    <a:pt x="68049" y="35534"/>
                    <a:pt x="68049" y="39728"/>
                  </a:cubicBezTo>
                  <a:close/>
                  <a:moveTo>
                    <a:pt x="15615" y="24828"/>
                  </a:moveTo>
                  <a:cubicBezTo>
                    <a:pt x="22354" y="24186"/>
                    <a:pt x="24608" y="21554"/>
                    <a:pt x="24369" y="17120"/>
                  </a:cubicBezTo>
                  <a:cubicBezTo>
                    <a:pt x="24142" y="12976"/>
                    <a:pt x="21711" y="10558"/>
                    <a:pt x="17442" y="10621"/>
                  </a:cubicBezTo>
                  <a:cubicBezTo>
                    <a:pt x="12857" y="10672"/>
                    <a:pt x="9897" y="13606"/>
                    <a:pt x="10590" y="17712"/>
                  </a:cubicBezTo>
                  <a:cubicBezTo>
                    <a:pt x="11069" y="20609"/>
                    <a:pt x="14280" y="23052"/>
                    <a:pt x="15615" y="24828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6" name="Freeform: Shape 1255">
              <a:extLst>
                <a:ext uri="{FF2B5EF4-FFF2-40B4-BE49-F238E27FC236}">
                  <a16:creationId xmlns:a16="http://schemas.microsoft.com/office/drawing/2014/main" id="{794EC81C-13B7-5C60-1487-31066CD5ECFF}"/>
                </a:ext>
              </a:extLst>
            </p:cNvPr>
            <p:cNvSpPr/>
            <p:nvPr/>
          </p:nvSpPr>
          <p:spPr>
            <a:xfrm>
              <a:off x="-339061" y="4778997"/>
              <a:ext cx="59467" cy="68371"/>
            </a:xfrm>
            <a:custGeom>
              <a:avLst/>
              <a:gdLst>
                <a:gd name="connsiteX0" fmla="*/ 19664 w 59467"/>
                <a:gd name="connsiteY0" fmla="*/ 68167 h 68371"/>
                <a:gd name="connsiteX1" fmla="*/ 6477 w 59467"/>
                <a:gd name="connsiteY1" fmla="*/ 67953 h 68371"/>
                <a:gd name="connsiteX2" fmla="*/ 92 w 59467"/>
                <a:gd name="connsiteY2" fmla="*/ 63129 h 68371"/>
                <a:gd name="connsiteX3" fmla="*/ 6755 w 59467"/>
                <a:gd name="connsiteY3" fmla="*/ 57776 h 68371"/>
                <a:gd name="connsiteX4" fmla="*/ 31315 w 59467"/>
                <a:gd name="connsiteY4" fmla="*/ 57839 h 68371"/>
                <a:gd name="connsiteX5" fmla="*/ 36554 w 59467"/>
                <a:gd name="connsiteY5" fmla="*/ 52701 h 68371"/>
                <a:gd name="connsiteX6" fmla="*/ 36554 w 59467"/>
                <a:gd name="connsiteY6" fmla="*/ 44514 h 68371"/>
                <a:gd name="connsiteX7" fmla="*/ 30484 w 59467"/>
                <a:gd name="connsiteY7" fmla="*/ 30420 h 68371"/>
                <a:gd name="connsiteX8" fmla="*/ 29791 w 59467"/>
                <a:gd name="connsiteY8" fmla="*/ 4839 h 68371"/>
                <a:gd name="connsiteX9" fmla="*/ 55132 w 59467"/>
                <a:gd name="connsiteY9" fmla="*/ 5885 h 68371"/>
                <a:gd name="connsiteX10" fmla="*/ 52512 w 59467"/>
                <a:gd name="connsiteY10" fmla="*/ 31352 h 68371"/>
                <a:gd name="connsiteX11" fmla="*/ 47273 w 59467"/>
                <a:gd name="connsiteY11" fmla="*/ 42033 h 68371"/>
                <a:gd name="connsiteX12" fmla="*/ 47222 w 59467"/>
                <a:gd name="connsiteY12" fmla="*/ 54615 h 68371"/>
                <a:gd name="connsiteX13" fmla="*/ 32889 w 59467"/>
                <a:gd name="connsiteY13" fmla="*/ 68155 h 68371"/>
                <a:gd name="connsiteX14" fmla="*/ 19664 w 59467"/>
                <a:gd name="connsiteY14" fmla="*/ 68167 h 68371"/>
                <a:gd name="connsiteX15" fmla="*/ 33884 w 59467"/>
                <a:gd name="connsiteY15" fmla="*/ 16263 h 68371"/>
                <a:gd name="connsiteX16" fmla="*/ 33935 w 59467"/>
                <a:gd name="connsiteY16" fmla="*/ 19198 h 68371"/>
                <a:gd name="connsiteX17" fmla="*/ 42172 w 59467"/>
                <a:gd name="connsiteY17" fmla="*/ 24651 h 68371"/>
                <a:gd name="connsiteX18" fmla="*/ 48935 w 59467"/>
                <a:gd name="connsiteY18" fmla="*/ 17434 h 68371"/>
                <a:gd name="connsiteX19" fmla="*/ 41907 w 59467"/>
                <a:gd name="connsiteY19" fmla="*/ 10595 h 68371"/>
                <a:gd name="connsiteX20" fmla="*/ 33884 w 59467"/>
                <a:gd name="connsiteY20" fmla="*/ 16263 h 68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467" h="68371">
                  <a:moveTo>
                    <a:pt x="19664" y="68167"/>
                  </a:moveTo>
                  <a:cubicBezTo>
                    <a:pt x="15256" y="68167"/>
                    <a:pt x="10747" y="68747"/>
                    <a:pt x="6477" y="67953"/>
                  </a:cubicBezTo>
                  <a:cubicBezTo>
                    <a:pt x="4034" y="67500"/>
                    <a:pt x="432" y="65107"/>
                    <a:pt x="92" y="63129"/>
                  </a:cubicBezTo>
                  <a:cubicBezTo>
                    <a:pt x="-626" y="58948"/>
                    <a:pt x="2989" y="57764"/>
                    <a:pt x="6755" y="57776"/>
                  </a:cubicBezTo>
                  <a:cubicBezTo>
                    <a:pt x="14941" y="57802"/>
                    <a:pt x="23128" y="57650"/>
                    <a:pt x="31315" y="57839"/>
                  </a:cubicBezTo>
                  <a:cubicBezTo>
                    <a:pt x="35119" y="57928"/>
                    <a:pt x="36731" y="56467"/>
                    <a:pt x="36554" y="52701"/>
                  </a:cubicBezTo>
                  <a:cubicBezTo>
                    <a:pt x="36428" y="49980"/>
                    <a:pt x="36491" y="47247"/>
                    <a:pt x="36554" y="44514"/>
                  </a:cubicBezTo>
                  <a:cubicBezTo>
                    <a:pt x="36680" y="38897"/>
                    <a:pt x="36743" y="34312"/>
                    <a:pt x="30484" y="30420"/>
                  </a:cubicBezTo>
                  <a:cubicBezTo>
                    <a:pt x="22272" y="25306"/>
                    <a:pt x="22687" y="11691"/>
                    <a:pt x="29791" y="4839"/>
                  </a:cubicBezTo>
                  <a:cubicBezTo>
                    <a:pt x="36895" y="-2012"/>
                    <a:pt x="48620" y="-1521"/>
                    <a:pt x="55132" y="5885"/>
                  </a:cubicBezTo>
                  <a:cubicBezTo>
                    <a:pt x="61682" y="13328"/>
                    <a:pt x="60813" y="26175"/>
                    <a:pt x="52512" y="31352"/>
                  </a:cubicBezTo>
                  <a:cubicBezTo>
                    <a:pt x="47928" y="34211"/>
                    <a:pt x="46945" y="37322"/>
                    <a:pt x="47273" y="42033"/>
                  </a:cubicBezTo>
                  <a:cubicBezTo>
                    <a:pt x="47563" y="46214"/>
                    <a:pt x="47550" y="50446"/>
                    <a:pt x="47222" y="54615"/>
                  </a:cubicBezTo>
                  <a:cubicBezTo>
                    <a:pt x="46568" y="63041"/>
                    <a:pt x="41341" y="67903"/>
                    <a:pt x="32889" y="68155"/>
                  </a:cubicBezTo>
                  <a:cubicBezTo>
                    <a:pt x="28481" y="68281"/>
                    <a:pt x="24073" y="68167"/>
                    <a:pt x="19664" y="68167"/>
                  </a:cubicBezTo>
                  <a:close/>
                  <a:moveTo>
                    <a:pt x="33884" y="16263"/>
                  </a:moveTo>
                  <a:cubicBezTo>
                    <a:pt x="33897" y="17246"/>
                    <a:pt x="33922" y="18215"/>
                    <a:pt x="33935" y="19198"/>
                  </a:cubicBezTo>
                  <a:cubicBezTo>
                    <a:pt x="36668" y="21125"/>
                    <a:pt x="39275" y="24387"/>
                    <a:pt x="42172" y="24651"/>
                  </a:cubicBezTo>
                  <a:cubicBezTo>
                    <a:pt x="46039" y="25017"/>
                    <a:pt x="48973" y="22082"/>
                    <a:pt x="48935" y="17434"/>
                  </a:cubicBezTo>
                  <a:cubicBezTo>
                    <a:pt x="48898" y="12699"/>
                    <a:pt x="45736" y="10066"/>
                    <a:pt x="41907" y="10595"/>
                  </a:cubicBezTo>
                  <a:cubicBezTo>
                    <a:pt x="39010" y="10986"/>
                    <a:pt x="36542" y="14273"/>
                    <a:pt x="33884" y="16263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7" name="Freeform: Shape 1256">
              <a:extLst>
                <a:ext uri="{FF2B5EF4-FFF2-40B4-BE49-F238E27FC236}">
                  <a16:creationId xmlns:a16="http://schemas.microsoft.com/office/drawing/2014/main" id="{2820D572-486D-CFD6-0E02-D33AE02898A2}"/>
                </a:ext>
              </a:extLst>
            </p:cNvPr>
            <p:cNvSpPr/>
            <p:nvPr/>
          </p:nvSpPr>
          <p:spPr>
            <a:xfrm>
              <a:off x="-601755" y="4916902"/>
              <a:ext cx="59702" cy="68354"/>
            </a:xfrm>
            <a:custGeom>
              <a:avLst/>
              <a:gdLst>
                <a:gd name="connsiteX0" fmla="*/ 39424 w 59702"/>
                <a:gd name="connsiteY0" fmla="*/ 178 h 68354"/>
                <a:gd name="connsiteX1" fmla="*/ 53871 w 59702"/>
                <a:gd name="connsiteY1" fmla="*/ 417 h 68354"/>
                <a:gd name="connsiteX2" fmla="*/ 59702 w 59702"/>
                <a:gd name="connsiteY2" fmla="*/ 5405 h 68354"/>
                <a:gd name="connsiteX3" fmla="*/ 53707 w 59702"/>
                <a:gd name="connsiteY3" fmla="*/ 10316 h 68354"/>
                <a:gd name="connsiteX4" fmla="*/ 28542 w 59702"/>
                <a:gd name="connsiteY4" fmla="*/ 10505 h 68354"/>
                <a:gd name="connsiteX5" fmla="*/ 22912 w 59702"/>
                <a:gd name="connsiteY5" fmla="*/ 15909 h 68354"/>
                <a:gd name="connsiteX6" fmla="*/ 22900 w 59702"/>
                <a:gd name="connsiteY6" fmla="*/ 24725 h 68354"/>
                <a:gd name="connsiteX7" fmla="*/ 28756 w 59702"/>
                <a:gd name="connsiteY7" fmla="*/ 37623 h 68354"/>
                <a:gd name="connsiteX8" fmla="*/ 29953 w 59702"/>
                <a:gd name="connsiteY8" fmla="*/ 63266 h 68354"/>
                <a:gd name="connsiteX9" fmla="*/ 4183 w 59702"/>
                <a:gd name="connsiteY9" fmla="*/ 62259 h 68354"/>
                <a:gd name="connsiteX10" fmla="*/ 7181 w 59702"/>
                <a:gd name="connsiteY10" fmla="*/ 36829 h 68354"/>
                <a:gd name="connsiteX11" fmla="*/ 12194 w 59702"/>
                <a:gd name="connsiteY11" fmla="*/ 26690 h 68354"/>
                <a:gd name="connsiteX12" fmla="*/ 12169 w 59702"/>
                <a:gd name="connsiteY12" fmla="*/ 15355 h 68354"/>
                <a:gd name="connsiteX13" fmla="*/ 27472 w 59702"/>
                <a:gd name="connsiteY13" fmla="*/ 178 h 68354"/>
                <a:gd name="connsiteX14" fmla="*/ 39437 w 59702"/>
                <a:gd name="connsiteY14" fmla="*/ 165 h 68354"/>
                <a:gd name="connsiteX15" fmla="*/ 39424 w 59702"/>
                <a:gd name="connsiteY15" fmla="*/ 178 h 68354"/>
                <a:gd name="connsiteX16" fmla="*/ 9499 w 59702"/>
                <a:gd name="connsiteY16" fmla="*/ 48971 h 68354"/>
                <a:gd name="connsiteX17" fmla="*/ 9410 w 59702"/>
                <a:gd name="connsiteY17" fmla="*/ 51968 h 68354"/>
                <a:gd name="connsiteX18" fmla="*/ 17270 w 59702"/>
                <a:gd name="connsiteY18" fmla="*/ 57724 h 68354"/>
                <a:gd name="connsiteX19" fmla="*/ 24462 w 59702"/>
                <a:gd name="connsiteY19" fmla="*/ 50999 h 68354"/>
                <a:gd name="connsiteX20" fmla="*/ 17748 w 59702"/>
                <a:gd name="connsiteY20" fmla="*/ 43693 h 68354"/>
                <a:gd name="connsiteX21" fmla="*/ 9499 w 59702"/>
                <a:gd name="connsiteY21" fmla="*/ 48971 h 68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9702" h="68354">
                  <a:moveTo>
                    <a:pt x="39424" y="178"/>
                  </a:moveTo>
                  <a:cubicBezTo>
                    <a:pt x="44248" y="178"/>
                    <a:pt x="49160" y="-351"/>
                    <a:pt x="53871" y="417"/>
                  </a:cubicBezTo>
                  <a:cubicBezTo>
                    <a:pt x="56025" y="769"/>
                    <a:pt x="57763" y="3654"/>
                    <a:pt x="59702" y="5405"/>
                  </a:cubicBezTo>
                  <a:cubicBezTo>
                    <a:pt x="57712" y="7117"/>
                    <a:pt x="55811" y="10165"/>
                    <a:pt x="53707" y="10316"/>
                  </a:cubicBezTo>
                  <a:cubicBezTo>
                    <a:pt x="45357" y="10896"/>
                    <a:pt x="36931" y="10707"/>
                    <a:pt x="28542" y="10505"/>
                  </a:cubicBezTo>
                  <a:cubicBezTo>
                    <a:pt x="24524" y="10405"/>
                    <a:pt x="22673" y="11778"/>
                    <a:pt x="22912" y="15909"/>
                  </a:cubicBezTo>
                  <a:cubicBezTo>
                    <a:pt x="23089" y="18831"/>
                    <a:pt x="23101" y="21791"/>
                    <a:pt x="22900" y="24725"/>
                  </a:cubicBezTo>
                  <a:cubicBezTo>
                    <a:pt x="22534" y="30116"/>
                    <a:pt x="23265" y="34096"/>
                    <a:pt x="28756" y="37623"/>
                  </a:cubicBezTo>
                  <a:cubicBezTo>
                    <a:pt x="36893" y="42875"/>
                    <a:pt x="36905" y="56175"/>
                    <a:pt x="29953" y="63266"/>
                  </a:cubicBezTo>
                  <a:cubicBezTo>
                    <a:pt x="22925" y="70433"/>
                    <a:pt x="10720" y="69967"/>
                    <a:pt x="4183" y="62259"/>
                  </a:cubicBezTo>
                  <a:cubicBezTo>
                    <a:pt x="-2290" y="54639"/>
                    <a:pt x="-1220" y="42056"/>
                    <a:pt x="7181" y="36829"/>
                  </a:cubicBezTo>
                  <a:cubicBezTo>
                    <a:pt x="11539" y="34121"/>
                    <a:pt x="12471" y="31124"/>
                    <a:pt x="12194" y="26690"/>
                  </a:cubicBezTo>
                  <a:cubicBezTo>
                    <a:pt x="11967" y="22924"/>
                    <a:pt x="12055" y="19133"/>
                    <a:pt x="12169" y="15355"/>
                  </a:cubicBezTo>
                  <a:cubicBezTo>
                    <a:pt x="12484" y="5455"/>
                    <a:pt x="17635" y="367"/>
                    <a:pt x="27472" y="178"/>
                  </a:cubicBezTo>
                  <a:cubicBezTo>
                    <a:pt x="31452" y="102"/>
                    <a:pt x="35444" y="165"/>
                    <a:pt x="39437" y="165"/>
                  </a:cubicBezTo>
                  <a:cubicBezTo>
                    <a:pt x="39424" y="165"/>
                    <a:pt x="39424" y="165"/>
                    <a:pt x="39424" y="178"/>
                  </a:cubicBezTo>
                  <a:close/>
                  <a:moveTo>
                    <a:pt x="9499" y="48971"/>
                  </a:moveTo>
                  <a:cubicBezTo>
                    <a:pt x="9473" y="49966"/>
                    <a:pt x="9436" y="50961"/>
                    <a:pt x="9410" y="51968"/>
                  </a:cubicBezTo>
                  <a:cubicBezTo>
                    <a:pt x="12018" y="53984"/>
                    <a:pt x="14423" y="57284"/>
                    <a:pt x="17270" y="57724"/>
                  </a:cubicBezTo>
                  <a:cubicBezTo>
                    <a:pt x="21136" y="58316"/>
                    <a:pt x="24310" y="55634"/>
                    <a:pt x="24462" y="50999"/>
                  </a:cubicBezTo>
                  <a:cubicBezTo>
                    <a:pt x="24613" y="46376"/>
                    <a:pt x="21565" y="43429"/>
                    <a:pt x="17748" y="43693"/>
                  </a:cubicBezTo>
                  <a:cubicBezTo>
                    <a:pt x="14889" y="43882"/>
                    <a:pt x="12232" y="47107"/>
                    <a:pt x="9499" y="48971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8" name="Freeform: Shape 1257">
              <a:extLst>
                <a:ext uri="{FF2B5EF4-FFF2-40B4-BE49-F238E27FC236}">
                  <a16:creationId xmlns:a16="http://schemas.microsoft.com/office/drawing/2014/main" id="{D7ADF373-E63D-00B7-1985-B9F83D6B17BE}"/>
                </a:ext>
              </a:extLst>
            </p:cNvPr>
            <p:cNvSpPr/>
            <p:nvPr/>
          </p:nvSpPr>
          <p:spPr>
            <a:xfrm>
              <a:off x="-339071" y="4917016"/>
              <a:ext cx="59547" cy="68237"/>
            </a:xfrm>
            <a:custGeom>
              <a:avLst/>
              <a:gdLst>
                <a:gd name="connsiteX0" fmla="*/ 20191 w 59547"/>
                <a:gd name="connsiteY0" fmla="*/ 38 h 68237"/>
                <a:gd name="connsiteX1" fmla="*/ 32786 w 59547"/>
                <a:gd name="connsiteY1" fmla="*/ 63 h 68237"/>
                <a:gd name="connsiteX2" fmla="*/ 47295 w 59547"/>
                <a:gd name="connsiteY2" fmla="*/ 14119 h 68237"/>
                <a:gd name="connsiteX3" fmla="*/ 47333 w 59547"/>
                <a:gd name="connsiteY3" fmla="*/ 22306 h 68237"/>
                <a:gd name="connsiteX4" fmla="*/ 53832 w 59547"/>
                <a:gd name="connsiteY4" fmla="*/ 38088 h 68237"/>
                <a:gd name="connsiteX5" fmla="*/ 54361 w 59547"/>
                <a:gd name="connsiteY5" fmla="*/ 63177 h 68237"/>
                <a:gd name="connsiteX6" fmla="*/ 29020 w 59547"/>
                <a:gd name="connsiteY6" fmla="*/ 62547 h 68237"/>
                <a:gd name="connsiteX7" fmla="*/ 30846 w 59547"/>
                <a:gd name="connsiteY7" fmla="*/ 37395 h 68237"/>
                <a:gd name="connsiteX8" fmla="*/ 36627 w 59547"/>
                <a:gd name="connsiteY8" fmla="*/ 25077 h 68237"/>
                <a:gd name="connsiteX9" fmla="*/ 21992 w 59547"/>
                <a:gd name="connsiteY9" fmla="*/ 10442 h 68237"/>
                <a:gd name="connsiteX10" fmla="*/ 6286 w 59547"/>
                <a:gd name="connsiteY10" fmla="*/ 10190 h 68237"/>
                <a:gd name="connsiteX11" fmla="*/ 102 w 59547"/>
                <a:gd name="connsiteY11" fmla="*/ 5076 h 68237"/>
                <a:gd name="connsiteX12" fmla="*/ 6349 w 59547"/>
                <a:gd name="connsiteY12" fmla="*/ 38 h 68237"/>
                <a:gd name="connsiteX13" fmla="*/ 20191 w 59547"/>
                <a:gd name="connsiteY13" fmla="*/ 38 h 68237"/>
                <a:gd name="connsiteX14" fmla="*/ 48996 w 59547"/>
                <a:gd name="connsiteY14" fmla="*/ 48567 h 68237"/>
                <a:gd name="connsiteX15" fmla="*/ 42169 w 59547"/>
                <a:gd name="connsiteY15" fmla="*/ 43567 h 68237"/>
                <a:gd name="connsiteX16" fmla="*/ 35015 w 59547"/>
                <a:gd name="connsiteY16" fmla="*/ 50406 h 68237"/>
                <a:gd name="connsiteX17" fmla="*/ 41791 w 59547"/>
                <a:gd name="connsiteY17" fmla="*/ 57736 h 68237"/>
                <a:gd name="connsiteX18" fmla="*/ 48996 w 59547"/>
                <a:gd name="connsiteY18" fmla="*/ 48567 h 6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9547" h="68237">
                  <a:moveTo>
                    <a:pt x="20191" y="38"/>
                  </a:moveTo>
                  <a:cubicBezTo>
                    <a:pt x="24385" y="38"/>
                    <a:pt x="28592" y="-63"/>
                    <a:pt x="32786" y="63"/>
                  </a:cubicBezTo>
                  <a:cubicBezTo>
                    <a:pt x="41527" y="315"/>
                    <a:pt x="46691" y="5328"/>
                    <a:pt x="47295" y="14119"/>
                  </a:cubicBezTo>
                  <a:cubicBezTo>
                    <a:pt x="47484" y="16840"/>
                    <a:pt x="47484" y="19586"/>
                    <a:pt x="47333" y="22306"/>
                  </a:cubicBezTo>
                  <a:cubicBezTo>
                    <a:pt x="46980" y="28616"/>
                    <a:pt x="47257" y="33743"/>
                    <a:pt x="53832" y="38088"/>
                  </a:cubicBezTo>
                  <a:cubicBezTo>
                    <a:pt x="61616" y="43227"/>
                    <a:pt x="61112" y="56577"/>
                    <a:pt x="54361" y="63177"/>
                  </a:cubicBezTo>
                  <a:cubicBezTo>
                    <a:pt x="47220" y="70167"/>
                    <a:pt x="35494" y="69878"/>
                    <a:pt x="29020" y="62547"/>
                  </a:cubicBezTo>
                  <a:cubicBezTo>
                    <a:pt x="22533" y="55192"/>
                    <a:pt x="22836" y="42433"/>
                    <a:pt x="30846" y="37395"/>
                  </a:cubicBezTo>
                  <a:cubicBezTo>
                    <a:pt x="36174" y="34045"/>
                    <a:pt x="36690" y="30304"/>
                    <a:pt x="36627" y="25077"/>
                  </a:cubicBezTo>
                  <a:cubicBezTo>
                    <a:pt x="36426" y="10442"/>
                    <a:pt x="36564" y="10442"/>
                    <a:pt x="21992" y="10442"/>
                  </a:cubicBezTo>
                  <a:cubicBezTo>
                    <a:pt x="16740" y="10442"/>
                    <a:pt x="11412" y="10971"/>
                    <a:pt x="6286" y="10190"/>
                  </a:cubicBezTo>
                  <a:cubicBezTo>
                    <a:pt x="3918" y="9825"/>
                    <a:pt x="505" y="7180"/>
                    <a:pt x="102" y="5076"/>
                  </a:cubicBezTo>
                  <a:cubicBezTo>
                    <a:pt x="-642" y="1235"/>
                    <a:pt x="2822" y="26"/>
                    <a:pt x="6349" y="38"/>
                  </a:cubicBezTo>
                  <a:cubicBezTo>
                    <a:pt x="10958" y="51"/>
                    <a:pt x="15581" y="38"/>
                    <a:pt x="20191" y="38"/>
                  </a:cubicBezTo>
                  <a:close/>
                  <a:moveTo>
                    <a:pt x="48996" y="48567"/>
                  </a:moveTo>
                  <a:cubicBezTo>
                    <a:pt x="47446" y="47345"/>
                    <a:pt x="45015" y="43957"/>
                    <a:pt x="42169" y="43567"/>
                  </a:cubicBezTo>
                  <a:cubicBezTo>
                    <a:pt x="38365" y="43038"/>
                    <a:pt x="35191" y="45846"/>
                    <a:pt x="35015" y="50406"/>
                  </a:cubicBezTo>
                  <a:cubicBezTo>
                    <a:pt x="34839" y="55053"/>
                    <a:pt x="37748" y="57610"/>
                    <a:pt x="41791" y="57736"/>
                  </a:cubicBezTo>
                  <a:cubicBezTo>
                    <a:pt x="45822" y="57862"/>
                    <a:pt x="48844" y="55532"/>
                    <a:pt x="48996" y="48567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9" name="Freeform: Shape 1258">
              <a:extLst>
                <a:ext uri="{FF2B5EF4-FFF2-40B4-BE49-F238E27FC236}">
                  <a16:creationId xmlns:a16="http://schemas.microsoft.com/office/drawing/2014/main" id="{F506B5A4-48FE-FE25-C266-E79314635A0A}"/>
                </a:ext>
              </a:extLst>
            </p:cNvPr>
            <p:cNvSpPr/>
            <p:nvPr/>
          </p:nvSpPr>
          <p:spPr>
            <a:xfrm>
              <a:off x="-601869" y="4778968"/>
              <a:ext cx="59566" cy="68401"/>
            </a:xfrm>
            <a:custGeom>
              <a:avLst/>
              <a:gdLst>
                <a:gd name="connsiteX0" fmla="*/ 39275 w 59566"/>
                <a:gd name="connsiteY0" fmla="*/ 68196 h 68401"/>
                <a:gd name="connsiteX1" fmla="*/ 26680 w 59566"/>
                <a:gd name="connsiteY1" fmla="*/ 68171 h 68401"/>
                <a:gd name="connsiteX2" fmla="*/ 12321 w 59566"/>
                <a:gd name="connsiteY2" fmla="*/ 54631 h 68401"/>
                <a:gd name="connsiteX3" fmla="*/ 12258 w 59566"/>
                <a:gd name="connsiteY3" fmla="*/ 45827 h 68401"/>
                <a:gd name="connsiteX4" fmla="*/ 5684 w 59566"/>
                <a:gd name="connsiteY4" fmla="*/ 30058 h 68401"/>
                <a:gd name="connsiteX5" fmla="*/ 5293 w 59566"/>
                <a:gd name="connsiteY5" fmla="*/ 4994 h 68401"/>
                <a:gd name="connsiteX6" fmla="*/ 30635 w 59566"/>
                <a:gd name="connsiteY6" fmla="*/ 5763 h 68401"/>
                <a:gd name="connsiteX7" fmla="*/ 28166 w 59566"/>
                <a:gd name="connsiteY7" fmla="*/ 31318 h 68401"/>
                <a:gd name="connsiteX8" fmla="*/ 22939 w 59566"/>
                <a:gd name="connsiteY8" fmla="*/ 42011 h 68401"/>
                <a:gd name="connsiteX9" fmla="*/ 38947 w 59566"/>
                <a:gd name="connsiteY9" fmla="*/ 57805 h 68401"/>
                <a:gd name="connsiteX10" fmla="*/ 52802 w 59566"/>
                <a:gd name="connsiteY10" fmla="*/ 57805 h 68401"/>
                <a:gd name="connsiteX11" fmla="*/ 59477 w 59566"/>
                <a:gd name="connsiteY11" fmla="*/ 63158 h 68401"/>
                <a:gd name="connsiteX12" fmla="*/ 53092 w 59566"/>
                <a:gd name="connsiteY12" fmla="*/ 67995 h 68401"/>
                <a:gd name="connsiteX13" fmla="*/ 39275 w 59566"/>
                <a:gd name="connsiteY13" fmla="*/ 68196 h 68401"/>
                <a:gd name="connsiteX14" fmla="*/ 25697 w 59566"/>
                <a:gd name="connsiteY14" fmla="*/ 18950 h 68401"/>
                <a:gd name="connsiteX15" fmla="*/ 25647 w 59566"/>
                <a:gd name="connsiteY15" fmla="*/ 15990 h 68401"/>
                <a:gd name="connsiteX16" fmla="*/ 17435 w 59566"/>
                <a:gd name="connsiteY16" fmla="*/ 10624 h 68401"/>
                <a:gd name="connsiteX17" fmla="*/ 10659 w 59566"/>
                <a:gd name="connsiteY17" fmla="*/ 17728 h 68401"/>
                <a:gd name="connsiteX18" fmla="*/ 17662 w 59566"/>
                <a:gd name="connsiteY18" fmla="*/ 24693 h 68401"/>
                <a:gd name="connsiteX19" fmla="*/ 25697 w 59566"/>
                <a:gd name="connsiteY19" fmla="*/ 18950 h 68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9566" h="68401">
                  <a:moveTo>
                    <a:pt x="39275" y="68196"/>
                  </a:moveTo>
                  <a:cubicBezTo>
                    <a:pt x="35081" y="68196"/>
                    <a:pt x="30874" y="68297"/>
                    <a:pt x="26680" y="68171"/>
                  </a:cubicBezTo>
                  <a:cubicBezTo>
                    <a:pt x="18216" y="67907"/>
                    <a:pt x="13052" y="63045"/>
                    <a:pt x="12321" y="54631"/>
                  </a:cubicBezTo>
                  <a:cubicBezTo>
                    <a:pt x="12069" y="51709"/>
                    <a:pt x="12082" y="48750"/>
                    <a:pt x="12258" y="45827"/>
                  </a:cubicBezTo>
                  <a:cubicBezTo>
                    <a:pt x="12649" y="39467"/>
                    <a:pt x="12246" y="34429"/>
                    <a:pt x="5684" y="30058"/>
                  </a:cubicBezTo>
                  <a:cubicBezTo>
                    <a:pt x="-2125" y="24869"/>
                    <a:pt x="-1533" y="11582"/>
                    <a:pt x="5293" y="4994"/>
                  </a:cubicBezTo>
                  <a:cubicBezTo>
                    <a:pt x="12498" y="-1958"/>
                    <a:pt x="24224" y="-1606"/>
                    <a:pt x="30635" y="5763"/>
                  </a:cubicBezTo>
                  <a:cubicBezTo>
                    <a:pt x="37260" y="13383"/>
                    <a:pt x="36479" y="26154"/>
                    <a:pt x="28166" y="31318"/>
                  </a:cubicBezTo>
                  <a:cubicBezTo>
                    <a:pt x="23556" y="34177"/>
                    <a:pt x="22889" y="37338"/>
                    <a:pt x="22939" y="42011"/>
                  </a:cubicBezTo>
                  <a:cubicBezTo>
                    <a:pt x="23141" y="57805"/>
                    <a:pt x="23015" y="57805"/>
                    <a:pt x="38947" y="57805"/>
                  </a:cubicBezTo>
                  <a:cubicBezTo>
                    <a:pt x="43570" y="57805"/>
                    <a:pt x="48180" y="57831"/>
                    <a:pt x="52802" y="57805"/>
                  </a:cubicBezTo>
                  <a:cubicBezTo>
                    <a:pt x="56568" y="57780"/>
                    <a:pt x="60183" y="58977"/>
                    <a:pt x="59477" y="63158"/>
                  </a:cubicBezTo>
                  <a:cubicBezTo>
                    <a:pt x="59137" y="65148"/>
                    <a:pt x="55522" y="67567"/>
                    <a:pt x="53092" y="67995"/>
                  </a:cubicBezTo>
                  <a:cubicBezTo>
                    <a:pt x="48608" y="68763"/>
                    <a:pt x="43897" y="68209"/>
                    <a:pt x="39275" y="68196"/>
                  </a:cubicBezTo>
                  <a:close/>
                  <a:moveTo>
                    <a:pt x="25697" y="18950"/>
                  </a:moveTo>
                  <a:cubicBezTo>
                    <a:pt x="25685" y="17967"/>
                    <a:pt x="25660" y="16972"/>
                    <a:pt x="25647" y="15990"/>
                  </a:cubicBezTo>
                  <a:cubicBezTo>
                    <a:pt x="22914" y="14101"/>
                    <a:pt x="20319" y="10914"/>
                    <a:pt x="17435" y="10624"/>
                  </a:cubicBezTo>
                  <a:cubicBezTo>
                    <a:pt x="13568" y="10234"/>
                    <a:pt x="10520" y="12992"/>
                    <a:pt x="10659" y="17728"/>
                  </a:cubicBezTo>
                  <a:cubicBezTo>
                    <a:pt x="10797" y="22350"/>
                    <a:pt x="13808" y="25197"/>
                    <a:pt x="17662" y="24693"/>
                  </a:cubicBezTo>
                  <a:cubicBezTo>
                    <a:pt x="20533" y="24302"/>
                    <a:pt x="23027" y="20965"/>
                    <a:pt x="25697" y="18950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0" name="Freeform: Shape 1259">
              <a:extLst>
                <a:ext uri="{FF2B5EF4-FFF2-40B4-BE49-F238E27FC236}">
                  <a16:creationId xmlns:a16="http://schemas.microsoft.com/office/drawing/2014/main" id="{A2B4F054-EDEA-A3C0-D7F3-11416E4BE77A}"/>
                </a:ext>
              </a:extLst>
            </p:cNvPr>
            <p:cNvSpPr/>
            <p:nvPr/>
          </p:nvSpPr>
          <p:spPr>
            <a:xfrm>
              <a:off x="-479043" y="4849354"/>
              <a:ext cx="48821" cy="61692"/>
            </a:xfrm>
            <a:custGeom>
              <a:avLst/>
              <a:gdLst>
                <a:gd name="connsiteX0" fmla="*/ 42071 w 48821"/>
                <a:gd name="connsiteY0" fmla="*/ 61692 h 61692"/>
                <a:gd name="connsiteX1" fmla="*/ 37915 w 48821"/>
                <a:gd name="connsiteY1" fmla="*/ 55458 h 61692"/>
                <a:gd name="connsiteX2" fmla="*/ 28481 w 48821"/>
                <a:gd name="connsiteY2" fmla="*/ 49047 h 61692"/>
                <a:gd name="connsiteX3" fmla="*/ 23456 w 48821"/>
                <a:gd name="connsiteY3" fmla="*/ 49059 h 61692"/>
                <a:gd name="connsiteX4" fmla="*/ 9286 w 48821"/>
                <a:gd name="connsiteY4" fmla="*/ 57712 h 61692"/>
                <a:gd name="connsiteX5" fmla="*/ 2649 w 48821"/>
                <a:gd name="connsiteY5" fmla="*/ 61528 h 61692"/>
                <a:gd name="connsiteX6" fmla="*/ 117 w 48821"/>
                <a:gd name="connsiteY6" fmla="*/ 54349 h 61692"/>
                <a:gd name="connsiteX7" fmla="*/ 19136 w 48821"/>
                <a:gd name="connsiteY7" fmla="*/ 3314 h 61692"/>
                <a:gd name="connsiteX8" fmla="*/ 24413 w 48821"/>
                <a:gd name="connsiteY8" fmla="*/ 2 h 61692"/>
                <a:gd name="connsiteX9" fmla="*/ 29098 w 48821"/>
                <a:gd name="connsiteY9" fmla="*/ 3893 h 61692"/>
                <a:gd name="connsiteX10" fmla="*/ 48293 w 48821"/>
                <a:gd name="connsiteY10" fmla="*/ 54223 h 61692"/>
                <a:gd name="connsiteX11" fmla="*/ 42071 w 48821"/>
                <a:gd name="connsiteY11" fmla="*/ 61692 h 61692"/>
                <a:gd name="connsiteX12" fmla="*/ 24085 w 48821"/>
                <a:gd name="connsiteY12" fmla="*/ 19285 h 61692"/>
                <a:gd name="connsiteX13" fmla="*/ 17057 w 48821"/>
                <a:gd name="connsiteY13" fmla="*/ 38291 h 61692"/>
                <a:gd name="connsiteX14" fmla="*/ 31101 w 48821"/>
                <a:gd name="connsiteY14" fmla="*/ 38291 h 61692"/>
                <a:gd name="connsiteX15" fmla="*/ 24085 w 48821"/>
                <a:gd name="connsiteY15" fmla="*/ 19285 h 6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821" h="61692">
                  <a:moveTo>
                    <a:pt x="42071" y="61692"/>
                  </a:moveTo>
                  <a:cubicBezTo>
                    <a:pt x="41013" y="60168"/>
                    <a:pt x="38582" y="58040"/>
                    <a:pt x="37915" y="55458"/>
                  </a:cubicBezTo>
                  <a:cubicBezTo>
                    <a:pt x="36542" y="50180"/>
                    <a:pt x="33695" y="48241"/>
                    <a:pt x="28481" y="49047"/>
                  </a:cubicBezTo>
                  <a:cubicBezTo>
                    <a:pt x="26844" y="49299"/>
                    <a:pt x="25106" y="49248"/>
                    <a:pt x="23456" y="49059"/>
                  </a:cubicBezTo>
                  <a:cubicBezTo>
                    <a:pt x="16478" y="48266"/>
                    <a:pt x="10848" y="49059"/>
                    <a:pt x="9286" y="57712"/>
                  </a:cubicBezTo>
                  <a:cubicBezTo>
                    <a:pt x="8997" y="59324"/>
                    <a:pt x="4953" y="60269"/>
                    <a:pt x="2649" y="61528"/>
                  </a:cubicBezTo>
                  <a:cubicBezTo>
                    <a:pt x="1729" y="59110"/>
                    <a:pt x="-538" y="56213"/>
                    <a:pt x="117" y="54349"/>
                  </a:cubicBezTo>
                  <a:cubicBezTo>
                    <a:pt x="6112" y="37220"/>
                    <a:pt x="12523" y="20217"/>
                    <a:pt x="19136" y="3314"/>
                  </a:cubicBezTo>
                  <a:cubicBezTo>
                    <a:pt x="19778" y="1677"/>
                    <a:pt x="22637" y="-61"/>
                    <a:pt x="24413" y="2"/>
                  </a:cubicBezTo>
                  <a:cubicBezTo>
                    <a:pt x="26063" y="65"/>
                    <a:pt x="28418" y="2155"/>
                    <a:pt x="29098" y="3893"/>
                  </a:cubicBezTo>
                  <a:cubicBezTo>
                    <a:pt x="35673" y="20595"/>
                    <a:pt x="42021" y="37396"/>
                    <a:pt x="48293" y="54223"/>
                  </a:cubicBezTo>
                  <a:cubicBezTo>
                    <a:pt x="49905" y="58518"/>
                    <a:pt x="47827" y="61680"/>
                    <a:pt x="42071" y="61692"/>
                  </a:cubicBezTo>
                  <a:close/>
                  <a:moveTo>
                    <a:pt x="24085" y="19285"/>
                  </a:moveTo>
                  <a:cubicBezTo>
                    <a:pt x="21352" y="26665"/>
                    <a:pt x="19324" y="32157"/>
                    <a:pt x="17057" y="38291"/>
                  </a:cubicBezTo>
                  <a:cubicBezTo>
                    <a:pt x="22045" y="38291"/>
                    <a:pt x="26176" y="38291"/>
                    <a:pt x="31101" y="38291"/>
                  </a:cubicBezTo>
                  <a:cubicBezTo>
                    <a:pt x="28821" y="32094"/>
                    <a:pt x="26768" y="26552"/>
                    <a:pt x="24085" y="19285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1" name="Freeform: Shape 1260">
              <a:extLst>
                <a:ext uri="{FF2B5EF4-FFF2-40B4-BE49-F238E27FC236}">
                  <a16:creationId xmlns:a16="http://schemas.microsoft.com/office/drawing/2014/main" id="{6BB7AD1A-C10F-8459-75FE-412AF1309B79}"/>
                </a:ext>
              </a:extLst>
            </p:cNvPr>
            <p:cNvSpPr/>
            <p:nvPr/>
          </p:nvSpPr>
          <p:spPr>
            <a:xfrm>
              <a:off x="-457944" y="4704465"/>
              <a:ext cx="34801" cy="64275"/>
            </a:xfrm>
            <a:custGeom>
              <a:avLst/>
              <a:gdLst>
                <a:gd name="connsiteX0" fmla="*/ 2 w 34801"/>
                <a:gd name="connsiteY0" fmla="*/ 19369 h 64275"/>
                <a:gd name="connsiteX1" fmla="*/ 13819 w 34801"/>
                <a:gd name="connsiteY1" fmla="*/ 363 h 64275"/>
                <a:gd name="connsiteX2" fmla="*/ 33291 w 34801"/>
                <a:gd name="connsiteY2" fmla="*/ 10679 h 64275"/>
                <a:gd name="connsiteX3" fmla="*/ 26893 w 34801"/>
                <a:gd name="connsiteY3" fmla="*/ 32128 h 64275"/>
                <a:gd name="connsiteX4" fmla="*/ 22522 w 34801"/>
                <a:gd name="connsiteY4" fmla="*/ 40718 h 64275"/>
                <a:gd name="connsiteX5" fmla="*/ 22484 w 34801"/>
                <a:gd name="connsiteY5" fmla="*/ 58301 h 64275"/>
                <a:gd name="connsiteX6" fmla="*/ 17031 w 34801"/>
                <a:gd name="connsiteY6" fmla="*/ 64056 h 64275"/>
                <a:gd name="connsiteX7" fmla="*/ 12219 w 34801"/>
                <a:gd name="connsiteY7" fmla="*/ 58301 h 64275"/>
                <a:gd name="connsiteX8" fmla="*/ 11766 w 34801"/>
                <a:gd name="connsiteY8" fmla="*/ 39496 h 64275"/>
                <a:gd name="connsiteX9" fmla="*/ 7987 w 34801"/>
                <a:gd name="connsiteY9" fmla="*/ 32783 h 64275"/>
                <a:gd name="connsiteX10" fmla="*/ 2 w 34801"/>
                <a:gd name="connsiteY10" fmla="*/ 19369 h 64275"/>
                <a:gd name="connsiteX11" fmla="*/ 25306 w 34801"/>
                <a:gd name="connsiteY11" fmla="*/ 19268 h 64275"/>
                <a:gd name="connsiteX12" fmla="*/ 25343 w 34801"/>
                <a:gd name="connsiteY12" fmla="*/ 16359 h 64275"/>
                <a:gd name="connsiteX13" fmla="*/ 17320 w 34801"/>
                <a:gd name="connsiteY13" fmla="*/ 10590 h 64275"/>
                <a:gd name="connsiteX14" fmla="*/ 10280 w 34801"/>
                <a:gd name="connsiteY14" fmla="*/ 17555 h 64275"/>
                <a:gd name="connsiteX15" fmla="*/ 17119 w 34801"/>
                <a:gd name="connsiteY15" fmla="*/ 24684 h 64275"/>
                <a:gd name="connsiteX16" fmla="*/ 25306 w 34801"/>
                <a:gd name="connsiteY16" fmla="*/ 19268 h 6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801" h="64275">
                  <a:moveTo>
                    <a:pt x="2" y="19369"/>
                  </a:moveTo>
                  <a:cubicBezTo>
                    <a:pt x="-124" y="9155"/>
                    <a:pt x="5317" y="2202"/>
                    <a:pt x="13819" y="363"/>
                  </a:cubicBezTo>
                  <a:cubicBezTo>
                    <a:pt x="21640" y="-1337"/>
                    <a:pt x="29966" y="3071"/>
                    <a:pt x="33291" y="10679"/>
                  </a:cubicBezTo>
                  <a:cubicBezTo>
                    <a:pt x="36692" y="18437"/>
                    <a:pt x="34261" y="27757"/>
                    <a:pt x="26893" y="32128"/>
                  </a:cubicBezTo>
                  <a:cubicBezTo>
                    <a:pt x="23177" y="34332"/>
                    <a:pt x="22384" y="36876"/>
                    <a:pt x="22522" y="40718"/>
                  </a:cubicBezTo>
                  <a:cubicBezTo>
                    <a:pt x="22749" y="46575"/>
                    <a:pt x="22698" y="52444"/>
                    <a:pt x="22484" y="58301"/>
                  </a:cubicBezTo>
                  <a:cubicBezTo>
                    <a:pt x="22358" y="61638"/>
                    <a:pt x="21149" y="65203"/>
                    <a:pt x="17031" y="64056"/>
                  </a:cubicBezTo>
                  <a:cubicBezTo>
                    <a:pt x="14978" y="63477"/>
                    <a:pt x="12446" y="60454"/>
                    <a:pt x="12219" y="58301"/>
                  </a:cubicBezTo>
                  <a:cubicBezTo>
                    <a:pt x="11564" y="52091"/>
                    <a:pt x="12308" y="45731"/>
                    <a:pt x="11766" y="39496"/>
                  </a:cubicBezTo>
                  <a:cubicBezTo>
                    <a:pt x="11564" y="37128"/>
                    <a:pt x="9902" y="34219"/>
                    <a:pt x="7987" y="32783"/>
                  </a:cubicBezTo>
                  <a:cubicBezTo>
                    <a:pt x="2924" y="28979"/>
                    <a:pt x="-61" y="24420"/>
                    <a:pt x="2" y="19369"/>
                  </a:cubicBezTo>
                  <a:close/>
                  <a:moveTo>
                    <a:pt x="25306" y="19268"/>
                  </a:moveTo>
                  <a:cubicBezTo>
                    <a:pt x="25318" y="18299"/>
                    <a:pt x="25331" y="17329"/>
                    <a:pt x="25343" y="16359"/>
                  </a:cubicBezTo>
                  <a:cubicBezTo>
                    <a:pt x="22686" y="14331"/>
                    <a:pt x="20192" y="10956"/>
                    <a:pt x="17320" y="10590"/>
                  </a:cubicBezTo>
                  <a:cubicBezTo>
                    <a:pt x="13491" y="10099"/>
                    <a:pt x="10368" y="12971"/>
                    <a:pt x="10280" y="17555"/>
                  </a:cubicBezTo>
                  <a:cubicBezTo>
                    <a:pt x="10192" y="22191"/>
                    <a:pt x="13227" y="25075"/>
                    <a:pt x="17119" y="24684"/>
                  </a:cubicBezTo>
                  <a:cubicBezTo>
                    <a:pt x="20003" y="24395"/>
                    <a:pt x="22598" y="21183"/>
                    <a:pt x="25306" y="19268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2" name="Freeform: Shape 1261">
              <a:extLst>
                <a:ext uri="{FF2B5EF4-FFF2-40B4-BE49-F238E27FC236}">
                  <a16:creationId xmlns:a16="http://schemas.microsoft.com/office/drawing/2014/main" id="{E84ADFD1-8ABF-45F5-2E57-F80736C24DDC}"/>
                </a:ext>
              </a:extLst>
            </p:cNvPr>
            <p:cNvSpPr/>
            <p:nvPr/>
          </p:nvSpPr>
          <p:spPr>
            <a:xfrm>
              <a:off x="-458291" y="4995442"/>
              <a:ext cx="35117" cy="64240"/>
            </a:xfrm>
            <a:custGeom>
              <a:avLst/>
              <a:gdLst>
                <a:gd name="connsiteX0" fmla="*/ 22932 w 35117"/>
                <a:gd name="connsiteY0" fmla="*/ 16768 h 64240"/>
                <a:gd name="connsiteX1" fmla="*/ 23083 w 35117"/>
                <a:gd name="connsiteY1" fmla="*/ 24892 h 64240"/>
                <a:gd name="connsiteX2" fmla="*/ 26950 w 35117"/>
                <a:gd name="connsiteY2" fmla="*/ 31592 h 64240"/>
                <a:gd name="connsiteX3" fmla="*/ 34393 w 35117"/>
                <a:gd name="connsiteY3" fmla="*/ 51997 h 64240"/>
                <a:gd name="connsiteX4" fmla="*/ 17856 w 35117"/>
                <a:gd name="connsiteY4" fmla="*/ 64239 h 64240"/>
                <a:gd name="connsiteX5" fmla="*/ 928 w 35117"/>
                <a:gd name="connsiteY5" fmla="*/ 52475 h 64240"/>
                <a:gd name="connsiteX6" fmla="*/ 8561 w 35117"/>
                <a:gd name="connsiteY6" fmla="*/ 31769 h 64240"/>
                <a:gd name="connsiteX7" fmla="*/ 12339 w 35117"/>
                <a:gd name="connsiteY7" fmla="*/ 24779 h 64240"/>
                <a:gd name="connsiteX8" fmla="*/ 12352 w 35117"/>
                <a:gd name="connsiteY8" fmla="*/ 6566 h 64240"/>
                <a:gd name="connsiteX9" fmla="*/ 17365 w 35117"/>
                <a:gd name="connsiteY9" fmla="*/ 4 h 64240"/>
                <a:gd name="connsiteX10" fmla="*/ 22881 w 35117"/>
                <a:gd name="connsiteY10" fmla="*/ 6705 h 64240"/>
                <a:gd name="connsiteX11" fmla="*/ 22932 w 35117"/>
                <a:gd name="connsiteY11" fmla="*/ 16768 h 64240"/>
                <a:gd name="connsiteX12" fmla="*/ 25715 w 35117"/>
                <a:gd name="connsiteY12" fmla="*/ 47828 h 64240"/>
                <a:gd name="connsiteX13" fmla="*/ 25627 w 35117"/>
                <a:gd name="connsiteY13" fmla="*/ 44918 h 64240"/>
                <a:gd name="connsiteX14" fmla="*/ 17365 w 35117"/>
                <a:gd name="connsiteY14" fmla="*/ 39641 h 64240"/>
                <a:gd name="connsiteX15" fmla="*/ 10639 w 35117"/>
                <a:gd name="connsiteY15" fmla="*/ 46858 h 64240"/>
                <a:gd name="connsiteX16" fmla="*/ 17780 w 35117"/>
                <a:gd name="connsiteY16" fmla="*/ 53709 h 64240"/>
                <a:gd name="connsiteX17" fmla="*/ 25715 w 35117"/>
                <a:gd name="connsiteY17" fmla="*/ 47828 h 64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117" h="64240">
                  <a:moveTo>
                    <a:pt x="22932" y="16768"/>
                  </a:moveTo>
                  <a:cubicBezTo>
                    <a:pt x="22944" y="19489"/>
                    <a:pt x="22428" y="22348"/>
                    <a:pt x="23083" y="24892"/>
                  </a:cubicBezTo>
                  <a:cubicBezTo>
                    <a:pt x="23713" y="27335"/>
                    <a:pt x="25023" y="30169"/>
                    <a:pt x="26950" y="31592"/>
                  </a:cubicBezTo>
                  <a:cubicBezTo>
                    <a:pt x="33625" y="36542"/>
                    <a:pt x="36610" y="43974"/>
                    <a:pt x="34393" y="51997"/>
                  </a:cubicBezTo>
                  <a:cubicBezTo>
                    <a:pt x="32517" y="58760"/>
                    <a:pt x="25262" y="64138"/>
                    <a:pt x="17856" y="64239"/>
                  </a:cubicBezTo>
                  <a:cubicBezTo>
                    <a:pt x="10488" y="64340"/>
                    <a:pt x="3082" y="59188"/>
                    <a:pt x="928" y="52475"/>
                  </a:cubicBezTo>
                  <a:cubicBezTo>
                    <a:pt x="-1629" y="44490"/>
                    <a:pt x="1155" y="36190"/>
                    <a:pt x="8561" y="31769"/>
                  </a:cubicBezTo>
                  <a:cubicBezTo>
                    <a:pt x="11571" y="29968"/>
                    <a:pt x="12440" y="28003"/>
                    <a:pt x="12339" y="24779"/>
                  </a:cubicBezTo>
                  <a:cubicBezTo>
                    <a:pt x="12150" y="18708"/>
                    <a:pt x="12163" y="12624"/>
                    <a:pt x="12352" y="6566"/>
                  </a:cubicBezTo>
                  <a:cubicBezTo>
                    <a:pt x="12453" y="3380"/>
                    <a:pt x="12931" y="143"/>
                    <a:pt x="17365" y="4"/>
                  </a:cubicBezTo>
                  <a:cubicBezTo>
                    <a:pt x="22163" y="-134"/>
                    <a:pt x="22692" y="3229"/>
                    <a:pt x="22881" y="6705"/>
                  </a:cubicBezTo>
                  <a:cubicBezTo>
                    <a:pt x="23058" y="10055"/>
                    <a:pt x="22919" y="13418"/>
                    <a:pt x="22932" y="16768"/>
                  </a:cubicBezTo>
                  <a:close/>
                  <a:moveTo>
                    <a:pt x="25715" y="47828"/>
                  </a:moveTo>
                  <a:cubicBezTo>
                    <a:pt x="25690" y="46858"/>
                    <a:pt x="25665" y="45888"/>
                    <a:pt x="25627" y="44918"/>
                  </a:cubicBezTo>
                  <a:cubicBezTo>
                    <a:pt x="22881" y="43054"/>
                    <a:pt x="20249" y="39893"/>
                    <a:pt x="17365" y="39641"/>
                  </a:cubicBezTo>
                  <a:cubicBezTo>
                    <a:pt x="13460" y="39301"/>
                    <a:pt x="10475" y="42235"/>
                    <a:pt x="10639" y="46858"/>
                  </a:cubicBezTo>
                  <a:cubicBezTo>
                    <a:pt x="10803" y="51430"/>
                    <a:pt x="13939" y="54264"/>
                    <a:pt x="17780" y="53709"/>
                  </a:cubicBezTo>
                  <a:cubicBezTo>
                    <a:pt x="20652" y="53294"/>
                    <a:pt x="23083" y="49906"/>
                    <a:pt x="25715" y="47828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3" name="Freeform: Shape 1262">
              <a:extLst>
                <a:ext uri="{FF2B5EF4-FFF2-40B4-BE49-F238E27FC236}">
                  <a16:creationId xmlns:a16="http://schemas.microsoft.com/office/drawing/2014/main" id="{F6579B57-7119-3028-D459-C3CB826B1ED9}"/>
                </a:ext>
              </a:extLst>
            </p:cNvPr>
            <p:cNvSpPr/>
            <p:nvPr/>
          </p:nvSpPr>
          <p:spPr>
            <a:xfrm>
              <a:off x="-617619" y="4864482"/>
              <a:ext cx="64107" cy="35510"/>
            </a:xfrm>
            <a:custGeom>
              <a:avLst/>
              <a:gdLst>
                <a:gd name="connsiteX0" fmla="*/ 19318 w 64107"/>
                <a:gd name="connsiteY0" fmla="*/ 0 h 35510"/>
                <a:gd name="connsiteX1" fmla="*/ 33034 w 64107"/>
                <a:gd name="connsiteY1" fmla="*/ 9144 h 35510"/>
                <a:gd name="connsiteX2" fmla="*/ 38739 w 64107"/>
                <a:gd name="connsiteY2" fmla="*/ 12369 h 35510"/>
                <a:gd name="connsiteX3" fmla="*/ 56939 w 64107"/>
                <a:gd name="connsiteY3" fmla="*/ 12495 h 35510"/>
                <a:gd name="connsiteX4" fmla="*/ 64106 w 64107"/>
                <a:gd name="connsiteY4" fmla="*/ 17444 h 35510"/>
                <a:gd name="connsiteX5" fmla="*/ 56700 w 64107"/>
                <a:gd name="connsiteY5" fmla="*/ 22785 h 35510"/>
                <a:gd name="connsiteX6" fmla="*/ 46649 w 64107"/>
                <a:gd name="connsiteY6" fmla="*/ 22747 h 35510"/>
                <a:gd name="connsiteX7" fmla="*/ 29847 w 64107"/>
                <a:gd name="connsiteY7" fmla="*/ 29561 h 35510"/>
                <a:gd name="connsiteX8" fmla="*/ 9027 w 64107"/>
                <a:gd name="connsiteY8" fmla="*/ 32974 h 35510"/>
                <a:gd name="connsiteX9" fmla="*/ 614 w 64107"/>
                <a:gd name="connsiteY9" fmla="*/ 13175 h 35510"/>
                <a:gd name="connsiteX10" fmla="*/ 19318 w 64107"/>
                <a:gd name="connsiteY10" fmla="*/ 0 h 35510"/>
                <a:gd name="connsiteX11" fmla="*/ 25854 w 64107"/>
                <a:gd name="connsiteY11" fmla="*/ 18880 h 35510"/>
                <a:gd name="connsiteX12" fmla="*/ 25779 w 64107"/>
                <a:gd name="connsiteY12" fmla="*/ 16059 h 35510"/>
                <a:gd name="connsiteX13" fmla="*/ 17315 w 64107"/>
                <a:gd name="connsiteY13" fmla="*/ 10706 h 35510"/>
                <a:gd name="connsiteX14" fmla="*/ 10325 w 64107"/>
                <a:gd name="connsiteY14" fmla="*/ 17772 h 35510"/>
                <a:gd name="connsiteX15" fmla="*/ 17605 w 64107"/>
                <a:gd name="connsiteY15" fmla="*/ 24548 h 35510"/>
                <a:gd name="connsiteX16" fmla="*/ 25854 w 64107"/>
                <a:gd name="connsiteY16" fmla="*/ 18880 h 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107" h="35510">
                  <a:moveTo>
                    <a:pt x="19318" y="0"/>
                  </a:moveTo>
                  <a:cubicBezTo>
                    <a:pt x="24330" y="378"/>
                    <a:pt x="29331" y="3414"/>
                    <a:pt x="33034" y="9144"/>
                  </a:cubicBezTo>
                  <a:cubicBezTo>
                    <a:pt x="34104" y="10807"/>
                    <a:pt x="36724" y="12230"/>
                    <a:pt x="38739" y="12369"/>
                  </a:cubicBezTo>
                  <a:cubicBezTo>
                    <a:pt x="44785" y="12784"/>
                    <a:pt x="50868" y="12595"/>
                    <a:pt x="56939" y="12495"/>
                  </a:cubicBezTo>
                  <a:cubicBezTo>
                    <a:pt x="60604" y="12432"/>
                    <a:pt x="64005" y="12973"/>
                    <a:pt x="64106" y="17444"/>
                  </a:cubicBezTo>
                  <a:cubicBezTo>
                    <a:pt x="64206" y="22357"/>
                    <a:pt x="60579" y="22886"/>
                    <a:pt x="56700" y="22785"/>
                  </a:cubicBezTo>
                  <a:cubicBezTo>
                    <a:pt x="53349" y="22709"/>
                    <a:pt x="49999" y="22898"/>
                    <a:pt x="46649" y="22747"/>
                  </a:cubicBezTo>
                  <a:cubicBezTo>
                    <a:pt x="39999" y="22432"/>
                    <a:pt x="34331" y="22344"/>
                    <a:pt x="29847" y="29561"/>
                  </a:cubicBezTo>
                  <a:cubicBezTo>
                    <a:pt x="25552" y="36488"/>
                    <a:pt x="16244" y="37005"/>
                    <a:pt x="9027" y="32974"/>
                  </a:cubicBezTo>
                  <a:cubicBezTo>
                    <a:pt x="2037" y="29070"/>
                    <a:pt x="-1515" y="20732"/>
                    <a:pt x="614" y="13175"/>
                  </a:cubicBezTo>
                  <a:cubicBezTo>
                    <a:pt x="2831" y="5303"/>
                    <a:pt x="9733" y="-50"/>
                    <a:pt x="19318" y="0"/>
                  </a:cubicBezTo>
                  <a:close/>
                  <a:moveTo>
                    <a:pt x="25854" y="18880"/>
                  </a:moveTo>
                  <a:cubicBezTo>
                    <a:pt x="25829" y="17936"/>
                    <a:pt x="25804" y="17004"/>
                    <a:pt x="25779" y="16059"/>
                  </a:cubicBezTo>
                  <a:cubicBezTo>
                    <a:pt x="22970" y="14182"/>
                    <a:pt x="20325" y="11122"/>
                    <a:pt x="17315" y="10706"/>
                  </a:cubicBezTo>
                  <a:cubicBezTo>
                    <a:pt x="13171" y="10152"/>
                    <a:pt x="10224" y="13616"/>
                    <a:pt x="10325" y="17772"/>
                  </a:cubicBezTo>
                  <a:cubicBezTo>
                    <a:pt x="10425" y="21891"/>
                    <a:pt x="13436" y="25304"/>
                    <a:pt x="17605" y="24548"/>
                  </a:cubicBezTo>
                  <a:cubicBezTo>
                    <a:pt x="20590" y="24019"/>
                    <a:pt x="23121" y="20870"/>
                    <a:pt x="25854" y="18880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4" name="Freeform: Shape 1263">
              <a:extLst>
                <a:ext uri="{FF2B5EF4-FFF2-40B4-BE49-F238E27FC236}">
                  <a16:creationId xmlns:a16="http://schemas.microsoft.com/office/drawing/2014/main" id="{035CD023-1F6F-6696-E218-BD8DFDE7E66C}"/>
                </a:ext>
              </a:extLst>
            </p:cNvPr>
            <p:cNvSpPr/>
            <p:nvPr/>
          </p:nvSpPr>
          <p:spPr>
            <a:xfrm>
              <a:off x="-327757" y="4864443"/>
              <a:ext cx="64024" cy="35385"/>
            </a:xfrm>
            <a:custGeom>
              <a:avLst/>
              <a:gdLst>
                <a:gd name="connsiteX0" fmla="*/ 15892 w 64024"/>
                <a:gd name="connsiteY0" fmla="*/ 12559 h 35385"/>
                <a:gd name="connsiteX1" fmla="*/ 21547 w 64024"/>
                <a:gd name="connsiteY1" fmla="*/ 12584 h 35385"/>
                <a:gd name="connsiteX2" fmla="*/ 32656 w 64024"/>
                <a:gd name="connsiteY2" fmla="*/ 7269 h 35385"/>
                <a:gd name="connsiteX3" fmla="*/ 51863 w 64024"/>
                <a:gd name="connsiteY3" fmla="*/ 1098 h 35385"/>
                <a:gd name="connsiteX4" fmla="*/ 64017 w 64024"/>
                <a:gd name="connsiteY4" fmla="*/ 18177 h 35385"/>
                <a:gd name="connsiteX5" fmla="*/ 50969 w 64024"/>
                <a:gd name="connsiteY5" fmla="*/ 34714 h 35385"/>
                <a:gd name="connsiteX6" fmla="*/ 31988 w 64024"/>
                <a:gd name="connsiteY6" fmla="*/ 27308 h 35385"/>
                <a:gd name="connsiteX7" fmla="*/ 23021 w 64024"/>
                <a:gd name="connsiteY7" fmla="*/ 22749 h 35385"/>
                <a:gd name="connsiteX8" fmla="*/ 6068 w 64024"/>
                <a:gd name="connsiteY8" fmla="*/ 22799 h 35385"/>
                <a:gd name="connsiteX9" fmla="*/ 123 w 64024"/>
                <a:gd name="connsiteY9" fmla="*/ 17509 h 35385"/>
                <a:gd name="connsiteX10" fmla="*/ 5904 w 64024"/>
                <a:gd name="connsiteY10" fmla="*/ 12761 h 35385"/>
                <a:gd name="connsiteX11" fmla="*/ 15892 w 64024"/>
                <a:gd name="connsiteY11" fmla="*/ 12559 h 35385"/>
                <a:gd name="connsiteX12" fmla="*/ 46649 w 64024"/>
                <a:gd name="connsiteY12" fmla="*/ 27749 h 35385"/>
                <a:gd name="connsiteX13" fmla="*/ 53538 w 64024"/>
                <a:gd name="connsiteY13" fmla="*/ 17509 h 35385"/>
                <a:gd name="connsiteX14" fmla="*/ 46397 w 64024"/>
                <a:gd name="connsiteY14" fmla="*/ 10557 h 35385"/>
                <a:gd name="connsiteX15" fmla="*/ 39495 w 64024"/>
                <a:gd name="connsiteY15" fmla="*/ 17736 h 35385"/>
                <a:gd name="connsiteX16" fmla="*/ 46649 w 64024"/>
                <a:gd name="connsiteY16" fmla="*/ 27749 h 3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024" h="35385">
                  <a:moveTo>
                    <a:pt x="15892" y="12559"/>
                  </a:moveTo>
                  <a:cubicBezTo>
                    <a:pt x="17781" y="12559"/>
                    <a:pt x="19670" y="12408"/>
                    <a:pt x="21547" y="12584"/>
                  </a:cubicBezTo>
                  <a:cubicBezTo>
                    <a:pt x="26358" y="13038"/>
                    <a:pt x="29771" y="12131"/>
                    <a:pt x="32656" y="7269"/>
                  </a:cubicBezTo>
                  <a:cubicBezTo>
                    <a:pt x="36699" y="455"/>
                    <a:pt x="44734" y="-1484"/>
                    <a:pt x="51863" y="1098"/>
                  </a:cubicBezTo>
                  <a:cubicBezTo>
                    <a:pt x="59647" y="3906"/>
                    <a:pt x="64232" y="10368"/>
                    <a:pt x="64017" y="18177"/>
                  </a:cubicBezTo>
                  <a:cubicBezTo>
                    <a:pt x="63803" y="25822"/>
                    <a:pt x="58665" y="32321"/>
                    <a:pt x="50969" y="34714"/>
                  </a:cubicBezTo>
                  <a:cubicBezTo>
                    <a:pt x="44294" y="36792"/>
                    <a:pt x="35527" y="33971"/>
                    <a:pt x="31988" y="27308"/>
                  </a:cubicBezTo>
                  <a:cubicBezTo>
                    <a:pt x="29721" y="23051"/>
                    <a:pt x="26975" y="22610"/>
                    <a:pt x="23021" y="22749"/>
                  </a:cubicBezTo>
                  <a:cubicBezTo>
                    <a:pt x="17378" y="22950"/>
                    <a:pt x="11723" y="22761"/>
                    <a:pt x="6068" y="22799"/>
                  </a:cubicBezTo>
                  <a:cubicBezTo>
                    <a:pt x="2402" y="22824"/>
                    <a:pt x="-658" y="21300"/>
                    <a:pt x="123" y="17509"/>
                  </a:cubicBezTo>
                  <a:cubicBezTo>
                    <a:pt x="526" y="15544"/>
                    <a:pt x="3624" y="13340"/>
                    <a:pt x="5904" y="12761"/>
                  </a:cubicBezTo>
                  <a:cubicBezTo>
                    <a:pt x="9040" y="11955"/>
                    <a:pt x="12541" y="12559"/>
                    <a:pt x="15892" y="12559"/>
                  </a:cubicBezTo>
                  <a:close/>
                  <a:moveTo>
                    <a:pt x="46649" y="27749"/>
                  </a:moveTo>
                  <a:cubicBezTo>
                    <a:pt x="49949" y="23089"/>
                    <a:pt x="53198" y="20469"/>
                    <a:pt x="53538" y="17509"/>
                  </a:cubicBezTo>
                  <a:cubicBezTo>
                    <a:pt x="53992" y="13554"/>
                    <a:pt x="50755" y="10506"/>
                    <a:pt x="46397" y="10557"/>
                  </a:cubicBezTo>
                  <a:cubicBezTo>
                    <a:pt x="42014" y="10607"/>
                    <a:pt x="38915" y="13794"/>
                    <a:pt x="39495" y="17736"/>
                  </a:cubicBezTo>
                  <a:cubicBezTo>
                    <a:pt x="39936" y="20683"/>
                    <a:pt x="43236" y="23202"/>
                    <a:pt x="46649" y="27749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5" name="Freeform: Shape 1264">
              <a:extLst>
                <a:ext uri="{FF2B5EF4-FFF2-40B4-BE49-F238E27FC236}">
                  <a16:creationId xmlns:a16="http://schemas.microsoft.com/office/drawing/2014/main" id="{C75E0098-F724-99D5-15C2-99FD68612D5E}"/>
                </a:ext>
              </a:extLst>
            </p:cNvPr>
            <p:cNvSpPr/>
            <p:nvPr/>
          </p:nvSpPr>
          <p:spPr>
            <a:xfrm>
              <a:off x="-418812" y="4849226"/>
              <a:ext cx="10309" cy="61676"/>
            </a:xfrm>
            <a:custGeom>
              <a:avLst/>
              <a:gdLst>
                <a:gd name="connsiteX0" fmla="*/ 91 w 10309"/>
                <a:gd name="connsiteY0" fmla="*/ 30585 h 61676"/>
                <a:gd name="connsiteX1" fmla="*/ 78 w 10309"/>
                <a:gd name="connsiteY1" fmla="*/ 6037 h 61676"/>
                <a:gd name="connsiteX2" fmla="*/ 5394 w 10309"/>
                <a:gd name="connsiteY2" fmla="*/ 155 h 61676"/>
                <a:gd name="connsiteX3" fmla="*/ 10066 w 10309"/>
                <a:gd name="connsiteY3" fmla="*/ 5911 h 61676"/>
                <a:gd name="connsiteX4" fmla="*/ 10306 w 10309"/>
                <a:gd name="connsiteY4" fmla="*/ 55636 h 61676"/>
                <a:gd name="connsiteX5" fmla="*/ 5028 w 10309"/>
                <a:gd name="connsiteY5" fmla="*/ 61531 h 61676"/>
                <a:gd name="connsiteX6" fmla="*/ 318 w 10309"/>
                <a:gd name="connsiteY6" fmla="*/ 55749 h 61676"/>
                <a:gd name="connsiteX7" fmla="*/ 91 w 10309"/>
                <a:gd name="connsiteY7" fmla="*/ 30585 h 61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09" h="61676">
                  <a:moveTo>
                    <a:pt x="91" y="30585"/>
                  </a:moveTo>
                  <a:cubicBezTo>
                    <a:pt x="91" y="22398"/>
                    <a:pt x="116" y="14211"/>
                    <a:pt x="78" y="6037"/>
                  </a:cubicBezTo>
                  <a:cubicBezTo>
                    <a:pt x="66" y="2372"/>
                    <a:pt x="1489" y="-739"/>
                    <a:pt x="5394" y="155"/>
                  </a:cubicBezTo>
                  <a:cubicBezTo>
                    <a:pt x="7358" y="608"/>
                    <a:pt x="10016" y="3870"/>
                    <a:pt x="10066" y="5911"/>
                  </a:cubicBezTo>
                  <a:cubicBezTo>
                    <a:pt x="10444" y="22486"/>
                    <a:pt x="10255" y="39061"/>
                    <a:pt x="10306" y="55636"/>
                  </a:cubicBezTo>
                  <a:cubicBezTo>
                    <a:pt x="10318" y="59339"/>
                    <a:pt x="8870" y="62387"/>
                    <a:pt x="5028" y="61531"/>
                  </a:cubicBezTo>
                  <a:cubicBezTo>
                    <a:pt x="3051" y="61090"/>
                    <a:pt x="456" y="57865"/>
                    <a:pt x="318" y="55749"/>
                  </a:cubicBezTo>
                  <a:cubicBezTo>
                    <a:pt x="-224" y="47399"/>
                    <a:pt x="91" y="38985"/>
                    <a:pt x="91" y="30585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66" name="Graphic 1211">
            <a:extLst>
              <a:ext uri="{FF2B5EF4-FFF2-40B4-BE49-F238E27FC236}">
                <a16:creationId xmlns:a16="http://schemas.microsoft.com/office/drawing/2014/main" id="{AA07B7A4-6808-0920-F1E8-7D6065049398}"/>
              </a:ext>
            </a:extLst>
          </p:cNvPr>
          <p:cNvGrpSpPr/>
          <p:nvPr/>
        </p:nvGrpSpPr>
        <p:grpSpPr>
          <a:xfrm>
            <a:off x="625802" y="5526490"/>
            <a:ext cx="331705" cy="331477"/>
            <a:chOff x="-578158" y="5275030"/>
            <a:chExt cx="331705" cy="331477"/>
          </a:xfrm>
          <a:solidFill>
            <a:schemeClr val="bg1"/>
          </a:solidFill>
        </p:grpSpPr>
        <p:sp>
          <p:nvSpPr>
            <p:cNvPr id="1267" name="Freeform: Shape 1266">
              <a:extLst>
                <a:ext uri="{FF2B5EF4-FFF2-40B4-BE49-F238E27FC236}">
                  <a16:creationId xmlns:a16="http://schemas.microsoft.com/office/drawing/2014/main" id="{856E0751-79F1-FEB5-103D-4BDD9A77185C}"/>
                </a:ext>
              </a:extLst>
            </p:cNvPr>
            <p:cNvSpPr/>
            <p:nvPr/>
          </p:nvSpPr>
          <p:spPr>
            <a:xfrm>
              <a:off x="-578158" y="5275030"/>
              <a:ext cx="331705" cy="331477"/>
            </a:xfrm>
            <a:custGeom>
              <a:avLst/>
              <a:gdLst>
                <a:gd name="connsiteX0" fmla="*/ 166100 w 331705"/>
                <a:gd name="connsiteY0" fmla="*/ 14 h 331477"/>
                <a:gd name="connsiteX1" fmla="*/ 331700 w 331705"/>
                <a:gd name="connsiteY1" fmla="*/ 166974 h 331477"/>
                <a:gd name="connsiteX2" fmla="*/ 162724 w 331705"/>
                <a:gd name="connsiteY2" fmla="*/ 331453 h 331477"/>
                <a:gd name="connsiteX3" fmla="*/ 34 w 331705"/>
                <a:gd name="connsiteY3" fmla="*/ 162050 h 331477"/>
                <a:gd name="connsiteX4" fmla="*/ 166100 w 331705"/>
                <a:gd name="connsiteY4" fmla="*/ 14 h 331477"/>
                <a:gd name="connsiteX5" fmla="*/ 165458 w 331705"/>
                <a:gd name="connsiteY5" fmla="*/ 320231 h 331477"/>
                <a:gd name="connsiteX6" fmla="*/ 320528 w 331705"/>
                <a:gd name="connsiteY6" fmla="*/ 165072 h 331477"/>
                <a:gd name="connsiteX7" fmla="*/ 165571 w 331705"/>
                <a:gd name="connsiteY7" fmla="*/ 11022 h 331477"/>
                <a:gd name="connsiteX8" fmla="*/ 11206 w 331705"/>
                <a:gd name="connsiteY8" fmla="*/ 165589 h 331477"/>
                <a:gd name="connsiteX9" fmla="*/ 165458 w 331705"/>
                <a:gd name="connsiteY9" fmla="*/ 320231 h 33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1705" h="331477">
                  <a:moveTo>
                    <a:pt x="166100" y="14"/>
                  </a:moveTo>
                  <a:cubicBezTo>
                    <a:pt x="256394" y="-1195"/>
                    <a:pt x="332443" y="75131"/>
                    <a:pt x="331700" y="166974"/>
                  </a:cubicBezTo>
                  <a:cubicBezTo>
                    <a:pt x="330969" y="256563"/>
                    <a:pt x="256293" y="333040"/>
                    <a:pt x="162724" y="331453"/>
                  </a:cubicBezTo>
                  <a:cubicBezTo>
                    <a:pt x="74169" y="329942"/>
                    <a:pt x="-1843" y="255706"/>
                    <a:pt x="34" y="162050"/>
                  </a:cubicBezTo>
                  <a:cubicBezTo>
                    <a:pt x="1785" y="73355"/>
                    <a:pt x="75642" y="-1119"/>
                    <a:pt x="166100" y="14"/>
                  </a:cubicBezTo>
                  <a:close/>
                  <a:moveTo>
                    <a:pt x="165458" y="320231"/>
                  </a:moveTo>
                  <a:cubicBezTo>
                    <a:pt x="250713" y="321251"/>
                    <a:pt x="321145" y="250291"/>
                    <a:pt x="320528" y="165072"/>
                  </a:cubicBezTo>
                  <a:cubicBezTo>
                    <a:pt x="319911" y="79602"/>
                    <a:pt x="251268" y="10896"/>
                    <a:pt x="165571" y="11022"/>
                  </a:cubicBezTo>
                  <a:cubicBezTo>
                    <a:pt x="79887" y="11148"/>
                    <a:pt x="11244" y="79867"/>
                    <a:pt x="11206" y="165589"/>
                  </a:cubicBezTo>
                  <a:cubicBezTo>
                    <a:pt x="11168" y="251248"/>
                    <a:pt x="79987" y="320244"/>
                    <a:pt x="165458" y="320231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8" name="Freeform: Shape 1267">
              <a:extLst>
                <a:ext uri="{FF2B5EF4-FFF2-40B4-BE49-F238E27FC236}">
                  <a16:creationId xmlns:a16="http://schemas.microsoft.com/office/drawing/2014/main" id="{AEE08913-6F43-C027-A0DA-BC9D866F6B7B}"/>
                </a:ext>
              </a:extLst>
            </p:cNvPr>
            <p:cNvSpPr/>
            <p:nvPr/>
          </p:nvSpPr>
          <p:spPr>
            <a:xfrm>
              <a:off x="-384847" y="5358258"/>
              <a:ext cx="55163" cy="164980"/>
            </a:xfrm>
            <a:custGeom>
              <a:avLst/>
              <a:gdLst>
                <a:gd name="connsiteX0" fmla="*/ 33572 w 55163"/>
                <a:gd name="connsiteY0" fmla="*/ 142943 h 164980"/>
                <a:gd name="connsiteX1" fmla="*/ 33547 w 55163"/>
                <a:gd name="connsiteY1" fmla="*/ 157982 h 164980"/>
                <a:gd name="connsiteX2" fmla="*/ 27501 w 55163"/>
                <a:gd name="connsiteY2" fmla="*/ 164972 h 164980"/>
                <a:gd name="connsiteX3" fmla="*/ 22249 w 55163"/>
                <a:gd name="connsiteY3" fmla="*/ 157944 h 164980"/>
                <a:gd name="connsiteX4" fmla="*/ 22262 w 55163"/>
                <a:gd name="connsiteY4" fmla="*/ 143019 h 164980"/>
                <a:gd name="connsiteX5" fmla="*/ 3735 w 55163"/>
                <a:gd name="connsiteY5" fmla="*/ 102576 h 164980"/>
                <a:gd name="connsiteX6" fmla="*/ 17942 w 55163"/>
                <a:gd name="connsiteY6" fmla="*/ 90082 h 164980"/>
                <a:gd name="connsiteX7" fmla="*/ 22325 w 55163"/>
                <a:gd name="connsiteY7" fmla="*/ 83117 h 164980"/>
                <a:gd name="connsiteX8" fmla="*/ 22325 w 55163"/>
                <a:gd name="connsiteY8" fmla="*/ 8277 h 164980"/>
                <a:gd name="connsiteX9" fmla="*/ 23786 w 55163"/>
                <a:gd name="connsiteY9" fmla="*/ 1866 h 164980"/>
                <a:gd name="connsiteX10" fmla="*/ 29718 w 55163"/>
                <a:gd name="connsiteY10" fmla="*/ 254 h 164980"/>
                <a:gd name="connsiteX11" fmla="*/ 33396 w 55163"/>
                <a:gd name="connsiteY11" fmla="*/ 6060 h 164980"/>
                <a:gd name="connsiteX12" fmla="*/ 33585 w 55163"/>
                <a:gd name="connsiteY12" fmla="*/ 28693 h 164980"/>
                <a:gd name="connsiteX13" fmla="*/ 33572 w 55163"/>
                <a:gd name="connsiteY13" fmla="*/ 83406 h 164980"/>
                <a:gd name="connsiteX14" fmla="*/ 37023 w 55163"/>
                <a:gd name="connsiteY14" fmla="*/ 89666 h 164980"/>
                <a:gd name="connsiteX15" fmla="*/ 55135 w 55163"/>
                <a:gd name="connsiteY15" fmla="*/ 117992 h 164980"/>
                <a:gd name="connsiteX16" fmla="*/ 35550 w 55163"/>
                <a:gd name="connsiteY16" fmla="*/ 142175 h 164980"/>
                <a:gd name="connsiteX17" fmla="*/ 33572 w 55163"/>
                <a:gd name="connsiteY17" fmla="*/ 142943 h 164980"/>
                <a:gd name="connsiteX18" fmla="*/ 27993 w 55163"/>
                <a:gd name="connsiteY18" fmla="*/ 99327 h 164980"/>
                <a:gd name="connsiteX19" fmla="*/ 10964 w 55163"/>
                <a:gd name="connsiteY19" fmla="*/ 115650 h 164980"/>
                <a:gd name="connsiteX20" fmla="*/ 27539 w 55163"/>
                <a:gd name="connsiteY20" fmla="*/ 132149 h 164980"/>
                <a:gd name="connsiteX21" fmla="*/ 44480 w 55163"/>
                <a:gd name="connsiteY21" fmla="*/ 115486 h 164980"/>
                <a:gd name="connsiteX22" fmla="*/ 27993 w 55163"/>
                <a:gd name="connsiteY22" fmla="*/ 99327 h 16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163" h="164980">
                  <a:moveTo>
                    <a:pt x="33572" y="142943"/>
                  </a:moveTo>
                  <a:cubicBezTo>
                    <a:pt x="33572" y="147943"/>
                    <a:pt x="33635" y="152969"/>
                    <a:pt x="33547" y="157982"/>
                  </a:cubicBezTo>
                  <a:cubicBezTo>
                    <a:pt x="33484" y="161924"/>
                    <a:pt x="32300" y="165173"/>
                    <a:pt x="27501" y="164972"/>
                  </a:cubicBezTo>
                  <a:cubicBezTo>
                    <a:pt x="23030" y="164783"/>
                    <a:pt x="22224" y="161647"/>
                    <a:pt x="22249" y="157944"/>
                  </a:cubicBezTo>
                  <a:cubicBezTo>
                    <a:pt x="22287" y="152931"/>
                    <a:pt x="22262" y="147918"/>
                    <a:pt x="22262" y="143019"/>
                  </a:cubicBezTo>
                  <a:cubicBezTo>
                    <a:pt x="460" y="136482"/>
                    <a:pt x="-4465" y="115536"/>
                    <a:pt x="3735" y="102576"/>
                  </a:cubicBezTo>
                  <a:cubicBezTo>
                    <a:pt x="6997" y="97425"/>
                    <a:pt x="12564" y="93268"/>
                    <a:pt x="17942" y="90082"/>
                  </a:cubicBezTo>
                  <a:cubicBezTo>
                    <a:pt x="21217" y="88142"/>
                    <a:pt x="22338" y="86656"/>
                    <a:pt x="22325" y="83117"/>
                  </a:cubicBezTo>
                  <a:cubicBezTo>
                    <a:pt x="22212" y="58166"/>
                    <a:pt x="22237" y="33215"/>
                    <a:pt x="22325" y="8277"/>
                  </a:cubicBezTo>
                  <a:cubicBezTo>
                    <a:pt x="22338" y="6085"/>
                    <a:pt x="22501" y="3314"/>
                    <a:pt x="23786" y="1866"/>
                  </a:cubicBezTo>
                  <a:cubicBezTo>
                    <a:pt x="24982" y="506"/>
                    <a:pt x="28320" y="-489"/>
                    <a:pt x="29718" y="254"/>
                  </a:cubicBezTo>
                  <a:cubicBezTo>
                    <a:pt x="31519" y="1198"/>
                    <a:pt x="33270" y="3969"/>
                    <a:pt x="33396" y="6060"/>
                  </a:cubicBezTo>
                  <a:cubicBezTo>
                    <a:pt x="33837" y="13579"/>
                    <a:pt x="33585" y="21149"/>
                    <a:pt x="33585" y="28693"/>
                  </a:cubicBezTo>
                  <a:cubicBezTo>
                    <a:pt x="33585" y="46931"/>
                    <a:pt x="33598" y="65169"/>
                    <a:pt x="33572" y="83406"/>
                  </a:cubicBezTo>
                  <a:cubicBezTo>
                    <a:pt x="33572" y="86152"/>
                    <a:pt x="33459" y="88243"/>
                    <a:pt x="37023" y="89666"/>
                  </a:cubicBezTo>
                  <a:cubicBezTo>
                    <a:pt x="50072" y="94918"/>
                    <a:pt x="55614" y="104050"/>
                    <a:pt x="55135" y="117992"/>
                  </a:cubicBezTo>
                  <a:cubicBezTo>
                    <a:pt x="54757" y="128887"/>
                    <a:pt x="47578" y="137741"/>
                    <a:pt x="35550" y="142175"/>
                  </a:cubicBezTo>
                  <a:cubicBezTo>
                    <a:pt x="34983" y="142376"/>
                    <a:pt x="34429" y="142603"/>
                    <a:pt x="33572" y="142943"/>
                  </a:cubicBezTo>
                  <a:close/>
                  <a:moveTo>
                    <a:pt x="27993" y="99327"/>
                  </a:moveTo>
                  <a:cubicBezTo>
                    <a:pt x="18609" y="99276"/>
                    <a:pt x="10889" y="106682"/>
                    <a:pt x="10964" y="115650"/>
                  </a:cubicBezTo>
                  <a:cubicBezTo>
                    <a:pt x="11040" y="124227"/>
                    <a:pt x="18836" y="131985"/>
                    <a:pt x="27539" y="132149"/>
                  </a:cubicBezTo>
                  <a:cubicBezTo>
                    <a:pt x="36545" y="132313"/>
                    <a:pt x="44618" y="124378"/>
                    <a:pt x="44480" y="115486"/>
                  </a:cubicBezTo>
                  <a:cubicBezTo>
                    <a:pt x="44354" y="106443"/>
                    <a:pt x="37137" y="99364"/>
                    <a:pt x="27993" y="99327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9" name="Freeform: Shape 1268">
              <a:extLst>
                <a:ext uri="{FF2B5EF4-FFF2-40B4-BE49-F238E27FC236}">
                  <a16:creationId xmlns:a16="http://schemas.microsoft.com/office/drawing/2014/main" id="{32CFABB9-E68B-9BBE-65FC-26D4537387FF}"/>
                </a:ext>
              </a:extLst>
            </p:cNvPr>
            <p:cNvSpPr/>
            <p:nvPr/>
          </p:nvSpPr>
          <p:spPr>
            <a:xfrm>
              <a:off x="-440159" y="5358007"/>
              <a:ext cx="55565" cy="164891"/>
            </a:xfrm>
            <a:custGeom>
              <a:avLst/>
              <a:gdLst>
                <a:gd name="connsiteX0" fmla="*/ 33479 w 55565"/>
                <a:gd name="connsiteY0" fmla="*/ 55066 h 164891"/>
                <a:gd name="connsiteX1" fmla="*/ 33479 w 55565"/>
                <a:gd name="connsiteY1" fmla="*/ 154378 h 164891"/>
                <a:gd name="connsiteX2" fmla="*/ 33277 w 55565"/>
                <a:gd name="connsiteY2" fmla="*/ 159945 h 164891"/>
                <a:gd name="connsiteX3" fmla="*/ 27496 w 55565"/>
                <a:gd name="connsiteY3" fmla="*/ 164883 h 164891"/>
                <a:gd name="connsiteX4" fmla="*/ 22383 w 55565"/>
                <a:gd name="connsiteY4" fmla="*/ 160021 h 164891"/>
                <a:gd name="connsiteX5" fmla="*/ 22181 w 55565"/>
                <a:gd name="connsiteY5" fmla="*/ 154441 h 164891"/>
                <a:gd name="connsiteX6" fmla="*/ 22181 w 55565"/>
                <a:gd name="connsiteY6" fmla="*/ 55117 h 164891"/>
                <a:gd name="connsiteX7" fmla="*/ 959 w 55565"/>
                <a:gd name="connsiteY7" fmla="*/ 20455 h 164891"/>
                <a:gd name="connsiteX8" fmla="*/ 28441 w 55565"/>
                <a:gd name="connsiteY8" fmla="*/ 1 h 164891"/>
                <a:gd name="connsiteX9" fmla="*/ 54815 w 55565"/>
                <a:gd name="connsiteY9" fmla="*/ 21022 h 164891"/>
                <a:gd name="connsiteX10" fmla="*/ 33479 w 55565"/>
                <a:gd name="connsiteY10" fmla="*/ 55066 h 164891"/>
                <a:gd name="connsiteX11" fmla="*/ 44638 w 55565"/>
                <a:gd name="connsiteY11" fmla="*/ 27508 h 164891"/>
                <a:gd name="connsiteX12" fmla="*/ 28265 w 55565"/>
                <a:gd name="connsiteY12" fmla="*/ 10681 h 164891"/>
                <a:gd name="connsiteX13" fmla="*/ 10997 w 55565"/>
                <a:gd name="connsiteY13" fmla="*/ 27256 h 164891"/>
                <a:gd name="connsiteX14" fmla="*/ 28013 w 55565"/>
                <a:gd name="connsiteY14" fmla="*/ 44197 h 164891"/>
                <a:gd name="connsiteX15" fmla="*/ 44638 w 55565"/>
                <a:gd name="connsiteY15" fmla="*/ 27508 h 16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565" h="164891">
                  <a:moveTo>
                    <a:pt x="33479" y="55066"/>
                  </a:moveTo>
                  <a:cubicBezTo>
                    <a:pt x="33479" y="88078"/>
                    <a:pt x="33479" y="121228"/>
                    <a:pt x="33479" y="154378"/>
                  </a:cubicBezTo>
                  <a:cubicBezTo>
                    <a:pt x="33479" y="156268"/>
                    <a:pt x="34146" y="158598"/>
                    <a:pt x="33277" y="159945"/>
                  </a:cubicBezTo>
                  <a:cubicBezTo>
                    <a:pt x="31905" y="162061"/>
                    <a:pt x="29637" y="164606"/>
                    <a:pt x="27496" y="164883"/>
                  </a:cubicBezTo>
                  <a:cubicBezTo>
                    <a:pt x="25960" y="165072"/>
                    <a:pt x="23554" y="162074"/>
                    <a:pt x="22383" y="160021"/>
                  </a:cubicBezTo>
                  <a:cubicBezTo>
                    <a:pt x="21564" y="158585"/>
                    <a:pt x="22181" y="156331"/>
                    <a:pt x="22181" y="154441"/>
                  </a:cubicBezTo>
                  <a:cubicBezTo>
                    <a:pt x="22181" y="121291"/>
                    <a:pt x="22181" y="88128"/>
                    <a:pt x="22181" y="55117"/>
                  </a:cubicBezTo>
                  <a:cubicBezTo>
                    <a:pt x="4032" y="46313"/>
                    <a:pt x="-2694" y="35216"/>
                    <a:pt x="959" y="20455"/>
                  </a:cubicBezTo>
                  <a:cubicBezTo>
                    <a:pt x="3969" y="8301"/>
                    <a:pt x="15241" y="-87"/>
                    <a:pt x="28441" y="1"/>
                  </a:cubicBezTo>
                  <a:cubicBezTo>
                    <a:pt x="40910" y="89"/>
                    <a:pt x="52271" y="9145"/>
                    <a:pt x="54815" y="21022"/>
                  </a:cubicBezTo>
                  <a:cubicBezTo>
                    <a:pt x="57976" y="35871"/>
                    <a:pt x="51200" y="46817"/>
                    <a:pt x="33479" y="55066"/>
                  </a:cubicBezTo>
                  <a:close/>
                  <a:moveTo>
                    <a:pt x="44638" y="27508"/>
                  </a:moveTo>
                  <a:cubicBezTo>
                    <a:pt x="44739" y="18969"/>
                    <a:pt x="36993" y="11009"/>
                    <a:pt x="28265" y="10681"/>
                  </a:cubicBezTo>
                  <a:cubicBezTo>
                    <a:pt x="19511" y="10341"/>
                    <a:pt x="11085" y="18440"/>
                    <a:pt x="10997" y="27256"/>
                  </a:cubicBezTo>
                  <a:cubicBezTo>
                    <a:pt x="10909" y="35834"/>
                    <a:pt x="19435" y="44323"/>
                    <a:pt x="28013" y="44197"/>
                  </a:cubicBezTo>
                  <a:cubicBezTo>
                    <a:pt x="36439" y="44083"/>
                    <a:pt x="44550" y="35947"/>
                    <a:pt x="44638" y="27508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0" name="Freeform: Shape 1269">
              <a:extLst>
                <a:ext uri="{FF2B5EF4-FFF2-40B4-BE49-F238E27FC236}">
                  <a16:creationId xmlns:a16="http://schemas.microsoft.com/office/drawing/2014/main" id="{7F8DB608-6A32-2AAE-EA8C-E3EC105241E3}"/>
                </a:ext>
              </a:extLst>
            </p:cNvPr>
            <p:cNvSpPr/>
            <p:nvPr/>
          </p:nvSpPr>
          <p:spPr>
            <a:xfrm>
              <a:off x="-495294" y="5358166"/>
              <a:ext cx="55423" cy="164962"/>
            </a:xfrm>
            <a:custGeom>
              <a:avLst/>
              <a:gdLst>
                <a:gd name="connsiteX0" fmla="*/ 21885 w 55423"/>
                <a:gd name="connsiteY0" fmla="*/ 110855 h 164962"/>
                <a:gd name="connsiteX1" fmla="*/ 8811 w 55423"/>
                <a:gd name="connsiteY1" fmla="*/ 102391 h 164962"/>
                <a:gd name="connsiteX2" fmla="*/ 16809 w 55423"/>
                <a:gd name="connsiteY2" fmla="*/ 57275 h 164962"/>
                <a:gd name="connsiteX3" fmla="*/ 21960 w 55423"/>
                <a:gd name="connsiteY3" fmla="*/ 48988 h 164962"/>
                <a:gd name="connsiteX4" fmla="*/ 21885 w 55423"/>
                <a:gd name="connsiteY4" fmla="*/ 9351 h 164962"/>
                <a:gd name="connsiteX5" fmla="*/ 27414 w 55423"/>
                <a:gd name="connsiteY5" fmla="*/ 5 h 164962"/>
                <a:gd name="connsiteX6" fmla="*/ 33170 w 55423"/>
                <a:gd name="connsiteY6" fmla="*/ 9565 h 164962"/>
                <a:gd name="connsiteX7" fmla="*/ 33195 w 55423"/>
                <a:gd name="connsiteY7" fmla="*/ 53597 h 164962"/>
                <a:gd name="connsiteX8" fmla="*/ 48511 w 55423"/>
                <a:gd name="connsiteY8" fmla="*/ 64593 h 164962"/>
                <a:gd name="connsiteX9" fmla="*/ 37679 w 55423"/>
                <a:gd name="connsiteY9" fmla="*/ 108109 h 164962"/>
                <a:gd name="connsiteX10" fmla="*/ 33120 w 55423"/>
                <a:gd name="connsiteY10" fmla="*/ 114835 h 164962"/>
                <a:gd name="connsiteX11" fmla="*/ 33170 w 55423"/>
                <a:gd name="connsiteY11" fmla="*/ 155101 h 164962"/>
                <a:gd name="connsiteX12" fmla="*/ 27741 w 55423"/>
                <a:gd name="connsiteY12" fmla="*/ 164963 h 164962"/>
                <a:gd name="connsiteX13" fmla="*/ 21923 w 55423"/>
                <a:gd name="connsiteY13" fmla="*/ 154710 h 164962"/>
                <a:gd name="connsiteX14" fmla="*/ 21885 w 55423"/>
                <a:gd name="connsiteY14" fmla="*/ 110855 h 164962"/>
                <a:gd name="connsiteX15" fmla="*/ 44505 w 55423"/>
                <a:gd name="connsiteY15" fmla="*/ 82377 h 164962"/>
                <a:gd name="connsiteX16" fmla="*/ 27263 w 55423"/>
                <a:gd name="connsiteY16" fmla="*/ 65689 h 164962"/>
                <a:gd name="connsiteX17" fmla="*/ 10977 w 55423"/>
                <a:gd name="connsiteY17" fmla="*/ 82616 h 164962"/>
                <a:gd name="connsiteX18" fmla="*/ 28132 w 55423"/>
                <a:gd name="connsiteY18" fmla="*/ 99305 h 164962"/>
                <a:gd name="connsiteX19" fmla="*/ 44505 w 55423"/>
                <a:gd name="connsiteY19" fmla="*/ 82377 h 16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5423" h="164962">
                  <a:moveTo>
                    <a:pt x="21885" y="110855"/>
                  </a:moveTo>
                  <a:cubicBezTo>
                    <a:pt x="17099" y="107819"/>
                    <a:pt x="12375" y="105728"/>
                    <a:pt x="8811" y="102391"/>
                  </a:cubicBezTo>
                  <a:cubicBezTo>
                    <a:pt x="-5799" y="88738"/>
                    <a:pt x="-1630" y="64895"/>
                    <a:pt x="16809" y="57275"/>
                  </a:cubicBezTo>
                  <a:cubicBezTo>
                    <a:pt x="21280" y="55424"/>
                    <a:pt x="22036" y="53156"/>
                    <a:pt x="21960" y="48988"/>
                  </a:cubicBezTo>
                  <a:cubicBezTo>
                    <a:pt x="21746" y="35775"/>
                    <a:pt x="21872" y="22563"/>
                    <a:pt x="21885" y="9351"/>
                  </a:cubicBezTo>
                  <a:cubicBezTo>
                    <a:pt x="21885" y="5132"/>
                    <a:pt x="21406" y="182"/>
                    <a:pt x="27414" y="5"/>
                  </a:cubicBezTo>
                  <a:cubicBezTo>
                    <a:pt x="34203" y="-196"/>
                    <a:pt x="33157" y="5283"/>
                    <a:pt x="33170" y="9565"/>
                  </a:cubicBezTo>
                  <a:cubicBezTo>
                    <a:pt x="33220" y="24654"/>
                    <a:pt x="33195" y="39743"/>
                    <a:pt x="33195" y="53597"/>
                  </a:cubicBezTo>
                  <a:cubicBezTo>
                    <a:pt x="38888" y="57590"/>
                    <a:pt x="44619" y="60273"/>
                    <a:pt x="48511" y="64593"/>
                  </a:cubicBezTo>
                  <a:cubicBezTo>
                    <a:pt x="61282" y="78800"/>
                    <a:pt x="55602" y="101181"/>
                    <a:pt x="37679" y="108109"/>
                  </a:cubicBezTo>
                  <a:cubicBezTo>
                    <a:pt x="34026" y="109519"/>
                    <a:pt x="33069" y="111220"/>
                    <a:pt x="33120" y="114835"/>
                  </a:cubicBezTo>
                  <a:cubicBezTo>
                    <a:pt x="33308" y="128261"/>
                    <a:pt x="33245" y="141675"/>
                    <a:pt x="33170" y="155101"/>
                  </a:cubicBezTo>
                  <a:cubicBezTo>
                    <a:pt x="33145" y="159320"/>
                    <a:pt x="34442" y="164950"/>
                    <a:pt x="27741" y="164963"/>
                  </a:cubicBezTo>
                  <a:cubicBezTo>
                    <a:pt x="20739" y="164975"/>
                    <a:pt x="21935" y="159169"/>
                    <a:pt x="21923" y="154710"/>
                  </a:cubicBezTo>
                  <a:cubicBezTo>
                    <a:pt x="21847" y="139823"/>
                    <a:pt x="21885" y="124936"/>
                    <a:pt x="21885" y="110855"/>
                  </a:cubicBezTo>
                  <a:close/>
                  <a:moveTo>
                    <a:pt x="44505" y="82377"/>
                  </a:moveTo>
                  <a:cubicBezTo>
                    <a:pt x="44367" y="73636"/>
                    <a:pt x="35777" y="65336"/>
                    <a:pt x="27263" y="65689"/>
                  </a:cubicBezTo>
                  <a:cubicBezTo>
                    <a:pt x="18560" y="66054"/>
                    <a:pt x="10889" y="74027"/>
                    <a:pt x="10977" y="82616"/>
                  </a:cubicBezTo>
                  <a:cubicBezTo>
                    <a:pt x="11078" y="91483"/>
                    <a:pt x="19492" y="99670"/>
                    <a:pt x="28132" y="99305"/>
                  </a:cubicBezTo>
                  <a:cubicBezTo>
                    <a:pt x="36659" y="98952"/>
                    <a:pt x="44631" y="90702"/>
                    <a:pt x="44505" y="82377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71" name="Graphic 1211">
            <a:extLst>
              <a:ext uri="{FF2B5EF4-FFF2-40B4-BE49-F238E27FC236}">
                <a16:creationId xmlns:a16="http://schemas.microsoft.com/office/drawing/2014/main" id="{0995C58A-5B0E-98CB-6D34-C2235C97BEB6}"/>
              </a:ext>
            </a:extLst>
          </p:cNvPr>
          <p:cNvGrpSpPr/>
          <p:nvPr/>
        </p:nvGrpSpPr>
        <p:grpSpPr>
          <a:xfrm>
            <a:off x="4541771" y="5533933"/>
            <a:ext cx="343373" cy="343378"/>
            <a:chOff x="-535530" y="5797299"/>
            <a:chExt cx="343373" cy="343378"/>
          </a:xfrm>
          <a:solidFill>
            <a:schemeClr val="bg1"/>
          </a:solidFill>
        </p:grpSpPr>
        <p:sp>
          <p:nvSpPr>
            <p:cNvPr id="1272" name="Freeform: Shape 1271">
              <a:extLst>
                <a:ext uri="{FF2B5EF4-FFF2-40B4-BE49-F238E27FC236}">
                  <a16:creationId xmlns:a16="http://schemas.microsoft.com/office/drawing/2014/main" id="{CFE99007-B260-6458-3CC7-7DB0C9ACF4D1}"/>
                </a:ext>
              </a:extLst>
            </p:cNvPr>
            <p:cNvSpPr/>
            <p:nvPr/>
          </p:nvSpPr>
          <p:spPr>
            <a:xfrm>
              <a:off x="-435256" y="5897598"/>
              <a:ext cx="142808" cy="142784"/>
            </a:xfrm>
            <a:custGeom>
              <a:avLst/>
              <a:gdLst>
                <a:gd name="connsiteX0" fmla="*/ 130105 w 142808"/>
                <a:gd name="connsiteY0" fmla="*/ 30916 h 142784"/>
                <a:gd name="connsiteX1" fmla="*/ 128971 w 142808"/>
                <a:gd name="connsiteY1" fmla="*/ 33750 h 142784"/>
                <a:gd name="connsiteX2" fmla="*/ 130218 w 142808"/>
                <a:gd name="connsiteY2" fmla="*/ 51798 h 142784"/>
                <a:gd name="connsiteX3" fmla="*/ 136478 w 142808"/>
                <a:gd name="connsiteY3" fmla="*/ 56181 h 142784"/>
                <a:gd name="connsiteX4" fmla="*/ 142599 w 142808"/>
                <a:gd name="connsiteY4" fmla="*/ 65048 h 142784"/>
                <a:gd name="connsiteX5" fmla="*/ 142599 w 142808"/>
                <a:gd name="connsiteY5" fmla="*/ 73210 h 142784"/>
                <a:gd name="connsiteX6" fmla="*/ 133644 w 142808"/>
                <a:gd name="connsiteY6" fmla="*/ 87694 h 142784"/>
                <a:gd name="connsiteX7" fmla="*/ 127586 w 142808"/>
                <a:gd name="connsiteY7" fmla="*/ 105365 h 142784"/>
                <a:gd name="connsiteX8" fmla="*/ 125041 w 142808"/>
                <a:gd name="connsiteY8" fmla="*/ 118401 h 142784"/>
                <a:gd name="connsiteX9" fmla="*/ 118379 w 142808"/>
                <a:gd name="connsiteY9" fmla="*/ 125064 h 142784"/>
                <a:gd name="connsiteX10" fmla="*/ 105330 w 142808"/>
                <a:gd name="connsiteY10" fmla="*/ 127570 h 142784"/>
                <a:gd name="connsiteX11" fmla="*/ 87193 w 142808"/>
                <a:gd name="connsiteY11" fmla="*/ 134850 h 142784"/>
                <a:gd name="connsiteX12" fmla="*/ 75681 w 142808"/>
                <a:gd name="connsiteY12" fmla="*/ 142596 h 142784"/>
                <a:gd name="connsiteX13" fmla="*/ 68779 w 142808"/>
                <a:gd name="connsiteY13" fmla="*/ 142583 h 142784"/>
                <a:gd name="connsiteX14" fmla="*/ 55277 w 142808"/>
                <a:gd name="connsiteY14" fmla="*/ 134069 h 142784"/>
                <a:gd name="connsiteX15" fmla="*/ 37846 w 142808"/>
                <a:gd name="connsiteY15" fmla="*/ 127407 h 142784"/>
                <a:gd name="connsiteX16" fmla="*/ 23815 w 142808"/>
                <a:gd name="connsiteY16" fmla="*/ 124472 h 142784"/>
                <a:gd name="connsiteX17" fmla="*/ 18046 w 142808"/>
                <a:gd name="connsiteY17" fmla="*/ 118703 h 142784"/>
                <a:gd name="connsiteX18" fmla="*/ 15263 w 142808"/>
                <a:gd name="connsiteY18" fmla="*/ 105189 h 142784"/>
                <a:gd name="connsiteX19" fmla="*/ 7769 w 142808"/>
                <a:gd name="connsiteY19" fmla="*/ 87165 h 142784"/>
                <a:gd name="connsiteX20" fmla="*/ 187 w 142808"/>
                <a:gd name="connsiteY20" fmla="*/ 75527 h 142784"/>
                <a:gd name="connsiteX21" fmla="*/ 187 w 142808"/>
                <a:gd name="connsiteY21" fmla="*/ 67996 h 142784"/>
                <a:gd name="connsiteX22" fmla="*/ 8273 w 142808"/>
                <a:gd name="connsiteY22" fmla="*/ 55464 h 142784"/>
                <a:gd name="connsiteX23" fmla="*/ 15313 w 142808"/>
                <a:gd name="connsiteY23" fmla="*/ 37692 h 142784"/>
                <a:gd name="connsiteX24" fmla="*/ 17983 w 142808"/>
                <a:gd name="connsiteY24" fmla="*/ 24165 h 142784"/>
                <a:gd name="connsiteX25" fmla="*/ 22392 w 142808"/>
                <a:gd name="connsiteY25" fmla="*/ 19694 h 142784"/>
                <a:gd name="connsiteX26" fmla="*/ 38916 w 142808"/>
                <a:gd name="connsiteY26" fmla="*/ 15839 h 142784"/>
                <a:gd name="connsiteX27" fmla="*/ 55504 w 142808"/>
                <a:gd name="connsiteY27" fmla="*/ 8245 h 142784"/>
                <a:gd name="connsiteX28" fmla="*/ 67406 w 142808"/>
                <a:gd name="connsiteY28" fmla="*/ 196 h 142784"/>
                <a:gd name="connsiteX29" fmla="*/ 74938 w 142808"/>
                <a:gd name="connsiteY29" fmla="*/ 196 h 142784"/>
                <a:gd name="connsiteX30" fmla="*/ 87370 w 142808"/>
                <a:gd name="connsiteY30" fmla="*/ 8421 h 142784"/>
                <a:gd name="connsiteX31" fmla="*/ 105217 w 142808"/>
                <a:gd name="connsiteY31" fmla="*/ 15260 h 142784"/>
                <a:gd name="connsiteX32" fmla="*/ 118744 w 142808"/>
                <a:gd name="connsiteY32" fmla="*/ 18069 h 142784"/>
                <a:gd name="connsiteX33" fmla="*/ 127120 w 142808"/>
                <a:gd name="connsiteY33" fmla="*/ 26583 h 142784"/>
                <a:gd name="connsiteX34" fmla="*/ 130105 w 142808"/>
                <a:gd name="connsiteY34" fmla="*/ 30916 h 142784"/>
                <a:gd name="connsiteX35" fmla="*/ 11736 w 142808"/>
                <a:gd name="connsiteY35" fmla="*/ 76863 h 142784"/>
                <a:gd name="connsiteX36" fmla="*/ 24306 w 142808"/>
                <a:gd name="connsiteY36" fmla="*/ 90201 h 142784"/>
                <a:gd name="connsiteX37" fmla="*/ 27417 w 142808"/>
                <a:gd name="connsiteY37" fmla="*/ 96989 h 142784"/>
                <a:gd name="connsiteX38" fmla="*/ 27619 w 142808"/>
                <a:gd name="connsiteY38" fmla="*/ 104584 h 142784"/>
                <a:gd name="connsiteX39" fmla="*/ 28891 w 142808"/>
                <a:gd name="connsiteY39" fmla="*/ 114295 h 142784"/>
                <a:gd name="connsiteX40" fmla="*/ 38085 w 142808"/>
                <a:gd name="connsiteY40" fmla="*/ 115114 h 142784"/>
                <a:gd name="connsiteX41" fmla="*/ 43363 w 142808"/>
                <a:gd name="connsiteY41" fmla="*/ 114345 h 142784"/>
                <a:gd name="connsiteX42" fmla="*/ 66097 w 142808"/>
                <a:gd name="connsiteY42" fmla="*/ 131097 h 142784"/>
                <a:gd name="connsiteX43" fmla="*/ 76840 w 142808"/>
                <a:gd name="connsiteY43" fmla="*/ 131097 h 142784"/>
                <a:gd name="connsiteX44" fmla="*/ 90166 w 142808"/>
                <a:gd name="connsiteY44" fmla="*/ 118527 h 142784"/>
                <a:gd name="connsiteX45" fmla="*/ 96954 w 142808"/>
                <a:gd name="connsiteY45" fmla="*/ 115416 h 142784"/>
                <a:gd name="connsiteX46" fmla="*/ 104537 w 142808"/>
                <a:gd name="connsiteY46" fmla="*/ 115202 h 142784"/>
                <a:gd name="connsiteX47" fmla="*/ 114247 w 142808"/>
                <a:gd name="connsiteY47" fmla="*/ 113930 h 142784"/>
                <a:gd name="connsiteX48" fmla="*/ 115066 w 142808"/>
                <a:gd name="connsiteY48" fmla="*/ 104735 h 142784"/>
                <a:gd name="connsiteX49" fmla="*/ 114298 w 142808"/>
                <a:gd name="connsiteY49" fmla="*/ 99458 h 142784"/>
                <a:gd name="connsiteX50" fmla="*/ 131049 w 142808"/>
                <a:gd name="connsiteY50" fmla="*/ 76711 h 142784"/>
                <a:gd name="connsiteX51" fmla="*/ 131049 w 142808"/>
                <a:gd name="connsiteY51" fmla="*/ 65968 h 142784"/>
                <a:gd name="connsiteX52" fmla="*/ 118479 w 142808"/>
                <a:gd name="connsiteY52" fmla="*/ 52642 h 142784"/>
                <a:gd name="connsiteX53" fmla="*/ 115368 w 142808"/>
                <a:gd name="connsiteY53" fmla="*/ 45853 h 142784"/>
                <a:gd name="connsiteX54" fmla="*/ 115154 w 142808"/>
                <a:gd name="connsiteY54" fmla="*/ 38271 h 142784"/>
                <a:gd name="connsiteX55" fmla="*/ 113895 w 142808"/>
                <a:gd name="connsiteY55" fmla="*/ 28560 h 142784"/>
                <a:gd name="connsiteX56" fmla="*/ 104700 w 142808"/>
                <a:gd name="connsiteY56" fmla="*/ 27729 h 142784"/>
                <a:gd name="connsiteX57" fmla="*/ 99423 w 142808"/>
                <a:gd name="connsiteY57" fmla="*/ 28510 h 142784"/>
                <a:gd name="connsiteX58" fmla="*/ 76676 w 142808"/>
                <a:gd name="connsiteY58" fmla="*/ 11759 h 142784"/>
                <a:gd name="connsiteX59" fmla="*/ 65933 w 142808"/>
                <a:gd name="connsiteY59" fmla="*/ 11759 h 142784"/>
                <a:gd name="connsiteX60" fmla="*/ 52607 w 142808"/>
                <a:gd name="connsiteY60" fmla="*/ 24328 h 142784"/>
                <a:gd name="connsiteX61" fmla="*/ 45819 w 142808"/>
                <a:gd name="connsiteY61" fmla="*/ 27440 h 142784"/>
                <a:gd name="connsiteX62" fmla="*/ 38224 w 142808"/>
                <a:gd name="connsiteY62" fmla="*/ 27654 h 142784"/>
                <a:gd name="connsiteX63" fmla="*/ 28513 w 142808"/>
                <a:gd name="connsiteY63" fmla="*/ 28926 h 142784"/>
                <a:gd name="connsiteX64" fmla="*/ 27694 w 142808"/>
                <a:gd name="connsiteY64" fmla="*/ 38120 h 142784"/>
                <a:gd name="connsiteX65" fmla="*/ 28463 w 142808"/>
                <a:gd name="connsiteY65" fmla="*/ 43397 h 142784"/>
                <a:gd name="connsiteX66" fmla="*/ 11724 w 142808"/>
                <a:gd name="connsiteY66" fmla="*/ 66144 h 142784"/>
                <a:gd name="connsiteX67" fmla="*/ 11736 w 142808"/>
                <a:gd name="connsiteY67" fmla="*/ 76863 h 14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42808" h="142784">
                  <a:moveTo>
                    <a:pt x="130105" y="30916"/>
                  </a:moveTo>
                  <a:cubicBezTo>
                    <a:pt x="129601" y="32226"/>
                    <a:pt x="129475" y="33132"/>
                    <a:pt x="128971" y="33750"/>
                  </a:cubicBezTo>
                  <a:cubicBezTo>
                    <a:pt x="123820" y="40135"/>
                    <a:pt x="127636" y="46105"/>
                    <a:pt x="130218" y="51798"/>
                  </a:cubicBezTo>
                  <a:cubicBezTo>
                    <a:pt x="131137" y="53814"/>
                    <a:pt x="134123" y="55300"/>
                    <a:pt x="136478" y="56181"/>
                  </a:cubicBezTo>
                  <a:cubicBezTo>
                    <a:pt x="140773" y="57794"/>
                    <a:pt x="143090" y="60224"/>
                    <a:pt x="142599" y="65048"/>
                  </a:cubicBezTo>
                  <a:cubicBezTo>
                    <a:pt x="142322" y="67744"/>
                    <a:pt x="142284" y="70527"/>
                    <a:pt x="142599" y="73210"/>
                  </a:cubicBezTo>
                  <a:cubicBezTo>
                    <a:pt x="143455" y="80490"/>
                    <a:pt x="141919" y="85679"/>
                    <a:pt x="133644" y="87694"/>
                  </a:cubicBezTo>
                  <a:cubicBezTo>
                    <a:pt x="128933" y="88840"/>
                    <a:pt x="124991" y="100793"/>
                    <a:pt x="127586" y="105365"/>
                  </a:cubicBezTo>
                  <a:cubicBezTo>
                    <a:pt x="130646" y="110768"/>
                    <a:pt x="129765" y="114685"/>
                    <a:pt x="125041" y="118401"/>
                  </a:cubicBezTo>
                  <a:cubicBezTo>
                    <a:pt x="122585" y="120328"/>
                    <a:pt x="120306" y="122608"/>
                    <a:pt x="118379" y="125064"/>
                  </a:cubicBezTo>
                  <a:cubicBezTo>
                    <a:pt x="114663" y="129825"/>
                    <a:pt x="110746" y="130543"/>
                    <a:pt x="105330" y="127570"/>
                  </a:cubicBezTo>
                  <a:cubicBezTo>
                    <a:pt x="100166" y="124724"/>
                    <a:pt x="88919" y="129271"/>
                    <a:pt x="87193" y="134850"/>
                  </a:cubicBezTo>
                  <a:cubicBezTo>
                    <a:pt x="85329" y="140883"/>
                    <a:pt x="81954" y="143490"/>
                    <a:pt x="75681" y="142596"/>
                  </a:cubicBezTo>
                  <a:cubicBezTo>
                    <a:pt x="73427" y="142269"/>
                    <a:pt x="71046" y="142306"/>
                    <a:pt x="68779" y="142583"/>
                  </a:cubicBezTo>
                  <a:cubicBezTo>
                    <a:pt x="61877" y="143453"/>
                    <a:pt x="57192" y="141664"/>
                    <a:pt x="55277" y="134069"/>
                  </a:cubicBezTo>
                  <a:cubicBezTo>
                    <a:pt x="54056" y="129245"/>
                    <a:pt x="42330" y="124862"/>
                    <a:pt x="37846" y="127407"/>
                  </a:cubicBezTo>
                  <a:cubicBezTo>
                    <a:pt x="31951" y="130769"/>
                    <a:pt x="27732" y="129585"/>
                    <a:pt x="23815" y="124472"/>
                  </a:cubicBezTo>
                  <a:cubicBezTo>
                    <a:pt x="22178" y="122331"/>
                    <a:pt x="20188" y="120341"/>
                    <a:pt x="18046" y="118703"/>
                  </a:cubicBezTo>
                  <a:cubicBezTo>
                    <a:pt x="13097" y="114925"/>
                    <a:pt x="12152" y="110857"/>
                    <a:pt x="15263" y="105189"/>
                  </a:cubicBezTo>
                  <a:cubicBezTo>
                    <a:pt x="18122" y="99974"/>
                    <a:pt x="13512" y="88941"/>
                    <a:pt x="7769" y="87165"/>
                  </a:cubicBezTo>
                  <a:cubicBezTo>
                    <a:pt x="1648" y="85276"/>
                    <a:pt x="-632" y="81686"/>
                    <a:pt x="187" y="75527"/>
                  </a:cubicBezTo>
                  <a:cubicBezTo>
                    <a:pt x="514" y="73059"/>
                    <a:pt x="514" y="70464"/>
                    <a:pt x="187" y="67996"/>
                  </a:cubicBezTo>
                  <a:cubicBezTo>
                    <a:pt x="-682" y="61434"/>
                    <a:pt x="1396" y="57365"/>
                    <a:pt x="8273" y="55464"/>
                  </a:cubicBezTo>
                  <a:cubicBezTo>
                    <a:pt x="13550" y="54015"/>
                    <a:pt x="17996" y="42591"/>
                    <a:pt x="15313" y="37692"/>
                  </a:cubicBezTo>
                  <a:cubicBezTo>
                    <a:pt x="12253" y="32112"/>
                    <a:pt x="12895" y="27918"/>
                    <a:pt x="17983" y="24165"/>
                  </a:cubicBezTo>
                  <a:cubicBezTo>
                    <a:pt x="19646" y="22930"/>
                    <a:pt x="21082" y="21318"/>
                    <a:pt x="22392" y="19694"/>
                  </a:cubicBezTo>
                  <a:cubicBezTo>
                    <a:pt x="26913" y="14051"/>
                    <a:pt x="31674" y="11242"/>
                    <a:pt x="38916" y="15839"/>
                  </a:cubicBezTo>
                  <a:cubicBezTo>
                    <a:pt x="42619" y="18195"/>
                    <a:pt x="54320" y="12703"/>
                    <a:pt x="55504" y="8245"/>
                  </a:cubicBezTo>
                  <a:cubicBezTo>
                    <a:pt x="57230" y="1771"/>
                    <a:pt x="60945" y="-660"/>
                    <a:pt x="67406" y="196"/>
                  </a:cubicBezTo>
                  <a:cubicBezTo>
                    <a:pt x="69875" y="524"/>
                    <a:pt x="72470" y="536"/>
                    <a:pt x="74938" y="196"/>
                  </a:cubicBezTo>
                  <a:cubicBezTo>
                    <a:pt x="81626" y="-748"/>
                    <a:pt x="85480" y="1670"/>
                    <a:pt x="87370" y="8421"/>
                  </a:cubicBezTo>
                  <a:cubicBezTo>
                    <a:pt x="88805" y="13560"/>
                    <a:pt x="100406" y="17968"/>
                    <a:pt x="105217" y="15260"/>
                  </a:cubicBezTo>
                  <a:cubicBezTo>
                    <a:pt x="110897" y="12073"/>
                    <a:pt x="114877" y="13245"/>
                    <a:pt x="118744" y="18069"/>
                  </a:cubicBezTo>
                  <a:cubicBezTo>
                    <a:pt x="121225" y="21154"/>
                    <a:pt x="124412" y="23661"/>
                    <a:pt x="127120" y="26583"/>
                  </a:cubicBezTo>
                  <a:cubicBezTo>
                    <a:pt x="128367" y="27893"/>
                    <a:pt x="129210" y="29568"/>
                    <a:pt x="130105" y="30916"/>
                  </a:cubicBezTo>
                  <a:close/>
                  <a:moveTo>
                    <a:pt x="11736" y="76863"/>
                  </a:moveTo>
                  <a:cubicBezTo>
                    <a:pt x="19659" y="77732"/>
                    <a:pt x="22719" y="83185"/>
                    <a:pt x="24306" y="90201"/>
                  </a:cubicBezTo>
                  <a:cubicBezTo>
                    <a:pt x="24848" y="92581"/>
                    <a:pt x="26838" y="94609"/>
                    <a:pt x="27417" y="96989"/>
                  </a:cubicBezTo>
                  <a:cubicBezTo>
                    <a:pt x="28022" y="99433"/>
                    <a:pt x="28538" y="102456"/>
                    <a:pt x="27619" y="104584"/>
                  </a:cubicBezTo>
                  <a:cubicBezTo>
                    <a:pt x="25969" y="108388"/>
                    <a:pt x="25528" y="110831"/>
                    <a:pt x="28891" y="114295"/>
                  </a:cubicBezTo>
                  <a:cubicBezTo>
                    <a:pt x="32317" y="117809"/>
                    <a:pt x="34773" y="116587"/>
                    <a:pt x="38085" y="115114"/>
                  </a:cubicBezTo>
                  <a:cubicBezTo>
                    <a:pt x="39697" y="114396"/>
                    <a:pt x="42292" y="113577"/>
                    <a:pt x="43363" y="114345"/>
                  </a:cubicBezTo>
                  <a:cubicBezTo>
                    <a:pt x="51222" y="119938"/>
                    <a:pt x="64724" y="117696"/>
                    <a:pt x="66097" y="131097"/>
                  </a:cubicBezTo>
                  <a:cubicBezTo>
                    <a:pt x="70077" y="131097"/>
                    <a:pt x="73200" y="131097"/>
                    <a:pt x="76840" y="131097"/>
                  </a:cubicBezTo>
                  <a:cubicBezTo>
                    <a:pt x="77709" y="123174"/>
                    <a:pt x="83150" y="120114"/>
                    <a:pt x="90166" y="118527"/>
                  </a:cubicBezTo>
                  <a:cubicBezTo>
                    <a:pt x="92546" y="117985"/>
                    <a:pt x="94574" y="115995"/>
                    <a:pt x="96954" y="115416"/>
                  </a:cubicBezTo>
                  <a:cubicBezTo>
                    <a:pt x="99398" y="114811"/>
                    <a:pt x="102421" y="114282"/>
                    <a:pt x="104537" y="115202"/>
                  </a:cubicBezTo>
                  <a:cubicBezTo>
                    <a:pt x="108328" y="116839"/>
                    <a:pt x="110784" y="117305"/>
                    <a:pt x="114247" y="113930"/>
                  </a:cubicBezTo>
                  <a:cubicBezTo>
                    <a:pt x="117762" y="110504"/>
                    <a:pt x="116552" y="108048"/>
                    <a:pt x="115066" y="104735"/>
                  </a:cubicBezTo>
                  <a:cubicBezTo>
                    <a:pt x="114348" y="103123"/>
                    <a:pt x="113530" y="100529"/>
                    <a:pt x="114298" y="99458"/>
                  </a:cubicBezTo>
                  <a:cubicBezTo>
                    <a:pt x="119890" y="91599"/>
                    <a:pt x="117648" y="78097"/>
                    <a:pt x="131049" y="76711"/>
                  </a:cubicBezTo>
                  <a:cubicBezTo>
                    <a:pt x="131049" y="72744"/>
                    <a:pt x="131049" y="69620"/>
                    <a:pt x="131049" y="65968"/>
                  </a:cubicBezTo>
                  <a:cubicBezTo>
                    <a:pt x="123140" y="65086"/>
                    <a:pt x="120066" y="59658"/>
                    <a:pt x="118479" y="52642"/>
                  </a:cubicBezTo>
                  <a:cubicBezTo>
                    <a:pt x="117938" y="50262"/>
                    <a:pt x="115948" y="48234"/>
                    <a:pt x="115368" y="45853"/>
                  </a:cubicBezTo>
                  <a:cubicBezTo>
                    <a:pt x="114764" y="43410"/>
                    <a:pt x="114235" y="40400"/>
                    <a:pt x="115154" y="38271"/>
                  </a:cubicBezTo>
                  <a:cubicBezTo>
                    <a:pt x="116792" y="34480"/>
                    <a:pt x="117283" y="32037"/>
                    <a:pt x="113895" y="28560"/>
                  </a:cubicBezTo>
                  <a:cubicBezTo>
                    <a:pt x="110482" y="25059"/>
                    <a:pt x="108013" y="26243"/>
                    <a:pt x="104700" y="27729"/>
                  </a:cubicBezTo>
                  <a:cubicBezTo>
                    <a:pt x="103088" y="28447"/>
                    <a:pt x="100481" y="29266"/>
                    <a:pt x="99423" y="28510"/>
                  </a:cubicBezTo>
                  <a:cubicBezTo>
                    <a:pt x="91564" y="22918"/>
                    <a:pt x="78062" y="25160"/>
                    <a:pt x="76676" y="11759"/>
                  </a:cubicBezTo>
                  <a:cubicBezTo>
                    <a:pt x="72709" y="11759"/>
                    <a:pt x="69585" y="11759"/>
                    <a:pt x="65933" y="11759"/>
                  </a:cubicBezTo>
                  <a:cubicBezTo>
                    <a:pt x="65051" y="19668"/>
                    <a:pt x="59623" y="22741"/>
                    <a:pt x="52607" y="24328"/>
                  </a:cubicBezTo>
                  <a:cubicBezTo>
                    <a:pt x="50227" y="24870"/>
                    <a:pt x="48199" y="26860"/>
                    <a:pt x="45819" y="27440"/>
                  </a:cubicBezTo>
                  <a:cubicBezTo>
                    <a:pt x="43375" y="28044"/>
                    <a:pt x="40352" y="28573"/>
                    <a:pt x="38224" y="27654"/>
                  </a:cubicBezTo>
                  <a:cubicBezTo>
                    <a:pt x="34433" y="26016"/>
                    <a:pt x="31989" y="25538"/>
                    <a:pt x="28513" y="28926"/>
                  </a:cubicBezTo>
                  <a:cubicBezTo>
                    <a:pt x="24999" y="32351"/>
                    <a:pt x="26221" y="34808"/>
                    <a:pt x="27694" y="38120"/>
                  </a:cubicBezTo>
                  <a:cubicBezTo>
                    <a:pt x="28412" y="39732"/>
                    <a:pt x="29218" y="42327"/>
                    <a:pt x="28463" y="43397"/>
                  </a:cubicBezTo>
                  <a:cubicBezTo>
                    <a:pt x="22870" y="51257"/>
                    <a:pt x="25112" y="64759"/>
                    <a:pt x="11724" y="66144"/>
                  </a:cubicBezTo>
                  <a:cubicBezTo>
                    <a:pt x="11736" y="70086"/>
                    <a:pt x="11736" y="73210"/>
                    <a:pt x="11736" y="76863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3" name="Freeform: Shape 1272">
              <a:extLst>
                <a:ext uri="{FF2B5EF4-FFF2-40B4-BE49-F238E27FC236}">
                  <a16:creationId xmlns:a16="http://schemas.microsoft.com/office/drawing/2014/main" id="{39D3D3FF-96AE-D38D-27B0-28D3E7EDD352}"/>
                </a:ext>
              </a:extLst>
            </p:cNvPr>
            <p:cNvSpPr/>
            <p:nvPr/>
          </p:nvSpPr>
          <p:spPr>
            <a:xfrm>
              <a:off x="-322434" y="6010406"/>
              <a:ext cx="130276" cy="130271"/>
            </a:xfrm>
            <a:custGeom>
              <a:avLst/>
              <a:gdLst>
                <a:gd name="connsiteX0" fmla="*/ 65144 w 130276"/>
                <a:gd name="connsiteY0" fmla="*/ 130271 h 130271"/>
                <a:gd name="connsiteX1" fmla="*/ 2 w 130276"/>
                <a:gd name="connsiteY1" fmla="*/ 64814 h 130271"/>
                <a:gd name="connsiteX2" fmla="*/ 65005 w 130276"/>
                <a:gd name="connsiteY2" fmla="*/ 0 h 130271"/>
                <a:gd name="connsiteX3" fmla="*/ 130273 w 130276"/>
                <a:gd name="connsiteY3" fmla="*/ 64688 h 130271"/>
                <a:gd name="connsiteX4" fmla="*/ 65144 w 130276"/>
                <a:gd name="connsiteY4" fmla="*/ 130271 h 130271"/>
                <a:gd name="connsiteX5" fmla="*/ 27321 w 130276"/>
                <a:gd name="connsiteY5" fmla="*/ 27143 h 130271"/>
                <a:gd name="connsiteX6" fmla="*/ 27144 w 130276"/>
                <a:gd name="connsiteY6" fmla="*/ 102763 h 130271"/>
                <a:gd name="connsiteX7" fmla="*/ 28454 w 130276"/>
                <a:gd name="connsiteY7" fmla="*/ 103972 h 130271"/>
                <a:gd name="connsiteX8" fmla="*/ 101568 w 130276"/>
                <a:gd name="connsiteY8" fmla="*/ 103998 h 130271"/>
                <a:gd name="connsiteX9" fmla="*/ 104024 w 130276"/>
                <a:gd name="connsiteY9" fmla="*/ 101554 h 130271"/>
                <a:gd name="connsiteX10" fmla="*/ 103999 w 130276"/>
                <a:gd name="connsiteY10" fmla="*/ 28465 h 130271"/>
                <a:gd name="connsiteX11" fmla="*/ 102765 w 130276"/>
                <a:gd name="connsiteY11" fmla="*/ 27143 h 130271"/>
                <a:gd name="connsiteX12" fmla="*/ 27144 w 130276"/>
                <a:gd name="connsiteY12" fmla="*/ 27332 h 130271"/>
                <a:gd name="connsiteX13" fmla="*/ 27321 w 130276"/>
                <a:gd name="connsiteY13" fmla="*/ 27143 h 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276" h="130271">
                  <a:moveTo>
                    <a:pt x="65144" y="130271"/>
                  </a:moveTo>
                  <a:cubicBezTo>
                    <a:pt x="29751" y="130359"/>
                    <a:pt x="-275" y="100194"/>
                    <a:pt x="2" y="64814"/>
                  </a:cubicBezTo>
                  <a:cubicBezTo>
                    <a:pt x="279" y="29258"/>
                    <a:pt x="29550" y="76"/>
                    <a:pt x="65005" y="0"/>
                  </a:cubicBezTo>
                  <a:cubicBezTo>
                    <a:pt x="100271" y="-88"/>
                    <a:pt x="129857" y="29233"/>
                    <a:pt x="130273" y="64688"/>
                  </a:cubicBezTo>
                  <a:cubicBezTo>
                    <a:pt x="130688" y="99879"/>
                    <a:pt x="100611" y="130183"/>
                    <a:pt x="65144" y="130271"/>
                  </a:cubicBezTo>
                  <a:close/>
                  <a:moveTo>
                    <a:pt x="27321" y="27143"/>
                  </a:moveTo>
                  <a:cubicBezTo>
                    <a:pt x="6010" y="46426"/>
                    <a:pt x="5922" y="83682"/>
                    <a:pt x="27144" y="102763"/>
                  </a:cubicBezTo>
                  <a:cubicBezTo>
                    <a:pt x="27585" y="103166"/>
                    <a:pt x="28013" y="103569"/>
                    <a:pt x="28454" y="103972"/>
                  </a:cubicBezTo>
                  <a:cubicBezTo>
                    <a:pt x="46931" y="123784"/>
                    <a:pt x="83671" y="123797"/>
                    <a:pt x="101568" y="103998"/>
                  </a:cubicBezTo>
                  <a:cubicBezTo>
                    <a:pt x="102387" y="103179"/>
                    <a:pt x="103206" y="102373"/>
                    <a:pt x="104024" y="101554"/>
                  </a:cubicBezTo>
                  <a:cubicBezTo>
                    <a:pt x="123786" y="83619"/>
                    <a:pt x="123774" y="46929"/>
                    <a:pt x="103999" y="28465"/>
                  </a:cubicBezTo>
                  <a:cubicBezTo>
                    <a:pt x="103584" y="28024"/>
                    <a:pt x="103181" y="27583"/>
                    <a:pt x="102765" y="27143"/>
                  </a:cubicBezTo>
                  <a:cubicBezTo>
                    <a:pt x="83696" y="5933"/>
                    <a:pt x="46415" y="6021"/>
                    <a:pt x="27144" y="27332"/>
                  </a:cubicBezTo>
                  <a:lnTo>
                    <a:pt x="27321" y="27143"/>
                  </a:ln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4" name="Freeform: Shape 1273">
              <a:extLst>
                <a:ext uri="{FF2B5EF4-FFF2-40B4-BE49-F238E27FC236}">
                  <a16:creationId xmlns:a16="http://schemas.microsoft.com/office/drawing/2014/main" id="{CC0650E4-1FD8-8FCB-CE3E-FD28C82C4BA7}"/>
                </a:ext>
              </a:extLst>
            </p:cNvPr>
            <p:cNvSpPr/>
            <p:nvPr/>
          </p:nvSpPr>
          <p:spPr>
            <a:xfrm>
              <a:off x="-535530" y="5797299"/>
              <a:ext cx="130276" cy="130282"/>
            </a:xfrm>
            <a:custGeom>
              <a:avLst/>
              <a:gdLst>
                <a:gd name="connsiteX0" fmla="*/ 130273 w 130276"/>
                <a:gd name="connsiteY0" fmla="*/ 64926 h 130282"/>
                <a:gd name="connsiteX1" fmla="*/ 65157 w 130276"/>
                <a:gd name="connsiteY1" fmla="*/ 130282 h 130282"/>
                <a:gd name="connsiteX2" fmla="*/ 3 w 130276"/>
                <a:gd name="connsiteY2" fmla="*/ 65480 h 130282"/>
                <a:gd name="connsiteX3" fmla="*/ 64615 w 130276"/>
                <a:gd name="connsiteY3" fmla="*/ 11 h 130282"/>
                <a:gd name="connsiteX4" fmla="*/ 130273 w 130276"/>
                <a:gd name="connsiteY4" fmla="*/ 64926 h 130282"/>
                <a:gd name="connsiteX5" fmla="*/ 11086 w 130276"/>
                <a:gd name="connsiteY5" fmla="*/ 65329 h 130282"/>
                <a:gd name="connsiteX6" fmla="*/ 65320 w 130276"/>
                <a:gd name="connsiteY6" fmla="*/ 119085 h 130282"/>
                <a:gd name="connsiteX7" fmla="*/ 119064 w 130276"/>
                <a:gd name="connsiteY7" fmla="*/ 65090 h 130282"/>
                <a:gd name="connsiteX8" fmla="*/ 65069 w 130276"/>
                <a:gd name="connsiteY8" fmla="*/ 11221 h 130282"/>
                <a:gd name="connsiteX9" fmla="*/ 11086 w 130276"/>
                <a:gd name="connsiteY9" fmla="*/ 65329 h 13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276" h="130282">
                  <a:moveTo>
                    <a:pt x="130273" y="64926"/>
                  </a:moveTo>
                  <a:cubicBezTo>
                    <a:pt x="130638" y="100293"/>
                    <a:pt x="100750" y="130295"/>
                    <a:pt x="65157" y="130282"/>
                  </a:cubicBezTo>
                  <a:cubicBezTo>
                    <a:pt x="29840" y="130257"/>
                    <a:pt x="317" y="100898"/>
                    <a:pt x="3" y="65480"/>
                  </a:cubicBezTo>
                  <a:cubicBezTo>
                    <a:pt x="-312" y="30454"/>
                    <a:pt x="29059" y="691"/>
                    <a:pt x="64615" y="11"/>
                  </a:cubicBezTo>
                  <a:cubicBezTo>
                    <a:pt x="99692" y="-669"/>
                    <a:pt x="129895" y="29194"/>
                    <a:pt x="130273" y="64926"/>
                  </a:cubicBezTo>
                  <a:close/>
                  <a:moveTo>
                    <a:pt x="11086" y="65329"/>
                  </a:moveTo>
                  <a:cubicBezTo>
                    <a:pt x="12245" y="95734"/>
                    <a:pt x="34601" y="119198"/>
                    <a:pt x="65320" y="119085"/>
                  </a:cubicBezTo>
                  <a:cubicBezTo>
                    <a:pt x="96153" y="118972"/>
                    <a:pt x="119127" y="95658"/>
                    <a:pt x="119064" y="65090"/>
                  </a:cubicBezTo>
                  <a:cubicBezTo>
                    <a:pt x="119001" y="34131"/>
                    <a:pt x="95272" y="11687"/>
                    <a:pt x="65069" y="11221"/>
                  </a:cubicBezTo>
                  <a:cubicBezTo>
                    <a:pt x="35835" y="10755"/>
                    <a:pt x="11011" y="36109"/>
                    <a:pt x="11086" y="65329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5" name="Freeform: Shape 1274">
              <a:extLst>
                <a:ext uri="{FF2B5EF4-FFF2-40B4-BE49-F238E27FC236}">
                  <a16:creationId xmlns:a16="http://schemas.microsoft.com/office/drawing/2014/main" id="{7D24436F-B7D7-322B-164F-84E8A5C9DBFA}"/>
                </a:ext>
              </a:extLst>
            </p:cNvPr>
            <p:cNvSpPr/>
            <p:nvPr/>
          </p:nvSpPr>
          <p:spPr>
            <a:xfrm>
              <a:off x="-399289" y="5829339"/>
              <a:ext cx="188511" cy="172562"/>
            </a:xfrm>
            <a:custGeom>
              <a:avLst/>
              <a:gdLst>
                <a:gd name="connsiteX0" fmla="*/ 175904 w 188511"/>
                <a:gd name="connsiteY0" fmla="*/ 149857 h 172562"/>
                <a:gd name="connsiteX1" fmla="*/ 180287 w 188511"/>
                <a:gd name="connsiteY1" fmla="*/ 146129 h 172562"/>
                <a:gd name="connsiteX2" fmla="*/ 186938 w 188511"/>
                <a:gd name="connsiteY2" fmla="*/ 146205 h 172562"/>
                <a:gd name="connsiteX3" fmla="*/ 188008 w 188511"/>
                <a:gd name="connsiteY3" fmla="*/ 153207 h 172562"/>
                <a:gd name="connsiteX4" fmla="*/ 169556 w 188511"/>
                <a:gd name="connsiteY4" fmla="*/ 172062 h 172562"/>
                <a:gd name="connsiteX5" fmla="*/ 162176 w 188511"/>
                <a:gd name="connsiteY5" fmla="*/ 170790 h 172562"/>
                <a:gd name="connsiteX6" fmla="*/ 149152 w 188511"/>
                <a:gd name="connsiteY6" fmla="*/ 150109 h 172562"/>
                <a:gd name="connsiteX7" fmla="*/ 150664 w 188511"/>
                <a:gd name="connsiteY7" fmla="*/ 142603 h 172562"/>
                <a:gd name="connsiteX8" fmla="*/ 158448 w 188511"/>
                <a:gd name="connsiteY8" fmla="*/ 144718 h 172562"/>
                <a:gd name="connsiteX9" fmla="*/ 162264 w 188511"/>
                <a:gd name="connsiteY9" fmla="*/ 150361 h 172562"/>
                <a:gd name="connsiteX10" fmla="*/ 164254 w 188511"/>
                <a:gd name="connsiteY10" fmla="*/ 150185 h 172562"/>
                <a:gd name="connsiteX11" fmla="*/ 162768 w 188511"/>
                <a:gd name="connsiteY11" fmla="*/ 122161 h 172562"/>
                <a:gd name="connsiteX12" fmla="*/ 52926 w 188511"/>
                <a:gd name="connsiteY12" fmla="*/ 12244 h 172562"/>
                <a:gd name="connsiteX13" fmla="*/ 9826 w 188511"/>
                <a:gd name="connsiteY13" fmla="*/ 13730 h 172562"/>
                <a:gd name="connsiteX14" fmla="*/ 166 w 188511"/>
                <a:gd name="connsiteY14" fmla="*/ 10027 h 172562"/>
                <a:gd name="connsiteX15" fmla="*/ 7508 w 188511"/>
                <a:gd name="connsiteY15" fmla="*/ 2885 h 172562"/>
                <a:gd name="connsiteX16" fmla="*/ 172000 w 188511"/>
                <a:gd name="connsiteY16" fmla="*/ 111984 h 172562"/>
                <a:gd name="connsiteX17" fmla="*/ 175904 w 188511"/>
                <a:gd name="connsiteY17" fmla="*/ 149857 h 17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8511" h="172562">
                  <a:moveTo>
                    <a:pt x="175904" y="149857"/>
                  </a:moveTo>
                  <a:cubicBezTo>
                    <a:pt x="177239" y="148661"/>
                    <a:pt x="178549" y="146683"/>
                    <a:pt x="180287" y="146129"/>
                  </a:cubicBezTo>
                  <a:cubicBezTo>
                    <a:pt x="182391" y="145449"/>
                    <a:pt x="185930" y="145046"/>
                    <a:pt x="186938" y="146205"/>
                  </a:cubicBezTo>
                  <a:cubicBezTo>
                    <a:pt x="188310" y="147766"/>
                    <a:pt x="189079" y="151961"/>
                    <a:pt x="188008" y="153207"/>
                  </a:cubicBezTo>
                  <a:cubicBezTo>
                    <a:pt x="182290" y="159870"/>
                    <a:pt x="176131" y="166231"/>
                    <a:pt x="169556" y="172062"/>
                  </a:cubicBezTo>
                  <a:cubicBezTo>
                    <a:pt x="168322" y="173158"/>
                    <a:pt x="163309" y="172327"/>
                    <a:pt x="162176" y="170790"/>
                  </a:cubicBezTo>
                  <a:cubicBezTo>
                    <a:pt x="157327" y="164253"/>
                    <a:pt x="152956" y="157301"/>
                    <a:pt x="149152" y="150109"/>
                  </a:cubicBezTo>
                  <a:cubicBezTo>
                    <a:pt x="148183" y="148283"/>
                    <a:pt x="149090" y="144114"/>
                    <a:pt x="150664" y="142603"/>
                  </a:cubicBezTo>
                  <a:cubicBezTo>
                    <a:pt x="153422" y="139957"/>
                    <a:pt x="156432" y="141708"/>
                    <a:pt x="158448" y="144718"/>
                  </a:cubicBezTo>
                  <a:cubicBezTo>
                    <a:pt x="159707" y="146608"/>
                    <a:pt x="160992" y="148484"/>
                    <a:pt x="162264" y="150361"/>
                  </a:cubicBezTo>
                  <a:cubicBezTo>
                    <a:pt x="162931" y="150298"/>
                    <a:pt x="163599" y="150235"/>
                    <a:pt x="164254" y="150185"/>
                  </a:cubicBezTo>
                  <a:cubicBezTo>
                    <a:pt x="163801" y="140839"/>
                    <a:pt x="164204" y="131355"/>
                    <a:pt x="162768" y="122161"/>
                  </a:cubicBezTo>
                  <a:cubicBezTo>
                    <a:pt x="153586" y="63417"/>
                    <a:pt x="111833" y="21765"/>
                    <a:pt x="52926" y="12244"/>
                  </a:cubicBezTo>
                  <a:cubicBezTo>
                    <a:pt x="38517" y="9913"/>
                    <a:pt x="24096" y="10631"/>
                    <a:pt x="9826" y="13730"/>
                  </a:cubicBezTo>
                  <a:cubicBezTo>
                    <a:pt x="5745" y="14612"/>
                    <a:pt x="1236" y="15417"/>
                    <a:pt x="166" y="10027"/>
                  </a:cubicBezTo>
                  <a:cubicBezTo>
                    <a:pt x="-880" y="4800"/>
                    <a:pt x="3201" y="3780"/>
                    <a:pt x="7508" y="2885"/>
                  </a:cubicBezTo>
                  <a:cubicBezTo>
                    <a:pt x="83041" y="-12644"/>
                    <a:pt x="156848" y="36048"/>
                    <a:pt x="172000" y="111984"/>
                  </a:cubicBezTo>
                  <a:cubicBezTo>
                    <a:pt x="174443" y="124189"/>
                    <a:pt x="174620" y="136834"/>
                    <a:pt x="175904" y="149857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6" name="Freeform: Shape 1275">
              <a:extLst>
                <a:ext uri="{FF2B5EF4-FFF2-40B4-BE49-F238E27FC236}">
                  <a16:creationId xmlns:a16="http://schemas.microsoft.com/office/drawing/2014/main" id="{91C7DAE6-4093-ED9D-08BB-214B580BF884}"/>
                </a:ext>
              </a:extLst>
            </p:cNvPr>
            <p:cNvSpPr/>
            <p:nvPr/>
          </p:nvSpPr>
          <p:spPr>
            <a:xfrm>
              <a:off x="-517051" y="5936195"/>
              <a:ext cx="188630" cy="172409"/>
            </a:xfrm>
            <a:custGeom>
              <a:avLst/>
              <a:gdLst>
                <a:gd name="connsiteX0" fmla="*/ 12734 w 188630"/>
                <a:gd name="connsiteY0" fmla="*/ 22610 h 172409"/>
                <a:gd name="connsiteX1" fmla="*/ 8389 w 188630"/>
                <a:gd name="connsiteY1" fmla="*/ 26275 h 172409"/>
                <a:gd name="connsiteX2" fmla="*/ 1222 w 188630"/>
                <a:gd name="connsiteY2" fmla="*/ 25784 h 172409"/>
                <a:gd name="connsiteX3" fmla="*/ 605 w 188630"/>
                <a:gd name="connsiteY3" fmla="*/ 19247 h 172409"/>
                <a:gd name="connsiteX4" fmla="*/ 19094 w 188630"/>
                <a:gd name="connsiteY4" fmla="*/ 430 h 172409"/>
                <a:gd name="connsiteX5" fmla="*/ 26828 w 188630"/>
                <a:gd name="connsiteY5" fmla="*/ 2155 h 172409"/>
                <a:gd name="connsiteX6" fmla="*/ 39486 w 188630"/>
                <a:gd name="connsiteY6" fmla="*/ 22320 h 172409"/>
                <a:gd name="connsiteX7" fmla="*/ 38012 w 188630"/>
                <a:gd name="connsiteY7" fmla="*/ 29839 h 172409"/>
                <a:gd name="connsiteX8" fmla="*/ 30228 w 188630"/>
                <a:gd name="connsiteY8" fmla="*/ 27736 h 172409"/>
                <a:gd name="connsiteX9" fmla="*/ 26399 w 188630"/>
                <a:gd name="connsiteY9" fmla="*/ 22093 h 172409"/>
                <a:gd name="connsiteX10" fmla="*/ 24359 w 188630"/>
                <a:gd name="connsiteY10" fmla="*/ 22282 h 172409"/>
                <a:gd name="connsiteX11" fmla="*/ 25996 w 188630"/>
                <a:gd name="connsiteY11" fmla="*/ 50885 h 172409"/>
                <a:gd name="connsiteX12" fmla="*/ 135687 w 188630"/>
                <a:gd name="connsiteY12" fmla="*/ 160185 h 172409"/>
                <a:gd name="connsiteX13" fmla="*/ 178787 w 188630"/>
                <a:gd name="connsiteY13" fmla="*/ 158724 h 172409"/>
                <a:gd name="connsiteX14" fmla="*/ 188460 w 188630"/>
                <a:gd name="connsiteY14" fmla="*/ 162389 h 172409"/>
                <a:gd name="connsiteX15" fmla="*/ 181142 w 188630"/>
                <a:gd name="connsiteY15" fmla="*/ 169556 h 172409"/>
                <a:gd name="connsiteX16" fmla="*/ 16638 w 188630"/>
                <a:gd name="connsiteY16" fmla="*/ 60495 h 172409"/>
                <a:gd name="connsiteX17" fmla="*/ 12734 w 188630"/>
                <a:gd name="connsiteY17" fmla="*/ 22610 h 172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8630" h="172409">
                  <a:moveTo>
                    <a:pt x="12734" y="22610"/>
                  </a:moveTo>
                  <a:cubicBezTo>
                    <a:pt x="11424" y="23781"/>
                    <a:pt x="10114" y="25834"/>
                    <a:pt x="8389" y="26275"/>
                  </a:cubicBezTo>
                  <a:cubicBezTo>
                    <a:pt x="6096" y="26867"/>
                    <a:pt x="2834" y="27030"/>
                    <a:pt x="1222" y="25784"/>
                  </a:cubicBezTo>
                  <a:cubicBezTo>
                    <a:pt x="-25" y="24826"/>
                    <a:pt x="-466" y="20468"/>
                    <a:pt x="605" y="19247"/>
                  </a:cubicBezTo>
                  <a:cubicBezTo>
                    <a:pt x="6373" y="12622"/>
                    <a:pt x="12494" y="6223"/>
                    <a:pt x="19094" y="430"/>
                  </a:cubicBezTo>
                  <a:cubicBezTo>
                    <a:pt x="20341" y="-653"/>
                    <a:pt x="25556" y="455"/>
                    <a:pt x="26828" y="2155"/>
                  </a:cubicBezTo>
                  <a:cubicBezTo>
                    <a:pt x="31601" y="8478"/>
                    <a:pt x="35821" y="15292"/>
                    <a:pt x="39486" y="22320"/>
                  </a:cubicBezTo>
                  <a:cubicBezTo>
                    <a:pt x="40456" y="24159"/>
                    <a:pt x="39574" y="28315"/>
                    <a:pt x="38012" y="29839"/>
                  </a:cubicBezTo>
                  <a:cubicBezTo>
                    <a:pt x="35241" y="32522"/>
                    <a:pt x="32256" y="30696"/>
                    <a:pt x="30228" y="27736"/>
                  </a:cubicBezTo>
                  <a:cubicBezTo>
                    <a:pt x="28944" y="25859"/>
                    <a:pt x="27684" y="23982"/>
                    <a:pt x="26399" y="22093"/>
                  </a:cubicBezTo>
                  <a:cubicBezTo>
                    <a:pt x="25719" y="22156"/>
                    <a:pt x="25039" y="22219"/>
                    <a:pt x="24359" y="22282"/>
                  </a:cubicBezTo>
                  <a:cubicBezTo>
                    <a:pt x="24863" y="31829"/>
                    <a:pt x="24435" y="41515"/>
                    <a:pt x="25996" y="50885"/>
                  </a:cubicBezTo>
                  <a:cubicBezTo>
                    <a:pt x="35846" y="109893"/>
                    <a:pt x="76817" y="150588"/>
                    <a:pt x="135687" y="160185"/>
                  </a:cubicBezTo>
                  <a:cubicBezTo>
                    <a:pt x="150096" y="162541"/>
                    <a:pt x="164517" y="161810"/>
                    <a:pt x="178787" y="158724"/>
                  </a:cubicBezTo>
                  <a:cubicBezTo>
                    <a:pt x="182855" y="157843"/>
                    <a:pt x="187364" y="156986"/>
                    <a:pt x="188460" y="162389"/>
                  </a:cubicBezTo>
                  <a:cubicBezTo>
                    <a:pt x="189518" y="167616"/>
                    <a:pt x="185462" y="168674"/>
                    <a:pt x="181142" y="169556"/>
                  </a:cubicBezTo>
                  <a:cubicBezTo>
                    <a:pt x="105433" y="184985"/>
                    <a:pt x="31652" y="136318"/>
                    <a:pt x="16638" y="60495"/>
                  </a:cubicBezTo>
                  <a:cubicBezTo>
                    <a:pt x="14233" y="48291"/>
                    <a:pt x="14019" y="35645"/>
                    <a:pt x="12734" y="22610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7" name="Freeform: Shape 1276">
              <a:extLst>
                <a:ext uri="{FF2B5EF4-FFF2-40B4-BE49-F238E27FC236}">
                  <a16:creationId xmlns:a16="http://schemas.microsoft.com/office/drawing/2014/main" id="{827FECC6-5650-9417-7765-1B468A83F71D}"/>
                </a:ext>
              </a:extLst>
            </p:cNvPr>
            <p:cNvSpPr/>
            <p:nvPr/>
          </p:nvSpPr>
          <p:spPr>
            <a:xfrm>
              <a:off x="-232349" y="6036502"/>
              <a:ext cx="14086" cy="13976"/>
            </a:xfrm>
            <a:custGeom>
              <a:avLst/>
              <a:gdLst>
                <a:gd name="connsiteX0" fmla="*/ 13914 w 14086"/>
                <a:gd name="connsiteY0" fmla="*/ 2369 h 13976"/>
                <a:gd name="connsiteX1" fmla="*/ 7667 w 14086"/>
                <a:gd name="connsiteY1" fmla="*/ 13503 h 13976"/>
                <a:gd name="connsiteX2" fmla="*/ 1243 w 14086"/>
                <a:gd name="connsiteY2" fmla="*/ 12735 h 13976"/>
                <a:gd name="connsiteX3" fmla="*/ 513 w 14086"/>
                <a:gd name="connsiteY3" fmla="*/ 6299 h 13976"/>
                <a:gd name="connsiteX4" fmla="*/ 12692 w 14086"/>
                <a:gd name="connsiteY4" fmla="*/ 1047 h 13976"/>
                <a:gd name="connsiteX5" fmla="*/ 13914 w 14086"/>
                <a:gd name="connsiteY5" fmla="*/ 2369 h 1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86" h="13976">
                  <a:moveTo>
                    <a:pt x="13914" y="2369"/>
                  </a:moveTo>
                  <a:cubicBezTo>
                    <a:pt x="14859" y="7773"/>
                    <a:pt x="11811" y="11261"/>
                    <a:pt x="7667" y="13503"/>
                  </a:cubicBezTo>
                  <a:cubicBezTo>
                    <a:pt x="6029" y="14385"/>
                    <a:pt x="2478" y="13982"/>
                    <a:pt x="1243" y="12735"/>
                  </a:cubicBezTo>
                  <a:cubicBezTo>
                    <a:pt x="-4" y="11476"/>
                    <a:pt x="-432" y="7823"/>
                    <a:pt x="513" y="6299"/>
                  </a:cubicBezTo>
                  <a:cubicBezTo>
                    <a:pt x="3170" y="2017"/>
                    <a:pt x="6609" y="-1951"/>
                    <a:pt x="12692" y="1047"/>
                  </a:cubicBezTo>
                  <a:cubicBezTo>
                    <a:pt x="13083" y="1475"/>
                    <a:pt x="13498" y="1928"/>
                    <a:pt x="13914" y="2369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8" name="Freeform: Shape 1277">
              <a:extLst>
                <a:ext uri="{FF2B5EF4-FFF2-40B4-BE49-F238E27FC236}">
                  <a16:creationId xmlns:a16="http://schemas.microsoft.com/office/drawing/2014/main" id="{55913548-CD51-BE1B-8917-9F9285B3CAEF}"/>
                </a:ext>
              </a:extLst>
            </p:cNvPr>
            <p:cNvSpPr/>
            <p:nvPr/>
          </p:nvSpPr>
          <p:spPr>
            <a:xfrm>
              <a:off x="-295795" y="6100307"/>
              <a:ext cx="13639" cy="14238"/>
            </a:xfrm>
            <a:custGeom>
              <a:avLst/>
              <a:gdLst>
                <a:gd name="connsiteX0" fmla="*/ 505 w 13639"/>
                <a:gd name="connsiteY0" fmla="*/ 12862 h 14238"/>
                <a:gd name="connsiteX1" fmla="*/ 6828 w 13639"/>
                <a:gd name="connsiteY1" fmla="*/ 141 h 14238"/>
                <a:gd name="connsiteX2" fmla="*/ 12647 w 13639"/>
                <a:gd name="connsiteY2" fmla="*/ 1842 h 14238"/>
                <a:gd name="connsiteX3" fmla="*/ 13226 w 13639"/>
                <a:gd name="connsiteY3" fmla="*/ 7295 h 14238"/>
                <a:gd name="connsiteX4" fmla="*/ 1815 w 13639"/>
                <a:gd name="connsiteY4" fmla="*/ 14084 h 14238"/>
                <a:gd name="connsiteX5" fmla="*/ 505 w 13639"/>
                <a:gd name="connsiteY5" fmla="*/ 12862 h 1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" h="14238">
                  <a:moveTo>
                    <a:pt x="505" y="12862"/>
                  </a:moveTo>
                  <a:cubicBezTo>
                    <a:pt x="-1132" y="7169"/>
                    <a:pt x="1273" y="1791"/>
                    <a:pt x="6828" y="141"/>
                  </a:cubicBezTo>
                  <a:cubicBezTo>
                    <a:pt x="8528" y="-362"/>
                    <a:pt x="11362" y="544"/>
                    <a:pt x="12647" y="1842"/>
                  </a:cubicBezTo>
                  <a:cubicBezTo>
                    <a:pt x="13692" y="2887"/>
                    <a:pt x="13957" y="5847"/>
                    <a:pt x="13226" y="7295"/>
                  </a:cubicBezTo>
                  <a:cubicBezTo>
                    <a:pt x="10959" y="11792"/>
                    <a:pt x="7495" y="14991"/>
                    <a:pt x="1815" y="14084"/>
                  </a:cubicBezTo>
                  <a:cubicBezTo>
                    <a:pt x="1374" y="13668"/>
                    <a:pt x="946" y="13265"/>
                    <a:pt x="505" y="12862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9" name="Freeform: Shape 1278">
              <a:extLst>
                <a:ext uri="{FF2B5EF4-FFF2-40B4-BE49-F238E27FC236}">
                  <a16:creationId xmlns:a16="http://schemas.microsoft.com/office/drawing/2014/main" id="{9DC5ED8B-2460-6E8E-AD06-0840FE7440E1}"/>
                </a:ext>
              </a:extLst>
            </p:cNvPr>
            <p:cNvSpPr/>
            <p:nvPr/>
          </p:nvSpPr>
          <p:spPr>
            <a:xfrm>
              <a:off x="-232368" y="6100470"/>
              <a:ext cx="14118" cy="14099"/>
            </a:xfrm>
            <a:custGeom>
              <a:avLst/>
              <a:gdLst>
                <a:gd name="connsiteX0" fmla="*/ 11503 w 14118"/>
                <a:gd name="connsiteY0" fmla="*/ 13934 h 14099"/>
                <a:gd name="connsiteX1" fmla="*/ 470 w 14118"/>
                <a:gd name="connsiteY1" fmla="*/ 7661 h 14099"/>
                <a:gd name="connsiteX2" fmla="*/ 1250 w 14118"/>
                <a:gd name="connsiteY2" fmla="*/ 1250 h 14099"/>
                <a:gd name="connsiteX3" fmla="*/ 7661 w 14118"/>
                <a:gd name="connsiteY3" fmla="*/ 470 h 14099"/>
                <a:gd name="connsiteX4" fmla="*/ 13971 w 14118"/>
                <a:gd name="connsiteY4" fmla="*/ 11490 h 14099"/>
                <a:gd name="connsiteX5" fmla="*/ 11503 w 14118"/>
                <a:gd name="connsiteY5" fmla="*/ 13934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18" h="14099">
                  <a:moveTo>
                    <a:pt x="11503" y="13934"/>
                  </a:moveTo>
                  <a:cubicBezTo>
                    <a:pt x="6125" y="14866"/>
                    <a:pt x="2699" y="11742"/>
                    <a:pt x="470" y="7661"/>
                  </a:cubicBezTo>
                  <a:cubicBezTo>
                    <a:pt x="-412" y="6037"/>
                    <a:pt x="4" y="2497"/>
                    <a:pt x="1250" y="1250"/>
                  </a:cubicBezTo>
                  <a:cubicBezTo>
                    <a:pt x="2497" y="4"/>
                    <a:pt x="6024" y="-412"/>
                    <a:pt x="7661" y="470"/>
                  </a:cubicBezTo>
                  <a:cubicBezTo>
                    <a:pt x="11755" y="2686"/>
                    <a:pt x="14841" y="6125"/>
                    <a:pt x="13971" y="11490"/>
                  </a:cubicBezTo>
                  <a:cubicBezTo>
                    <a:pt x="13140" y="12309"/>
                    <a:pt x="12322" y="13115"/>
                    <a:pt x="11503" y="13934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0" name="Freeform: Shape 1279">
              <a:extLst>
                <a:ext uri="{FF2B5EF4-FFF2-40B4-BE49-F238E27FC236}">
                  <a16:creationId xmlns:a16="http://schemas.microsoft.com/office/drawing/2014/main" id="{607D5AC3-5182-274E-4EFC-0CC10544252B}"/>
                </a:ext>
              </a:extLst>
            </p:cNvPr>
            <p:cNvSpPr/>
            <p:nvPr/>
          </p:nvSpPr>
          <p:spPr>
            <a:xfrm>
              <a:off x="-403045" y="5929783"/>
              <a:ext cx="78711" cy="78419"/>
            </a:xfrm>
            <a:custGeom>
              <a:avLst/>
              <a:gdLst>
                <a:gd name="connsiteX0" fmla="*/ 78711 w 78711"/>
                <a:gd name="connsiteY0" fmla="*/ 39299 h 78419"/>
                <a:gd name="connsiteX1" fmla="*/ 39276 w 78711"/>
                <a:gd name="connsiteY1" fmla="*/ 78420 h 78419"/>
                <a:gd name="connsiteX2" fmla="*/ 5 w 78711"/>
                <a:gd name="connsiteY2" fmla="*/ 38808 h 78419"/>
                <a:gd name="connsiteX3" fmla="*/ 39452 w 78711"/>
                <a:gd name="connsiteY3" fmla="*/ 3 h 78419"/>
                <a:gd name="connsiteX4" fmla="*/ 78711 w 78711"/>
                <a:gd name="connsiteY4" fmla="*/ 39299 h 78419"/>
                <a:gd name="connsiteX5" fmla="*/ 39478 w 78711"/>
                <a:gd name="connsiteY5" fmla="*/ 10973 h 78419"/>
                <a:gd name="connsiteX6" fmla="*/ 10962 w 78711"/>
                <a:gd name="connsiteY6" fmla="*/ 38607 h 78419"/>
                <a:gd name="connsiteX7" fmla="*/ 38911 w 78711"/>
                <a:gd name="connsiteY7" fmla="*/ 67449 h 78419"/>
                <a:gd name="connsiteX8" fmla="*/ 67451 w 78711"/>
                <a:gd name="connsiteY8" fmla="*/ 39186 h 78419"/>
                <a:gd name="connsiteX9" fmla="*/ 39478 w 78711"/>
                <a:gd name="connsiteY9" fmla="*/ 10973 h 7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711" h="78419">
                  <a:moveTo>
                    <a:pt x="78711" y="39299"/>
                  </a:moveTo>
                  <a:cubicBezTo>
                    <a:pt x="77338" y="61782"/>
                    <a:pt x="61733" y="78394"/>
                    <a:pt x="39276" y="78420"/>
                  </a:cubicBezTo>
                  <a:cubicBezTo>
                    <a:pt x="16366" y="78445"/>
                    <a:pt x="-323" y="61177"/>
                    <a:pt x="5" y="38808"/>
                  </a:cubicBezTo>
                  <a:cubicBezTo>
                    <a:pt x="345" y="15482"/>
                    <a:pt x="17890" y="-237"/>
                    <a:pt x="39452" y="3"/>
                  </a:cubicBezTo>
                  <a:cubicBezTo>
                    <a:pt x="62527" y="255"/>
                    <a:pt x="77502" y="17422"/>
                    <a:pt x="78711" y="39299"/>
                  </a:cubicBezTo>
                  <a:close/>
                  <a:moveTo>
                    <a:pt x="39478" y="10973"/>
                  </a:moveTo>
                  <a:cubicBezTo>
                    <a:pt x="24338" y="10784"/>
                    <a:pt x="11378" y="23341"/>
                    <a:pt x="10962" y="38607"/>
                  </a:cubicBezTo>
                  <a:cubicBezTo>
                    <a:pt x="10547" y="53897"/>
                    <a:pt x="23482" y="67248"/>
                    <a:pt x="38911" y="67449"/>
                  </a:cubicBezTo>
                  <a:cubicBezTo>
                    <a:pt x="54252" y="67638"/>
                    <a:pt x="67464" y="54552"/>
                    <a:pt x="67451" y="39186"/>
                  </a:cubicBezTo>
                  <a:cubicBezTo>
                    <a:pt x="67426" y="24009"/>
                    <a:pt x="54692" y="11162"/>
                    <a:pt x="39478" y="10973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1" name="Freeform: Shape 1280">
              <a:extLst>
                <a:ext uri="{FF2B5EF4-FFF2-40B4-BE49-F238E27FC236}">
                  <a16:creationId xmlns:a16="http://schemas.microsoft.com/office/drawing/2014/main" id="{7BA85364-1191-923A-7CF5-26C14BCCD05E}"/>
                </a:ext>
              </a:extLst>
            </p:cNvPr>
            <p:cNvSpPr/>
            <p:nvPr/>
          </p:nvSpPr>
          <p:spPr>
            <a:xfrm>
              <a:off x="-262639" y="6045055"/>
              <a:ext cx="25042" cy="43984"/>
            </a:xfrm>
            <a:custGeom>
              <a:avLst/>
              <a:gdLst>
                <a:gd name="connsiteX0" fmla="*/ 5714 w 25042"/>
                <a:gd name="connsiteY0" fmla="*/ 0 h 43984"/>
                <a:gd name="connsiteX1" fmla="*/ 10387 w 25042"/>
                <a:gd name="connsiteY1" fmla="*/ 8603 h 43984"/>
                <a:gd name="connsiteX2" fmla="*/ 10525 w 25042"/>
                <a:gd name="connsiteY2" fmla="*/ 21764 h 43984"/>
                <a:gd name="connsiteX3" fmla="*/ 15009 w 25042"/>
                <a:gd name="connsiteY3" fmla="*/ 29687 h 43984"/>
                <a:gd name="connsiteX4" fmla="*/ 22982 w 25042"/>
                <a:gd name="connsiteY4" fmla="*/ 34510 h 43984"/>
                <a:gd name="connsiteX5" fmla="*/ 24745 w 25042"/>
                <a:gd name="connsiteY5" fmla="*/ 41425 h 43984"/>
                <a:gd name="connsiteX6" fmla="*/ 18095 w 25042"/>
                <a:gd name="connsiteY6" fmla="*/ 43793 h 43984"/>
                <a:gd name="connsiteX7" fmla="*/ 2301 w 25042"/>
                <a:gd name="connsiteY7" fmla="*/ 34913 h 43984"/>
                <a:gd name="connsiteX8" fmla="*/ 210 w 25042"/>
                <a:gd name="connsiteY8" fmla="*/ 31337 h 43984"/>
                <a:gd name="connsiteX9" fmla="*/ 286 w 25042"/>
                <a:gd name="connsiteY9" fmla="*/ 7482 h 43984"/>
                <a:gd name="connsiteX10" fmla="*/ 5714 w 25042"/>
                <a:gd name="connsiteY10" fmla="*/ 0 h 4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42" h="43984">
                  <a:moveTo>
                    <a:pt x="5714" y="0"/>
                  </a:moveTo>
                  <a:cubicBezTo>
                    <a:pt x="8032" y="4106"/>
                    <a:pt x="10059" y="6235"/>
                    <a:pt x="10387" y="8603"/>
                  </a:cubicBezTo>
                  <a:cubicBezTo>
                    <a:pt x="10991" y="12923"/>
                    <a:pt x="10815" y="17394"/>
                    <a:pt x="10525" y="21764"/>
                  </a:cubicBezTo>
                  <a:cubicBezTo>
                    <a:pt x="10273" y="25581"/>
                    <a:pt x="11407" y="28074"/>
                    <a:pt x="15009" y="29687"/>
                  </a:cubicBezTo>
                  <a:cubicBezTo>
                    <a:pt x="17843" y="30959"/>
                    <a:pt x="20954" y="32306"/>
                    <a:pt x="22982" y="34510"/>
                  </a:cubicBezTo>
                  <a:cubicBezTo>
                    <a:pt x="24481" y="36135"/>
                    <a:pt x="25602" y="39813"/>
                    <a:pt x="24745" y="41425"/>
                  </a:cubicBezTo>
                  <a:cubicBezTo>
                    <a:pt x="23889" y="43037"/>
                    <a:pt x="19795" y="44524"/>
                    <a:pt x="18095" y="43793"/>
                  </a:cubicBezTo>
                  <a:cubicBezTo>
                    <a:pt x="12578" y="41425"/>
                    <a:pt x="7440" y="38100"/>
                    <a:pt x="2301" y="34913"/>
                  </a:cubicBezTo>
                  <a:cubicBezTo>
                    <a:pt x="1243" y="34259"/>
                    <a:pt x="248" y="32571"/>
                    <a:pt x="210" y="31337"/>
                  </a:cubicBezTo>
                  <a:cubicBezTo>
                    <a:pt x="21" y="23389"/>
                    <a:pt x="-180" y="15416"/>
                    <a:pt x="286" y="7482"/>
                  </a:cubicBezTo>
                  <a:cubicBezTo>
                    <a:pt x="386" y="5491"/>
                    <a:pt x="2956" y="3653"/>
                    <a:pt x="5714" y="0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2" name="Freeform: Shape 1281">
              <a:extLst>
                <a:ext uri="{FF2B5EF4-FFF2-40B4-BE49-F238E27FC236}">
                  <a16:creationId xmlns:a16="http://schemas.microsoft.com/office/drawing/2014/main" id="{EC639033-6C71-30E7-440A-5EDAC2C1A631}"/>
                </a:ext>
              </a:extLst>
            </p:cNvPr>
            <p:cNvSpPr/>
            <p:nvPr/>
          </p:nvSpPr>
          <p:spPr>
            <a:xfrm>
              <a:off x="-295817" y="6037032"/>
              <a:ext cx="13688" cy="13585"/>
            </a:xfrm>
            <a:custGeom>
              <a:avLst/>
              <a:gdLst>
                <a:gd name="connsiteX0" fmla="*/ 527 w 13688"/>
                <a:gd name="connsiteY0" fmla="*/ 693 h 13585"/>
                <a:gd name="connsiteX1" fmla="*/ 13425 w 13688"/>
                <a:gd name="connsiteY1" fmla="*/ 6575 h 13585"/>
                <a:gd name="connsiteX2" fmla="*/ 12493 w 13688"/>
                <a:gd name="connsiteY2" fmla="*/ 12029 h 13585"/>
                <a:gd name="connsiteX3" fmla="*/ 6586 w 13688"/>
                <a:gd name="connsiteY3" fmla="*/ 13376 h 13585"/>
                <a:gd name="connsiteX4" fmla="*/ 704 w 13688"/>
                <a:gd name="connsiteY4" fmla="*/ 504 h 13585"/>
                <a:gd name="connsiteX5" fmla="*/ 527 w 13688"/>
                <a:gd name="connsiteY5" fmla="*/ 693 h 1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88" h="13585">
                  <a:moveTo>
                    <a:pt x="527" y="693"/>
                  </a:moveTo>
                  <a:cubicBezTo>
                    <a:pt x="6422" y="-1209"/>
                    <a:pt x="11309" y="819"/>
                    <a:pt x="13425" y="6575"/>
                  </a:cubicBezTo>
                  <a:cubicBezTo>
                    <a:pt x="14004" y="8149"/>
                    <a:pt x="13601" y="11034"/>
                    <a:pt x="12493" y="12029"/>
                  </a:cubicBezTo>
                  <a:cubicBezTo>
                    <a:pt x="11145" y="13238"/>
                    <a:pt x="8261" y="13968"/>
                    <a:pt x="6586" y="13376"/>
                  </a:cubicBezTo>
                  <a:cubicBezTo>
                    <a:pt x="792" y="11323"/>
                    <a:pt x="-1211" y="6411"/>
                    <a:pt x="704" y="504"/>
                  </a:cubicBezTo>
                  <a:cubicBezTo>
                    <a:pt x="704" y="517"/>
                    <a:pt x="527" y="693"/>
                    <a:pt x="527" y="693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3" name="Freeform: Shape 1282">
              <a:extLst>
                <a:ext uri="{FF2B5EF4-FFF2-40B4-BE49-F238E27FC236}">
                  <a16:creationId xmlns:a16="http://schemas.microsoft.com/office/drawing/2014/main" id="{305DFB86-EAE2-561A-AFC2-BB213781EC74}"/>
                </a:ext>
              </a:extLst>
            </p:cNvPr>
            <p:cNvSpPr/>
            <p:nvPr/>
          </p:nvSpPr>
          <p:spPr>
            <a:xfrm>
              <a:off x="-262683" y="6022696"/>
              <a:ext cx="10645" cy="15999"/>
            </a:xfrm>
            <a:custGeom>
              <a:avLst/>
              <a:gdLst>
                <a:gd name="connsiteX0" fmla="*/ 10607 w 10645"/>
                <a:gd name="connsiteY0" fmla="*/ 8051 h 15999"/>
                <a:gd name="connsiteX1" fmla="*/ 5128 w 10645"/>
                <a:gd name="connsiteY1" fmla="*/ 15999 h 15999"/>
                <a:gd name="connsiteX2" fmla="*/ 2 w 10645"/>
                <a:gd name="connsiteY2" fmla="*/ 8303 h 15999"/>
                <a:gd name="connsiteX3" fmla="*/ 5153 w 10645"/>
                <a:gd name="connsiteY3" fmla="*/ 3 h 15999"/>
                <a:gd name="connsiteX4" fmla="*/ 10607 w 10645"/>
                <a:gd name="connsiteY4" fmla="*/ 8051 h 15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45" h="15999">
                  <a:moveTo>
                    <a:pt x="10607" y="8051"/>
                  </a:moveTo>
                  <a:cubicBezTo>
                    <a:pt x="10834" y="12094"/>
                    <a:pt x="10204" y="16074"/>
                    <a:pt x="5128" y="15999"/>
                  </a:cubicBezTo>
                  <a:cubicBezTo>
                    <a:pt x="493" y="15923"/>
                    <a:pt x="-36" y="12208"/>
                    <a:pt x="2" y="8303"/>
                  </a:cubicBezTo>
                  <a:cubicBezTo>
                    <a:pt x="40" y="4336"/>
                    <a:pt x="103" y="116"/>
                    <a:pt x="5153" y="3"/>
                  </a:cubicBezTo>
                  <a:cubicBezTo>
                    <a:pt x="10179" y="-123"/>
                    <a:pt x="10821" y="3933"/>
                    <a:pt x="10607" y="8051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4" name="Freeform: Shape 1283">
              <a:extLst>
                <a:ext uri="{FF2B5EF4-FFF2-40B4-BE49-F238E27FC236}">
                  <a16:creationId xmlns:a16="http://schemas.microsoft.com/office/drawing/2014/main" id="{86F056FE-AE00-D305-AF50-C41D8BCC0744}"/>
                </a:ext>
              </a:extLst>
            </p:cNvPr>
            <p:cNvSpPr/>
            <p:nvPr/>
          </p:nvSpPr>
          <p:spPr>
            <a:xfrm>
              <a:off x="-310142" y="6068923"/>
              <a:ext cx="15852" cy="11915"/>
            </a:xfrm>
            <a:custGeom>
              <a:avLst/>
              <a:gdLst>
                <a:gd name="connsiteX0" fmla="*/ 9550 w 15852"/>
                <a:gd name="connsiteY0" fmla="*/ 0 h 11915"/>
                <a:gd name="connsiteX1" fmla="*/ 15797 w 15852"/>
                <a:gd name="connsiteY1" fmla="*/ 6386 h 11915"/>
                <a:gd name="connsiteX2" fmla="*/ 8026 w 15852"/>
                <a:gd name="connsiteY2" fmla="*/ 11915 h 11915"/>
                <a:gd name="connsiteX3" fmla="*/ 3 w 15852"/>
                <a:gd name="connsiteY3" fmla="*/ 6411 h 11915"/>
                <a:gd name="connsiteX4" fmla="*/ 8353 w 15852"/>
                <a:gd name="connsiteY4" fmla="*/ 1398 h 11915"/>
                <a:gd name="connsiteX5" fmla="*/ 9550 w 15852"/>
                <a:gd name="connsiteY5" fmla="*/ 0 h 1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52" h="11915">
                  <a:moveTo>
                    <a:pt x="9550" y="0"/>
                  </a:moveTo>
                  <a:cubicBezTo>
                    <a:pt x="11741" y="2116"/>
                    <a:pt x="15507" y="4043"/>
                    <a:pt x="15797" y="6386"/>
                  </a:cubicBezTo>
                  <a:cubicBezTo>
                    <a:pt x="16389" y="11348"/>
                    <a:pt x="12094" y="11927"/>
                    <a:pt x="8026" y="11915"/>
                  </a:cubicBezTo>
                  <a:cubicBezTo>
                    <a:pt x="3995" y="11902"/>
                    <a:pt x="-123" y="11449"/>
                    <a:pt x="3" y="6411"/>
                  </a:cubicBezTo>
                  <a:cubicBezTo>
                    <a:pt x="129" y="1411"/>
                    <a:pt x="4222" y="945"/>
                    <a:pt x="8353" y="1398"/>
                  </a:cubicBezTo>
                  <a:cubicBezTo>
                    <a:pt x="8744" y="932"/>
                    <a:pt x="9147" y="466"/>
                    <a:pt x="9550" y="0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5" name="Freeform: Shape 1284">
              <a:extLst>
                <a:ext uri="{FF2B5EF4-FFF2-40B4-BE49-F238E27FC236}">
                  <a16:creationId xmlns:a16="http://schemas.microsoft.com/office/drawing/2014/main" id="{6B937232-904E-EE6A-0C11-3F8F83A32369}"/>
                </a:ext>
              </a:extLst>
            </p:cNvPr>
            <p:cNvSpPr/>
            <p:nvPr/>
          </p:nvSpPr>
          <p:spPr>
            <a:xfrm>
              <a:off x="-220601" y="6070138"/>
              <a:ext cx="15951" cy="10703"/>
            </a:xfrm>
            <a:custGeom>
              <a:avLst/>
              <a:gdLst>
                <a:gd name="connsiteX0" fmla="*/ 7582 w 15951"/>
                <a:gd name="connsiteY0" fmla="*/ 132 h 10703"/>
                <a:gd name="connsiteX1" fmla="*/ 15945 w 15951"/>
                <a:gd name="connsiteY1" fmla="*/ 5599 h 10703"/>
                <a:gd name="connsiteX2" fmla="*/ 8162 w 15951"/>
                <a:gd name="connsiteY2" fmla="*/ 10700 h 10703"/>
                <a:gd name="connsiteX3" fmla="*/ 0 w 15951"/>
                <a:gd name="connsiteY3" fmla="*/ 5347 h 10703"/>
                <a:gd name="connsiteX4" fmla="*/ 7582 w 15951"/>
                <a:gd name="connsiteY4" fmla="*/ 132 h 1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51" h="10703">
                  <a:moveTo>
                    <a:pt x="7582" y="132"/>
                  </a:moveTo>
                  <a:cubicBezTo>
                    <a:pt x="12192" y="-145"/>
                    <a:pt x="16122" y="460"/>
                    <a:pt x="15945" y="5599"/>
                  </a:cubicBezTo>
                  <a:cubicBezTo>
                    <a:pt x="15782" y="10272"/>
                    <a:pt x="11940" y="10649"/>
                    <a:pt x="8162" y="10700"/>
                  </a:cubicBezTo>
                  <a:cubicBezTo>
                    <a:pt x="4131" y="10750"/>
                    <a:pt x="0" y="10322"/>
                    <a:pt x="0" y="5347"/>
                  </a:cubicBezTo>
                  <a:cubicBezTo>
                    <a:pt x="0" y="397"/>
                    <a:pt x="3942" y="-371"/>
                    <a:pt x="7582" y="132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6" name="Freeform: Shape 1285">
              <a:extLst>
                <a:ext uri="{FF2B5EF4-FFF2-40B4-BE49-F238E27FC236}">
                  <a16:creationId xmlns:a16="http://schemas.microsoft.com/office/drawing/2014/main" id="{43A5E7C0-EA49-FEDA-2FB3-5B40E47A60A0}"/>
                </a:ext>
              </a:extLst>
            </p:cNvPr>
            <p:cNvSpPr/>
            <p:nvPr/>
          </p:nvSpPr>
          <p:spPr>
            <a:xfrm>
              <a:off x="-262701" y="6112225"/>
              <a:ext cx="10692" cy="15949"/>
            </a:xfrm>
            <a:custGeom>
              <a:avLst/>
              <a:gdLst>
                <a:gd name="connsiteX0" fmla="*/ 10612 w 10692"/>
                <a:gd name="connsiteY0" fmla="*/ 7368 h 15949"/>
                <a:gd name="connsiteX1" fmla="*/ 5133 w 10692"/>
                <a:gd name="connsiteY1" fmla="*/ 15945 h 15949"/>
                <a:gd name="connsiteX2" fmla="*/ 7 w 10692"/>
                <a:gd name="connsiteY2" fmla="*/ 7658 h 15949"/>
                <a:gd name="connsiteX3" fmla="*/ 5171 w 10692"/>
                <a:gd name="connsiteY3" fmla="*/ 0 h 15949"/>
                <a:gd name="connsiteX4" fmla="*/ 10612 w 10692"/>
                <a:gd name="connsiteY4" fmla="*/ 7368 h 1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92" h="15949">
                  <a:moveTo>
                    <a:pt x="10612" y="7368"/>
                  </a:moveTo>
                  <a:cubicBezTo>
                    <a:pt x="10750" y="12028"/>
                    <a:pt x="10272" y="16096"/>
                    <a:pt x="5133" y="15945"/>
                  </a:cubicBezTo>
                  <a:cubicBezTo>
                    <a:pt x="-18" y="15794"/>
                    <a:pt x="95" y="11562"/>
                    <a:pt x="7" y="7658"/>
                  </a:cubicBezTo>
                  <a:cubicBezTo>
                    <a:pt x="-81" y="3716"/>
                    <a:pt x="624" y="38"/>
                    <a:pt x="5171" y="0"/>
                  </a:cubicBezTo>
                  <a:cubicBezTo>
                    <a:pt x="10096" y="-25"/>
                    <a:pt x="11002" y="3829"/>
                    <a:pt x="10612" y="7368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7" name="Freeform: Shape 1286">
              <a:extLst>
                <a:ext uri="{FF2B5EF4-FFF2-40B4-BE49-F238E27FC236}">
                  <a16:creationId xmlns:a16="http://schemas.microsoft.com/office/drawing/2014/main" id="{09579039-79F8-B352-185D-467FE3B1D76E}"/>
                </a:ext>
              </a:extLst>
            </p:cNvPr>
            <p:cNvSpPr/>
            <p:nvPr/>
          </p:nvSpPr>
          <p:spPr>
            <a:xfrm>
              <a:off x="-494056" y="5819924"/>
              <a:ext cx="48131" cy="85207"/>
            </a:xfrm>
            <a:custGeom>
              <a:avLst/>
              <a:gdLst>
                <a:gd name="connsiteX0" fmla="*/ 10507 w 48131"/>
                <a:gd name="connsiteY0" fmla="*/ 28825 h 85207"/>
                <a:gd name="connsiteX1" fmla="*/ 19110 w 48131"/>
                <a:gd name="connsiteY1" fmla="*/ 35287 h 85207"/>
                <a:gd name="connsiteX2" fmla="*/ 33582 w 48131"/>
                <a:gd name="connsiteY2" fmla="*/ 39191 h 85207"/>
                <a:gd name="connsiteX3" fmla="*/ 48116 w 48131"/>
                <a:gd name="connsiteY3" fmla="*/ 58814 h 85207"/>
                <a:gd name="connsiteX4" fmla="*/ 34325 w 48131"/>
                <a:gd name="connsiteY4" fmla="*/ 75452 h 85207"/>
                <a:gd name="connsiteX5" fmla="*/ 28594 w 48131"/>
                <a:gd name="connsiteY5" fmla="*/ 81473 h 85207"/>
                <a:gd name="connsiteX6" fmla="*/ 23959 w 48131"/>
                <a:gd name="connsiteY6" fmla="*/ 85201 h 85207"/>
                <a:gd name="connsiteX7" fmla="*/ 18845 w 48131"/>
                <a:gd name="connsiteY7" fmla="*/ 81221 h 85207"/>
                <a:gd name="connsiteX8" fmla="*/ 12976 w 48131"/>
                <a:gd name="connsiteY8" fmla="*/ 75163 h 85207"/>
                <a:gd name="connsiteX9" fmla="*/ 41 w 48131"/>
                <a:gd name="connsiteY9" fmla="*/ 60981 h 85207"/>
                <a:gd name="connsiteX10" fmla="*/ 3089 w 48131"/>
                <a:gd name="connsiteY10" fmla="*/ 53323 h 85207"/>
                <a:gd name="connsiteX11" fmla="*/ 9752 w 48131"/>
                <a:gd name="connsiteY11" fmla="*/ 57164 h 85207"/>
                <a:gd name="connsiteX12" fmla="*/ 31340 w 48131"/>
                <a:gd name="connsiteY12" fmla="*/ 64709 h 85207"/>
                <a:gd name="connsiteX13" fmla="*/ 36806 w 48131"/>
                <a:gd name="connsiteY13" fmla="*/ 58058 h 85207"/>
                <a:gd name="connsiteX14" fmla="*/ 32020 w 48131"/>
                <a:gd name="connsiteY14" fmla="*/ 50816 h 85207"/>
                <a:gd name="connsiteX15" fmla="*/ 22574 w 48131"/>
                <a:gd name="connsiteY15" fmla="*/ 47756 h 85207"/>
                <a:gd name="connsiteX16" fmla="*/ 13618 w 48131"/>
                <a:gd name="connsiteY16" fmla="*/ 45174 h 85207"/>
                <a:gd name="connsiteX17" fmla="*/ 1162 w 48131"/>
                <a:gd name="connsiteY17" fmla="*/ 28750 h 85207"/>
                <a:gd name="connsiteX18" fmla="*/ 12863 w 48131"/>
                <a:gd name="connsiteY18" fmla="*/ 10336 h 85207"/>
                <a:gd name="connsiteX19" fmla="*/ 18883 w 48131"/>
                <a:gd name="connsiteY19" fmla="*/ 3610 h 85207"/>
                <a:gd name="connsiteX20" fmla="*/ 23594 w 48131"/>
                <a:gd name="connsiteY20" fmla="*/ 8 h 85207"/>
                <a:gd name="connsiteX21" fmla="*/ 28632 w 48131"/>
                <a:gd name="connsiteY21" fmla="*/ 4051 h 85207"/>
                <a:gd name="connsiteX22" fmla="*/ 33745 w 48131"/>
                <a:gd name="connsiteY22" fmla="*/ 10021 h 85207"/>
                <a:gd name="connsiteX23" fmla="*/ 44829 w 48131"/>
                <a:gd name="connsiteY23" fmla="*/ 19757 h 85207"/>
                <a:gd name="connsiteX24" fmla="*/ 44023 w 48131"/>
                <a:gd name="connsiteY24" fmla="*/ 29065 h 85207"/>
                <a:gd name="connsiteX25" fmla="*/ 35433 w 48131"/>
                <a:gd name="connsiteY25" fmla="*/ 25588 h 85207"/>
                <a:gd name="connsiteX26" fmla="*/ 16541 w 48131"/>
                <a:gd name="connsiteY26" fmla="*/ 21042 h 85207"/>
                <a:gd name="connsiteX27" fmla="*/ 10507 w 48131"/>
                <a:gd name="connsiteY27" fmla="*/ 28825 h 85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8131" h="85207">
                  <a:moveTo>
                    <a:pt x="10507" y="28825"/>
                  </a:moveTo>
                  <a:cubicBezTo>
                    <a:pt x="13921" y="31470"/>
                    <a:pt x="16213" y="34140"/>
                    <a:pt x="19110" y="35287"/>
                  </a:cubicBezTo>
                  <a:cubicBezTo>
                    <a:pt x="23732" y="37100"/>
                    <a:pt x="28858" y="37579"/>
                    <a:pt x="33582" y="39191"/>
                  </a:cubicBezTo>
                  <a:cubicBezTo>
                    <a:pt x="43418" y="42541"/>
                    <a:pt x="48444" y="49595"/>
                    <a:pt x="48116" y="58814"/>
                  </a:cubicBezTo>
                  <a:cubicBezTo>
                    <a:pt x="47827" y="66787"/>
                    <a:pt x="43355" y="72291"/>
                    <a:pt x="34325" y="75452"/>
                  </a:cubicBezTo>
                  <a:cubicBezTo>
                    <a:pt x="31302" y="76510"/>
                    <a:pt x="28544" y="77127"/>
                    <a:pt x="28594" y="81473"/>
                  </a:cubicBezTo>
                  <a:cubicBezTo>
                    <a:pt x="28607" y="82795"/>
                    <a:pt x="25458" y="85352"/>
                    <a:pt x="23959" y="85201"/>
                  </a:cubicBezTo>
                  <a:cubicBezTo>
                    <a:pt x="22057" y="85012"/>
                    <a:pt x="18971" y="82770"/>
                    <a:pt x="18845" y="81221"/>
                  </a:cubicBezTo>
                  <a:cubicBezTo>
                    <a:pt x="18518" y="77090"/>
                    <a:pt x="15961" y="76397"/>
                    <a:pt x="12976" y="75163"/>
                  </a:cubicBezTo>
                  <a:cubicBezTo>
                    <a:pt x="6515" y="72492"/>
                    <a:pt x="1238" y="68185"/>
                    <a:pt x="41" y="60981"/>
                  </a:cubicBezTo>
                  <a:cubicBezTo>
                    <a:pt x="-337" y="58663"/>
                    <a:pt x="1993" y="55892"/>
                    <a:pt x="3089" y="53323"/>
                  </a:cubicBezTo>
                  <a:cubicBezTo>
                    <a:pt x="5369" y="54570"/>
                    <a:pt x="8618" y="55250"/>
                    <a:pt x="9752" y="57164"/>
                  </a:cubicBezTo>
                  <a:cubicBezTo>
                    <a:pt x="14676" y="65540"/>
                    <a:pt x="22599" y="68852"/>
                    <a:pt x="31340" y="64709"/>
                  </a:cubicBezTo>
                  <a:cubicBezTo>
                    <a:pt x="33796" y="63550"/>
                    <a:pt x="36705" y="60401"/>
                    <a:pt x="36806" y="58058"/>
                  </a:cubicBezTo>
                  <a:cubicBezTo>
                    <a:pt x="36907" y="55653"/>
                    <a:pt x="34325" y="52378"/>
                    <a:pt x="32020" y="50816"/>
                  </a:cubicBezTo>
                  <a:cubicBezTo>
                    <a:pt x="29387" y="49028"/>
                    <a:pt x="25773" y="48688"/>
                    <a:pt x="22574" y="47756"/>
                  </a:cubicBezTo>
                  <a:cubicBezTo>
                    <a:pt x="19589" y="46887"/>
                    <a:pt x="16503" y="46295"/>
                    <a:pt x="13618" y="45174"/>
                  </a:cubicBezTo>
                  <a:cubicBezTo>
                    <a:pt x="6187" y="42264"/>
                    <a:pt x="1477" y="37100"/>
                    <a:pt x="1162" y="28750"/>
                  </a:cubicBezTo>
                  <a:cubicBezTo>
                    <a:pt x="822" y="19958"/>
                    <a:pt x="5356" y="14026"/>
                    <a:pt x="12863" y="10336"/>
                  </a:cubicBezTo>
                  <a:cubicBezTo>
                    <a:pt x="15949" y="8812"/>
                    <a:pt x="18795" y="8018"/>
                    <a:pt x="18883" y="3610"/>
                  </a:cubicBezTo>
                  <a:cubicBezTo>
                    <a:pt x="18908" y="2288"/>
                    <a:pt x="22095" y="-156"/>
                    <a:pt x="23594" y="8"/>
                  </a:cubicBezTo>
                  <a:cubicBezTo>
                    <a:pt x="25496" y="235"/>
                    <a:pt x="28518" y="2489"/>
                    <a:pt x="28632" y="4051"/>
                  </a:cubicBezTo>
                  <a:cubicBezTo>
                    <a:pt x="28909" y="7804"/>
                    <a:pt x="31252" y="8409"/>
                    <a:pt x="33745" y="10021"/>
                  </a:cubicBezTo>
                  <a:cubicBezTo>
                    <a:pt x="37839" y="12679"/>
                    <a:pt x="41630" y="16054"/>
                    <a:pt x="44829" y="19757"/>
                  </a:cubicBezTo>
                  <a:cubicBezTo>
                    <a:pt x="47260" y="22578"/>
                    <a:pt x="47965" y="26558"/>
                    <a:pt x="44023" y="29065"/>
                  </a:cubicBezTo>
                  <a:cubicBezTo>
                    <a:pt x="39930" y="31672"/>
                    <a:pt x="37562" y="28825"/>
                    <a:pt x="35433" y="25588"/>
                  </a:cubicBezTo>
                  <a:cubicBezTo>
                    <a:pt x="30823" y="18573"/>
                    <a:pt x="23077" y="16558"/>
                    <a:pt x="16541" y="21042"/>
                  </a:cubicBezTo>
                  <a:cubicBezTo>
                    <a:pt x="14399" y="22528"/>
                    <a:pt x="13165" y="25311"/>
                    <a:pt x="10507" y="28825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88" name="Graphic 1211">
            <a:extLst>
              <a:ext uri="{FF2B5EF4-FFF2-40B4-BE49-F238E27FC236}">
                <a16:creationId xmlns:a16="http://schemas.microsoft.com/office/drawing/2014/main" id="{B98271D2-AE11-793B-797E-C42BDE626218}"/>
              </a:ext>
            </a:extLst>
          </p:cNvPr>
          <p:cNvGrpSpPr/>
          <p:nvPr/>
        </p:nvGrpSpPr>
        <p:grpSpPr>
          <a:xfrm>
            <a:off x="8489635" y="5518816"/>
            <a:ext cx="336507" cy="343662"/>
            <a:chOff x="-562925" y="6364636"/>
            <a:chExt cx="336507" cy="343662"/>
          </a:xfrm>
          <a:solidFill>
            <a:schemeClr val="bg1"/>
          </a:solidFill>
        </p:grpSpPr>
        <p:sp>
          <p:nvSpPr>
            <p:cNvPr id="1289" name="Freeform: Shape 1288">
              <a:extLst>
                <a:ext uri="{FF2B5EF4-FFF2-40B4-BE49-F238E27FC236}">
                  <a16:creationId xmlns:a16="http://schemas.microsoft.com/office/drawing/2014/main" id="{8A2A706C-D643-5BF3-0461-703CB094CDA8}"/>
                </a:ext>
              </a:extLst>
            </p:cNvPr>
            <p:cNvSpPr/>
            <p:nvPr/>
          </p:nvSpPr>
          <p:spPr>
            <a:xfrm>
              <a:off x="-331159" y="6577467"/>
              <a:ext cx="104740" cy="130831"/>
            </a:xfrm>
            <a:custGeom>
              <a:avLst/>
              <a:gdLst>
                <a:gd name="connsiteX0" fmla="*/ 36272 w 104740"/>
                <a:gd name="connsiteY0" fmla="*/ 54909 h 130831"/>
                <a:gd name="connsiteX1" fmla="*/ 33653 w 104740"/>
                <a:gd name="connsiteY1" fmla="*/ 6846 h 130831"/>
                <a:gd name="connsiteX2" fmla="*/ 70569 w 104740"/>
                <a:gd name="connsiteY2" fmla="*/ 6569 h 130831"/>
                <a:gd name="connsiteX3" fmla="*/ 68050 w 104740"/>
                <a:gd name="connsiteY3" fmla="*/ 55211 h 130831"/>
                <a:gd name="connsiteX4" fmla="*/ 80695 w 104740"/>
                <a:gd name="connsiteY4" fmla="*/ 58045 h 130831"/>
                <a:gd name="connsiteX5" fmla="*/ 104726 w 104740"/>
                <a:gd name="connsiteY5" fmla="*/ 88727 h 130831"/>
                <a:gd name="connsiteX6" fmla="*/ 104726 w 104740"/>
                <a:gd name="connsiteY6" fmla="*/ 103198 h 130831"/>
                <a:gd name="connsiteX7" fmla="*/ 104714 w 104740"/>
                <a:gd name="connsiteY7" fmla="*/ 116423 h 130831"/>
                <a:gd name="connsiteX8" fmla="*/ 91451 w 104740"/>
                <a:gd name="connsiteY8" fmla="*/ 130668 h 130831"/>
                <a:gd name="connsiteX9" fmla="*/ 12795 w 104740"/>
                <a:gd name="connsiteY9" fmla="*/ 130656 h 130831"/>
                <a:gd name="connsiteX10" fmla="*/ 62 w 104740"/>
                <a:gd name="connsiteY10" fmla="*/ 117292 h 130831"/>
                <a:gd name="connsiteX11" fmla="*/ 36 w 104740"/>
                <a:gd name="connsiteY11" fmla="*/ 85817 h 130831"/>
                <a:gd name="connsiteX12" fmla="*/ 17833 w 104740"/>
                <a:gd name="connsiteY12" fmla="*/ 60199 h 130831"/>
                <a:gd name="connsiteX13" fmla="*/ 36272 w 104740"/>
                <a:gd name="connsiteY13" fmla="*/ 54909 h 130831"/>
                <a:gd name="connsiteX14" fmla="*/ 93416 w 104740"/>
                <a:gd name="connsiteY14" fmla="*/ 119484 h 130831"/>
                <a:gd name="connsiteX15" fmla="*/ 93529 w 104740"/>
                <a:gd name="connsiteY15" fmla="*/ 87530 h 130831"/>
                <a:gd name="connsiteX16" fmla="*/ 79486 w 104740"/>
                <a:gd name="connsiteY16" fmla="*/ 69343 h 130831"/>
                <a:gd name="connsiteX17" fmla="*/ 35983 w 104740"/>
                <a:gd name="connsiteY17" fmla="*/ 66748 h 130831"/>
                <a:gd name="connsiteX18" fmla="*/ 11259 w 104740"/>
                <a:gd name="connsiteY18" fmla="*/ 95087 h 130831"/>
                <a:gd name="connsiteX19" fmla="*/ 11259 w 104740"/>
                <a:gd name="connsiteY19" fmla="*/ 98236 h 130831"/>
                <a:gd name="connsiteX20" fmla="*/ 11259 w 104740"/>
                <a:gd name="connsiteY20" fmla="*/ 119207 h 130831"/>
                <a:gd name="connsiteX21" fmla="*/ 21108 w 104740"/>
                <a:gd name="connsiteY21" fmla="*/ 119207 h 130831"/>
                <a:gd name="connsiteX22" fmla="*/ 21322 w 104740"/>
                <a:gd name="connsiteY22" fmla="*/ 114496 h 130831"/>
                <a:gd name="connsiteX23" fmla="*/ 21624 w 104740"/>
                <a:gd name="connsiteY23" fmla="*/ 92493 h 130831"/>
                <a:gd name="connsiteX24" fmla="*/ 26763 w 104740"/>
                <a:gd name="connsiteY24" fmla="*/ 86812 h 130831"/>
                <a:gd name="connsiteX25" fmla="*/ 31814 w 104740"/>
                <a:gd name="connsiteY25" fmla="*/ 92014 h 130831"/>
                <a:gd name="connsiteX26" fmla="*/ 32192 w 104740"/>
                <a:gd name="connsiteY26" fmla="*/ 99470 h 130831"/>
                <a:gd name="connsiteX27" fmla="*/ 32204 w 104740"/>
                <a:gd name="connsiteY27" fmla="*/ 119118 h 130831"/>
                <a:gd name="connsiteX28" fmla="*/ 72130 w 104740"/>
                <a:gd name="connsiteY28" fmla="*/ 119118 h 130831"/>
                <a:gd name="connsiteX29" fmla="*/ 72143 w 104740"/>
                <a:gd name="connsiteY29" fmla="*/ 95352 h 130831"/>
                <a:gd name="connsiteX30" fmla="*/ 78025 w 104740"/>
                <a:gd name="connsiteY30" fmla="*/ 86900 h 130831"/>
                <a:gd name="connsiteX31" fmla="*/ 83378 w 104740"/>
                <a:gd name="connsiteY31" fmla="*/ 95087 h 130831"/>
                <a:gd name="connsiteX32" fmla="*/ 83353 w 104740"/>
                <a:gd name="connsiteY32" fmla="*/ 119471 h 130831"/>
                <a:gd name="connsiteX33" fmla="*/ 93416 w 104740"/>
                <a:gd name="connsiteY33" fmla="*/ 119484 h 130831"/>
                <a:gd name="connsiteX34" fmla="*/ 35189 w 104740"/>
                <a:gd name="connsiteY34" fmla="*/ 28119 h 130831"/>
                <a:gd name="connsiteX35" fmla="*/ 43363 w 104740"/>
                <a:gd name="connsiteY35" fmla="*/ 45135 h 130831"/>
                <a:gd name="connsiteX36" fmla="*/ 61135 w 104740"/>
                <a:gd name="connsiteY36" fmla="*/ 45135 h 130831"/>
                <a:gd name="connsiteX37" fmla="*/ 67584 w 104740"/>
                <a:gd name="connsiteY37" fmla="*/ 30575 h 130831"/>
                <a:gd name="connsiteX38" fmla="*/ 62294 w 104740"/>
                <a:gd name="connsiteY38" fmla="*/ 14189 h 130831"/>
                <a:gd name="connsiteX39" fmla="*/ 44434 w 104740"/>
                <a:gd name="connsiteY39" fmla="*/ 12816 h 130831"/>
                <a:gd name="connsiteX40" fmla="*/ 35189 w 104740"/>
                <a:gd name="connsiteY40" fmla="*/ 28119 h 13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4740" h="130831">
                  <a:moveTo>
                    <a:pt x="36272" y="54909"/>
                  </a:moveTo>
                  <a:cubicBezTo>
                    <a:pt x="20428" y="35676"/>
                    <a:pt x="24282" y="15675"/>
                    <a:pt x="33653" y="6846"/>
                  </a:cubicBezTo>
                  <a:cubicBezTo>
                    <a:pt x="43237" y="-2184"/>
                    <a:pt x="60870" y="-2285"/>
                    <a:pt x="70569" y="6569"/>
                  </a:cubicBezTo>
                  <a:cubicBezTo>
                    <a:pt x="82383" y="17338"/>
                    <a:pt x="81589" y="36533"/>
                    <a:pt x="68050" y="55211"/>
                  </a:cubicBezTo>
                  <a:cubicBezTo>
                    <a:pt x="72483" y="56193"/>
                    <a:pt x="76614" y="57025"/>
                    <a:pt x="80695" y="58045"/>
                  </a:cubicBezTo>
                  <a:cubicBezTo>
                    <a:pt x="98240" y="62441"/>
                    <a:pt x="104726" y="70741"/>
                    <a:pt x="104726" y="88727"/>
                  </a:cubicBezTo>
                  <a:cubicBezTo>
                    <a:pt x="104726" y="93551"/>
                    <a:pt x="104726" y="98374"/>
                    <a:pt x="104726" y="103198"/>
                  </a:cubicBezTo>
                  <a:cubicBezTo>
                    <a:pt x="104726" y="107607"/>
                    <a:pt x="104764" y="112015"/>
                    <a:pt x="104714" y="116423"/>
                  </a:cubicBezTo>
                  <a:cubicBezTo>
                    <a:pt x="104613" y="125114"/>
                    <a:pt x="99915" y="130605"/>
                    <a:pt x="91451" y="130668"/>
                  </a:cubicBezTo>
                  <a:cubicBezTo>
                    <a:pt x="65228" y="130882"/>
                    <a:pt x="39005" y="130895"/>
                    <a:pt x="12795" y="130656"/>
                  </a:cubicBezTo>
                  <a:cubicBezTo>
                    <a:pt x="4835" y="130580"/>
                    <a:pt x="150" y="125265"/>
                    <a:pt x="62" y="117292"/>
                  </a:cubicBezTo>
                  <a:cubicBezTo>
                    <a:pt x="-52" y="106801"/>
                    <a:pt x="24" y="96309"/>
                    <a:pt x="36" y="85817"/>
                  </a:cubicBezTo>
                  <a:cubicBezTo>
                    <a:pt x="49" y="72265"/>
                    <a:pt x="4898" y="64997"/>
                    <a:pt x="17833" y="60199"/>
                  </a:cubicBezTo>
                  <a:cubicBezTo>
                    <a:pt x="23778" y="57995"/>
                    <a:pt x="30050" y="56660"/>
                    <a:pt x="36272" y="54909"/>
                  </a:cubicBezTo>
                  <a:close/>
                  <a:moveTo>
                    <a:pt x="93416" y="119484"/>
                  </a:moveTo>
                  <a:cubicBezTo>
                    <a:pt x="93416" y="108413"/>
                    <a:pt x="93038" y="97946"/>
                    <a:pt x="93529" y="87530"/>
                  </a:cubicBezTo>
                  <a:cubicBezTo>
                    <a:pt x="93995" y="77630"/>
                    <a:pt x="92106" y="73084"/>
                    <a:pt x="79486" y="69343"/>
                  </a:cubicBezTo>
                  <a:cubicBezTo>
                    <a:pt x="65266" y="65136"/>
                    <a:pt x="50668" y="64557"/>
                    <a:pt x="35983" y="66748"/>
                  </a:cubicBezTo>
                  <a:cubicBezTo>
                    <a:pt x="14382" y="69973"/>
                    <a:pt x="11259" y="73537"/>
                    <a:pt x="11259" y="95087"/>
                  </a:cubicBezTo>
                  <a:cubicBezTo>
                    <a:pt x="11259" y="96132"/>
                    <a:pt x="11259" y="97190"/>
                    <a:pt x="11259" y="98236"/>
                  </a:cubicBezTo>
                  <a:cubicBezTo>
                    <a:pt x="11259" y="105276"/>
                    <a:pt x="11259" y="112330"/>
                    <a:pt x="11259" y="119207"/>
                  </a:cubicBezTo>
                  <a:cubicBezTo>
                    <a:pt x="15150" y="119207"/>
                    <a:pt x="17972" y="119207"/>
                    <a:pt x="21108" y="119207"/>
                  </a:cubicBezTo>
                  <a:cubicBezTo>
                    <a:pt x="21196" y="117368"/>
                    <a:pt x="21309" y="115932"/>
                    <a:pt x="21322" y="114496"/>
                  </a:cubicBezTo>
                  <a:cubicBezTo>
                    <a:pt x="21360" y="107153"/>
                    <a:pt x="20982" y="99773"/>
                    <a:pt x="21624" y="92493"/>
                  </a:cubicBezTo>
                  <a:cubicBezTo>
                    <a:pt x="21801" y="90465"/>
                    <a:pt x="24962" y="88701"/>
                    <a:pt x="26763" y="86812"/>
                  </a:cubicBezTo>
                  <a:cubicBezTo>
                    <a:pt x="28514" y="88525"/>
                    <a:pt x="30945" y="89936"/>
                    <a:pt x="31814" y="92014"/>
                  </a:cubicBezTo>
                  <a:cubicBezTo>
                    <a:pt x="32721" y="94168"/>
                    <a:pt x="32192" y="96964"/>
                    <a:pt x="32192" y="99470"/>
                  </a:cubicBezTo>
                  <a:cubicBezTo>
                    <a:pt x="32217" y="106083"/>
                    <a:pt x="32204" y="112695"/>
                    <a:pt x="32204" y="119118"/>
                  </a:cubicBezTo>
                  <a:cubicBezTo>
                    <a:pt x="46122" y="119118"/>
                    <a:pt x="59006" y="119118"/>
                    <a:pt x="72130" y="119118"/>
                  </a:cubicBezTo>
                  <a:cubicBezTo>
                    <a:pt x="72130" y="110856"/>
                    <a:pt x="72105" y="103097"/>
                    <a:pt x="72143" y="95352"/>
                  </a:cubicBezTo>
                  <a:cubicBezTo>
                    <a:pt x="72156" y="91195"/>
                    <a:pt x="72382" y="86787"/>
                    <a:pt x="78025" y="86900"/>
                  </a:cubicBezTo>
                  <a:cubicBezTo>
                    <a:pt x="83264" y="87001"/>
                    <a:pt x="83416" y="91082"/>
                    <a:pt x="83378" y="95087"/>
                  </a:cubicBezTo>
                  <a:cubicBezTo>
                    <a:pt x="83315" y="103186"/>
                    <a:pt x="83353" y="111284"/>
                    <a:pt x="83353" y="119471"/>
                  </a:cubicBezTo>
                  <a:cubicBezTo>
                    <a:pt x="86993" y="119484"/>
                    <a:pt x="89688" y="119484"/>
                    <a:pt x="93416" y="119484"/>
                  </a:cubicBezTo>
                  <a:close/>
                  <a:moveTo>
                    <a:pt x="35189" y="28119"/>
                  </a:moveTo>
                  <a:cubicBezTo>
                    <a:pt x="37847" y="33837"/>
                    <a:pt x="39698" y="40160"/>
                    <a:pt x="43363" y="45135"/>
                  </a:cubicBezTo>
                  <a:cubicBezTo>
                    <a:pt x="48036" y="51470"/>
                    <a:pt x="56286" y="51407"/>
                    <a:pt x="61135" y="45135"/>
                  </a:cubicBezTo>
                  <a:cubicBezTo>
                    <a:pt x="64309" y="41029"/>
                    <a:pt x="66400" y="35689"/>
                    <a:pt x="67584" y="30575"/>
                  </a:cubicBezTo>
                  <a:cubicBezTo>
                    <a:pt x="68982" y="24492"/>
                    <a:pt x="67684" y="18207"/>
                    <a:pt x="62294" y="14189"/>
                  </a:cubicBezTo>
                  <a:cubicBezTo>
                    <a:pt x="56853" y="10121"/>
                    <a:pt x="50517" y="10083"/>
                    <a:pt x="44434" y="12816"/>
                  </a:cubicBezTo>
                  <a:cubicBezTo>
                    <a:pt x="38250" y="15587"/>
                    <a:pt x="37053" y="21368"/>
                    <a:pt x="35189" y="28119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0" name="Freeform: Shape 1289">
              <a:extLst>
                <a:ext uri="{FF2B5EF4-FFF2-40B4-BE49-F238E27FC236}">
                  <a16:creationId xmlns:a16="http://schemas.microsoft.com/office/drawing/2014/main" id="{3CBB1F92-4944-2A90-FC2B-2687B54F3E10}"/>
                </a:ext>
              </a:extLst>
            </p:cNvPr>
            <p:cNvSpPr/>
            <p:nvPr/>
          </p:nvSpPr>
          <p:spPr>
            <a:xfrm>
              <a:off x="-562881" y="6577466"/>
              <a:ext cx="104746" cy="130826"/>
            </a:xfrm>
            <a:custGeom>
              <a:avLst/>
              <a:gdLst>
                <a:gd name="connsiteX0" fmla="*/ 68111 w 104746"/>
                <a:gd name="connsiteY0" fmla="*/ 55149 h 130826"/>
                <a:gd name="connsiteX1" fmla="*/ 83603 w 104746"/>
                <a:gd name="connsiteY1" fmla="*/ 58953 h 130826"/>
                <a:gd name="connsiteX2" fmla="*/ 104725 w 104746"/>
                <a:gd name="connsiteY2" fmla="*/ 87229 h 130826"/>
                <a:gd name="connsiteX3" fmla="*/ 104699 w 104746"/>
                <a:gd name="connsiteY3" fmla="*/ 116814 h 130826"/>
                <a:gd name="connsiteX4" fmla="*/ 91789 w 104746"/>
                <a:gd name="connsiteY4" fmla="*/ 130656 h 130826"/>
                <a:gd name="connsiteX5" fmla="*/ 13121 w 104746"/>
                <a:gd name="connsiteY5" fmla="*/ 130656 h 130826"/>
                <a:gd name="connsiteX6" fmla="*/ 47 w 104746"/>
                <a:gd name="connsiteY6" fmla="*/ 116865 h 130826"/>
                <a:gd name="connsiteX7" fmla="*/ 22 w 104746"/>
                <a:gd name="connsiteY7" fmla="*/ 86020 h 130826"/>
                <a:gd name="connsiteX8" fmla="*/ 17201 w 104746"/>
                <a:gd name="connsiteY8" fmla="*/ 60477 h 130826"/>
                <a:gd name="connsiteX9" fmla="*/ 36686 w 104746"/>
                <a:gd name="connsiteY9" fmla="*/ 54809 h 130826"/>
                <a:gd name="connsiteX10" fmla="*/ 26434 w 104746"/>
                <a:gd name="connsiteY10" fmla="*/ 21634 h 130826"/>
                <a:gd name="connsiteX11" fmla="*/ 51699 w 104746"/>
                <a:gd name="connsiteY11" fmla="*/ 8 h 130826"/>
                <a:gd name="connsiteX12" fmla="*/ 78225 w 104746"/>
                <a:gd name="connsiteY12" fmla="*/ 20097 h 130826"/>
                <a:gd name="connsiteX13" fmla="*/ 68111 w 104746"/>
                <a:gd name="connsiteY13" fmla="*/ 55149 h 130826"/>
                <a:gd name="connsiteX14" fmla="*/ 21421 w 104746"/>
                <a:gd name="connsiteY14" fmla="*/ 119308 h 130826"/>
                <a:gd name="connsiteX15" fmla="*/ 21648 w 104746"/>
                <a:gd name="connsiteY15" fmla="*/ 93035 h 130826"/>
                <a:gd name="connsiteX16" fmla="*/ 26446 w 104746"/>
                <a:gd name="connsiteY16" fmla="*/ 87140 h 130826"/>
                <a:gd name="connsiteX17" fmla="*/ 31912 w 104746"/>
                <a:gd name="connsiteY17" fmla="*/ 90718 h 130826"/>
                <a:gd name="connsiteX18" fmla="*/ 32618 w 104746"/>
                <a:gd name="connsiteY18" fmla="*/ 96184 h 130826"/>
                <a:gd name="connsiteX19" fmla="*/ 32643 w 104746"/>
                <a:gd name="connsiteY19" fmla="*/ 119182 h 130826"/>
                <a:gd name="connsiteX20" fmla="*/ 72582 w 104746"/>
                <a:gd name="connsiteY20" fmla="*/ 119182 h 130826"/>
                <a:gd name="connsiteX21" fmla="*/ 72607 w 104746"/>
                <a:gd name="connsiteY21" fmla="*/ 94269 h 130826"/>
                <a:gd name="connsiteX22" fmla="*/ 78199 w 104746"/>
                <a:gd name="connsiteY22" fmla="*/ 86889 h 130826"/>
                <a:gd name="connsiteX23" fmla="*/ 83451 w 104746"/>
                <a:gd name="connsiteY23" fmla="*/ 94546 h 130826"/>
                <a:gd name="connsiteX24" fmla="*/ 83439 w 104746"/>
                <a:gd name="connsiteY24" fmla="*/ 119182 h 130826"/>
                <a:gd name="connsiteX25" fmla="*/ 93502 w 104746"/>
                <a:gd name="connsiteY25" fmla="*/ 119182 h 130826"/>
                <a:gd name="connsiteX26" fmla="*/ 93490 w 104746"/>
                <a:gd name="connsiteY26" fmla="*/ 85465 h 130826"/>
                <a:gd name="connsiteX27" fmla="*/ 83023 w 104746"/>
                <a:gd name="connsiteY27" fmla="*/ 70603 h 130826"/>
                <a:gd name="connsiteX28" fmla="*/ 60440 w 104746"/>
                <a:gd name="connsiteY28" fmla="*/ 65993 h 130826"/>
                <a:gd name="connsiteX29" fmla="*/ 21547 w 104746"/>
                <a:gd name="connsiteY29" fmla="*/ 70616 h 130826"/>
                <a:gd name="connsiteX30" fmla="*/ 11546 w 104746"/>
                <a:gd name="connsiteY30" fmla="*/ 80780 h 130826"/>
                <a:gd name="connsiteX31" fmla="*/ 11395 w 104746"/>
                <a:gd name="connsiteY31" fmla="*/ 119296 h 130826"/>
                <a:gd name="connsiteX32" fmla="*/ 21421 w 104746"/>
                <a:gd name="connsiteY32" fmla="*/ 119308 h 130826"/>
                <a:gd name="connsiteX33" fmla="*/ 68098 w 104746"/>
                <a:gd name="connsiteY33" fmla="*/ 28838 h 130826"/>
                <a:gd name="connsiteX34" fmla="*/ 56322 w 104746"/>
                <a:gd name="connsiteY34" fmla="*/ 11343 h 130826"/>
                <a:gd name="connsiteX35" fmla="*/ 38575 w 104746"/>
                <a:gd name="connsiteY35" fmla="*/ 18850 h 130826"/>
                <a:gd name="connsiteX36" fmla="*/ 44696 w 104746"/>
                <a:gd name="connsiteY36" fmla="*/ 46484 h 130826"/>
                <a:gd name="connsiteX37" fmla="*/ 60075 w 104746"/>
                <a:gd name="connsiteY37" fmla="*/ 46610 h 130826"/>
                <a:gd name="connsiteX38" fmla="*/ 68098 w 104746"/>
                <a:gd name="connsiteY38" fmla="*/ 28838 h 13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4746" h="130826">
                  <a:moveTo>
                    <a:pt x="68111" y="55149"/>
                  </a:moveTo>
                  <a:cubicBezTo>
                    <a:pt x="73527" y="56459"/>
                    <a:pt x="78640" y="57466"/>
                    <a:pt x="83603" y="58953"/>
                  </a:cubicBezTo>
                  <a:cubicBezTo>
                    <a:pt x="99120" y="63613"/>
                    <a:pt x="104712" y="71233"/>
                    <a:pt x="104725" y="87229"/>
                  </a:cubicBezTo>
                  <a:cubicBezTo>
                    <a:pt x="104725" y="97090"/>
                    <a:pt x="104788" y="106952"/>
                    <a:pt x="104699" y="116814"/>
                  </a:cubicBezTo>
                  <a:cubicBezTo>
                    <a:pt x="104624" y="125253"/>
                    <a:pt x="100039" y="130581"/>
                    <a:pt x="91789" y="130656"/>
                  </a:cubicBezTo>
                  <a:cubicBezTo>
                    <a:pt x="65566" y="130883"/>
                    <a:pt x="39344" y="130883"/>
                    <a:pt x="13121" y="130656"/>
                  </a:cubicBezTo>
                  <a:cubicBezTo>
                    <a:pt x="4946" y="130581"/>
                    <a:pt x="123" y="125102"/>
                    <a:pt x="47" y="116865"/>
                  </a:cubicBezTo>
                  <a:cubicBezTo>
                    <a:pt x="-41" y="106587"/>
                    <a:pt x="22" y="96297"/>
                    <a:pt x="22" y="86020"/>
                  </a:cubicBezTo>
                  <a:cubicBezTo>
                    <a:pt x="34" y="72832"/>
                    <a:pt x="4846" y="65263"/>
                    <a:pt x="17201" y="60477"/>
                  </a:cubicBezTo>
                  <a:cubicBezTo>
                    <a:pt x="23348" y="58096"/>
                    <a:pt x="29897" y="56749"/>
                    <a:pt x="36686" y="54809"/>
                  </a:cubicBezTo>
                  <a:cubicBezTo>
                    <a:pt x="28134" y="45186"/>
                    <a:pt x="24532" y="34254"/>
                    <a:pt x="26434" y="21634"/>
                  </a:cubicBezTo>
                  <a:cubicBezTo>
                    <a:pt x="28373" y="8749"/>
                    <a:pt x="38185" y="285"/>
                    <a:pt x="51699" y="8"/>
                  </a:cubicBezTo>
                  <a:cubicBezTo>
                    <a:pt x="65504" y="-282"/>
                    <a:pt x="75391" y="7388"/>
                    <a:pt x="78225" y="20097"/>
                  </a:cubicBezTo>
                  <a:cubicBezTo>
                    <a:pt x="81235" y="33561"/>
                    <a:pt x="76763" y="44746"/>
                    <a:pt x="68111" y="55149"/>
                  </a:cubicBezTo>
                  <a:close/>
                  <a:moveTo>
                    <a:pt x="21421" y="119308"/>
                  </a:moveTo>
                  <a:cubicBezTo>
                    <a:pt x="21421" y="110164"/>
                    <a:pt x="21106" y="101574"/>
                    <a:pt x="21648" y="93035"/>
                  </a:cubicBezTo>
                  <a:cubicBezTo>
                    <a:pt x="21786" y="90881"/>
                    <a:pt x="24318" y="88161"/>
                    <a:pt x="26446" y="87140"/>
                  </a:cubicBezTo>
                  <a:cubicBezTo>
                    <a:pt x="27529" y="86624"/>
                    <a:pt x="30603" y="88992"/>
                    <a:pt x="31912" y="90718"/>
                  </a:cubicBezTo>
                  <a:cubicBezTo>
                    <a:pt x="32882" y="91990"/>
                    <a:pt x="32593" y="94320"/>
                    <a:pt x="32618" y="96184"/>
                  </a:cubicBezTo>
                  <a:cubicBezTo>
                    <a:pt x="32681" y="103854"/>
                    <a:pt x="32643" y="111537"/>
                    <a:pt x="32643" y="119182"/>
                  </a:cubicBezTo>
                  <a:cubicBezTo>
                    <a:pt x="46359" y="119182"/>
                    <a:pt x="59219" y="119182"/>
                    <a:pt x="72582" y="119182"/>
                  </a:cubicBezTo>
                  <a:cubicBezTo>
                    <a:pt x="72582" y="110567"/>
                    <a:pt x="72532" y="102418"/>
                    <a:pt x="72607" y="94269"/>
                  </a:cubicBezTo>
                  <a:cubicBezTo>
                    <a:pt x="72645" y="90503"/>
                    <a:pt x="73237" y="86737"/>
                    <a:pt x="78199" y="86889"/>
                  </a:cubicBezTo>
                  <a:cubicBezTo>
                    <a:pt x="83074" y="87040"/>
                    <a:pt x="83477" y="90730"/>
                    <a:pt x="83451" y="94546"/>
                  </a:cubicBezTo>
                  <a:cubicBezTo>
                    <a:pt x="83414" y="102683"/>
                    <a:pt x="83439" y="110807"/>
                    <a:pt x="83439" y="119182"/>
                  </a:cubicBezTo>
                  <a:cubicBezTo>
                    <a:pt x="87066" y="119182"/>
                    <a:pt x="90039" y="119182"/>
                    <a:pt x="93502" y="119182"/>
                  </a:cubicBezTo>
                  <a:cubicBezTo>
                    <a:pt x="93502" y="107645"/>
                    <a:pt x="93528" y="96549"/>
                    <a:pt x="93490" y="85465"/>
                  </a:cubicBezTo>
                  <a:cubicBezTo>
                    <a:pt x="93465" y="76561"/>
                    <a:pt x="91739" y="73362"/>
                    <a:pt x="83023" y="70603"/>
                  </a:cubicBezTo>
                  <a:cubicBezTo>
                    <a:pt x="75731" y="68298"/>
                    <a:pt x="68060" y="66913"/>
                    <a:pt x="60440" y="65993"/>
                  </a:cubicBezTo>
                  <a:cubicBezTo>
                    <a:pt x="47178" y="64406"/>
                    <a:pt x="34129" y="66170"/>
                    <a:pt x="21547" y="70616"/>
                  </a:cubicBezTo>
                  <a:cubicBezTo>
                    <a:pt x="16735" y="72316"/>
                    <a:pt x="11760" y="75062"/>
                    <a:pt x="11546" y="80780"/>
                  </a:cubicBezTo>
                  <a:cubicBezTo>
                    <a:pt x="11080" y="93501"/>
                    <a:pt x="11395" y="106247"/>
                    <a:pt x="11395" y="119296"/>
                  </a:cubicBezTo>
                  <a:cubicBezTo>
                    <a:pt x="14909" y="119308"/>
                    <a:pt x="17756" y="119308"/>
                    <a:pt x="21421" y="119308"/>
                  </a:cubicBezTo>
                  <a:close/>
                  <a:moveTo>
                    <a:pt x="68098" y="28838"/>
                  </a:moveTo>
                  <a:cubicBezTo>
                    <a:pt x="68048" y="18649"/>
                    <a:pt x="63816" y="12817"/>
                    <a:pt x="56322" y="11343"/>
                  </a:cubicBezTo>
                  <a:cubicBezTo>
                    <a:pt x="48727" y="9844"/>
                    <a:pt x="41283" y="12993"/>
                    <a:pt x="38575" y="18850"/>
                  </a:cubicBezTo>
                  <a:cubicBezTo>
                    <a:pt x="34620" y="27390"/>
                    <a:pt x="37480" y="40287"/>
                    <a:pt x="44696" y="46484"/>
                  </a:cubicBezTo>
                  <a:cubicBezTo>
                    <a:pt x="49394" y="50514"/>
                    <a:pt x="55339" y="50590"/>
                    <a:pt x="60075" y="46610"/>
                  </a:cubicBezTo>
                  <a:cubicBezTo>
                    <a:pt x="65995" y="41635"/>
                    <a:pt x="67557" y="34808"/>
                    <a:pt x="68098" y="28838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1" name="Freeform: Shape 1290">
              <a:extLst>
                <a:ext uri="{FF2B5EF4-FFF2-40B4-BE49-F238E27FC236}">
                  <a16:creationId xmlns:a16="http://schemas.microsoft.com/office/drawing/2014/main" id="{A0068868-2149-0B18-B65E-14020C0342BB}"/>
                </a:ext>
              </a:extLst>
            </p:cNvPr>
            <p:cNvSpPr/>
            <p:nvPr/>
          </p:nvSpPr>
          <p:spPr>
            <a:xfrm>
              <a:off x="-562925" y="6364639"/>
              <a:ext cx="104798" cy="130779"/>
            </a:xfrm>
            <a:custGeom>
              <a:avLst/>
              <a:gdLst>
                <a:gd name="connsiteX0" fmla="*/ 37020 w 104798"/>
                <a:gd name="connsiteY0" fmla="*/ 55321 h 130779"/>
                <a:gd name="connsiteX1" fmla="*/ 26478 w 104798"/>
                <a:gd name="connsiteY1" fmla="*/ 21743 h 130779"/>
                <a:gd name="connsiteX2" fmla="*/ 51756 w 104798"/>
                <a:gd name="connsiteY2" fmla="*/ 29 h 130779"/>
                <a:gd name="connsiteX3" fmla="*/ 78269 w 104798"/>
                <a:gd name="connsiteY3" fmla="*/ 20319 h 130779"/>
                <a:gd name="connsiteX4" fmla="*/ 68042 w 104798"/>
                <a:gd name="connsiteY4" fmla="*/ 55397 h 130779"/>
                <a:gd name="connsiteX5" fmla="*/ 82400 w 104798"/>
                <a:gd name="connsiteY5" fmla="*/ 58722 h 130779"/>
                <a:gd name="connsiteX6" fmla="*/ 104769 w 104798"/>
                <a:gd name="connsiteY6" fmla="*/ 88005 h 130779"/>
                <a:gd name="connsiteX7" fmla="*/ 104731 w 104798"/>
                <a:gd name="connsiteY7" fmla="*/ 117604 h 130779"/>
                <a:gd name="connsiteX8" fmla="*/ 91872 w 104798"/>
                <a:gd name="connsiteY8" fmla="*/ 130690 h 130779"/>
                <a:gd name="connsiteX9" fmla="*/ 13165 w 104798"/>
                <a:gd name="connsiteY9" fmla="*/ 130690 h 130779"/>
                <a:gd name="connsiteX10" fmla="*/ 117 w 104798"/>
                <a:gd name="connsiteY10" fmla="*/ 117654 h 130779"/>
                <a:gd name="connsiteX11" fmla="*/ 129 w 104798"/>
                <a:gd name="connsiteY11" fmla="*/ 82388 h 130779"/>
                <a:gd name="connsiteX12" fmla="*/ 12246 w 104798"/>
                <a:gd name="connsiteY12" fmla="*/ 63218 h 130779"/>
                <a:gd name="connsiteX13" fmla="*/ 31667 w 104798"/>
                <a:gd name="connsiteY13" fmla="*/ 56568 h 130779"/>
                <a:gd name="connsiteX14" fmla="*/ 37020 w 104798"/>
                <a:gd name="connsiteY14" fmla="*/ 55321 h 130779"/>
                <a:gd name="connsiteX15" fmla="*/ 32675 w 104798"/>
                <a:gd name="connsiteY15" fmla="*/ 119291 h 130779"/>
                <a:gd name="connsiteX16" fmla="*/ 72601 w 104798"/>
                <a:gd name="connsiteY16" fmla="*/ 119291 h 130779"/>
                <a:gd name="connsiteX17" fmla="*/ 72601 w 104798"/>
                <a:gd name="connsiteY17" fmla="*/ 111054 h 130779"/>
                <a:gd name="connsiteX18" fmla="*/ 73017 w 104798"/>
                <a:gd name="connsiteY18" fmla="*/ 92212 h 130779"/>
                <a:gd name="connsiteX19" fmla="*/ 77929 w 104798"/>
                <a:gd name="connsiteY19" fmla="*/ 86821 h 130779"/>
                <a:gd name="connsiteX20" fmla="*/ 83269 w 104798"/>
                <a:gd name="connsiteY20" fmla="*/ 92527 h 130779"/>
                <a:gd name="connsiteX21" fmla="*/ 83471 w 104798"/>
                <a:gd name="connsiteY21" fmla="*/ 98106 h 130779"/>
                <a:gd name="connsiteX22" fmla="*/ 83471 w 104798"/>
                <a:gd name="connsiteY22" fmla="*/ 119127 h 130779"/>
                <a:gd name="connsiteX23" fmla="*/ 93534 w 104798"/>
                <a:gd name="connsiteY23" fmla="*/ 119127 h 130779"/>
                <a:gd name="connsiteX24" fmla="*/ 93521 w 104798"/>
                <a:gd name="connsiteY24" fmla="*/ 86128 h 130779"/>
                <a:gd name="connsiteX25" fmla="*/ 82375 w 104798"/>
                <a:gd name="connsiteY25" fmla="*/ 70536 h 130779"/>
                <a:gd name="connsiteX26" fmla="*/ 53482 w 104798"/>
                <a:gd name="connsiteY26" fmla="*/ 66002 h 130779"/>
                <a:gd name="connsiteX27" fmla="*/ 21541 w 104798"/>
                <a:gd name="connsiteY27" fmla="*/ 71052 h 130779"/>
                <a:gd name="connsiteX28" fmla="*/ 11943 w 104798"/>
                <a:gd name="connsiteY28" fmla="*/ 80448 h 130779"/>
                <a:gd name="connsiteX29" fmla="*/ 11490 w 104798"/>
                <a:gd name="connsiteY29" fmla="*/ 119241 h 130779"/>
                <a:gd name="connsiteX30" fmla="*/ 21427 w 104798"/>
                <a:gd name="connsiteY30" fmla="*/ 119241 h 130779"/>
                <a:gd name="connsiteX31" fmla="*/ 21415 w 104798"/>
                <a:gd name="connsiteY31" fmla="*/ 95839 h 130779"/>
                <a:gd name="connsiteX32" fmla="*/ 26768 w 104798"/>
                <a:gd name="connsiteY32" fmla="*/ 87010 h 130779"/>
                <a:gd name="connsiteX33" fmla="*/ 32662 w 104798"/>
                <a:gd name="connsiteY33" fmla="*/ 96192 h 130779"/>
                <a:gd name="connsiteX34" fmla="*/ 32675 w 104798"/>
                <a:gd name="connsiteY34" fmla="*/ 119291 h 130779"/>
                <a:gd name="connsiteX35" fmla="*/ 69188 w 104798"/>
                <a:gd name="connsiteY35" fmla="*/ 28405 h 130779"/>
                <a:gd name="connsiteX36" fmla="*/ 54918 w 104798"/>
                <a:gd name="connsiteY36" fmla="*/ 11264 h 130779"/>
                <a:gd name="connsiteX37" fmla="*/ 38103 w 104798"/>
                <a:gd name="connsiteY37" fmla="*/ 20231 h 130779"/>
                <a:gd name="connsiteX38" fmla="*/ 41819 w 104798"/>
                <a:gd name="connsiteY38" fmla="*/ 43394 h 130779"/>
                <a:gd name="connsiteX39" fmla="*/ 63230 w 104798"/>
                <a:gd name="connsiteY39" fmla="*/ 43192 h 130779"/>
                <a:gd name="connsiteX40" fmla="*/ 69188 w 104798"/>
                <a:gd name="connsiteY40" fmla="*/ 28405 h 130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4798" h="130779">
                  <a:moveTo>
                    <a:pt x="37020" y="55321"/>
                  </a:moveTo>
                  <a:cubicBezTo>
                    <a:pt x="28153" y="45295"/>
                    <a:pt x="24576" y="34350"/>
                    <a:pt x="26478" y="21743"/>
                  </a:cubicBezTo>
                  <a:cubicBezTo>
                    <a:pt x="28405" y="8933"/>
                    <a:pt x="38002" y="633"/>
                    <a:pt x="51756" y="29"/>
                  </a:cubicBezTo>
                  <a:cubicBezTo>
                    <a:pt x="64968" y="-551"/>
                    <a:pt x="75460" y="7661"/>
                    <a:pt x="78269" y="20319"/>
                  </a:cubicBezTo>
                  <a:cubicBezTo>
                    <a:pt x="81229" y="33708"/>
                    <a:pt x="76858" y="44892"/>
                    <a:pt x="68042" y="55397"/>
                  </a:cubicBezTo>
                  <a:cubicBezTo>
                    <a:pt x="73193" y="56581"/>
                    <a:pt x="77853" y="57437"/>
                    <a:pt x="82400" y="58722"/>
                  </a:cubicBezTo>
                  <a:cubicBezTo>
                    <a:pt x="99051" y="63407"/>
                    <a:pt x="104769" y="70977"/>
                    <a:pt x="104769" y="88005"/>
                  </a:cubicBezTo>
                  <a:cubicBezTo>
                    <a:pt x="104769" y="97867"/>
                    <a:pt x="104857" y="107741"/>
                    <a:pt x="104731" y="117604"/>
                  </a:cubicBezTo>
                  <a:cubicBezTo>
                    <a:pt x="104630" y="125778"/>
                    <a:pt x="99970" y="130652"/>
                    <a:pt x="91872" y="130690"/>
                  </a:cubicBezTo>
                  <a:cubicBezTo>
                    <a:pt x="65636" y="130816"/>
                    <a:pt x="39400" y="130803"/>
                    <a:pt x="13165" y="130690"/>
                  </a:cubicBezTo>
                  <a:cubicBezTo>
                    <a:pt x="5293" y="130652"/>
                    <a:pt x="217" y="125501"/>
                    <a:pt x="117" y="117654"/>
                  </a:cubicBezTo>
                  <a:cubicBezTo>
                    <a:pt x="-35" y="105903"/>
                    <a:pt x="-47" y="94139"/>
                    <a:pt x="129" y="82388"/>
                  </a:cubicBezTo>
                  <a:cubicBezTo>
                    <a:pt x="255" y="73647"/>
                    <a:pt x="4701" y="66971"/>
                    <a:pt x="12246" y="63218"/>
                  </a:cubicBezTo>
                  <a:cubicBezTo>
                    <a:pt x="18329" y="60195"/>
                    <a:pt x="25155" y="58684"/>
                    <a:pt x="31667" y="56568"/>
                  </a:cubicBezTo>
                  <a:cubicBezTo>
                    <a:pt x="33191" y="56052"/>
                    <a:pt x="34791" y="55825"/>
                    <a:pt x="37020" y="55321"/>
                  </a:cubicBezTo>
                  <a:close/>
                  <a:moveTo>
                    <a:pt x="32675" y="119291"/>
                  </a:moveTo>
                  <a:cubicBezTo>
                    <a:pt x="46340" y="119291"/>
                    <a:pt x="59074" y="119291"/>
                    <a:pt x="72601" y="119291"/>
                  </a:cubicBezTo>
                  <a:cubicBezTo>
                    <a:pt x="72601" y="116394"/>
                    <a:pt x="72588" y="113724"/>
                    <a:pt x="72601" y="111054"/>
                  </a:cubicBezTo>
                  <a:cubicBezTo>
                    <a:pt x="72651" y="104769"/>
                    <a:pt x="72324" y="98434"/>
                    <a:pt x="73017" y="92212"/>
                  </a:cubicBezTo>
                  <a:cubicBezTo>
                    <a:pt x="73231" y="90260"/>
                    <a:pt x="76216" y="88610"/>
                    <a:pt x="77929" y="86821"/>
                  </a:cubicBezTo>
                  <a:cubicBezTo>
                    <a:pt x="79755" y="88698"/>
                    <a:pt x="82010" y="90323"/>
                    <a:pt x="83269" y="92527"/>
                  </a:cubicBezTo>
                  <a:cubicBezTo>
                    <a:pt x="84088" y="93963"/>
                    <a:pt x="83471" y="96217"/>
                    <a:pt x="83471" y="98106"/>
                  </a:cubicBezTo>
                  <a:cubicBezTo>
                    <a:pt x="83483" y="105147"/>
                    <a:pt x="83471" y="112175"/>
                    <a:pt x="83471" y="119127"/>
                  </a:cubicBezTo>
                  <a:cubicBezTo>
                    <a:pt x="87312" y="119127"/>
                    <a:pt x="90146" y="119127"/>
                    <a:pt x="93534" y="119127"/>
                  </a:cubicBezTo>
                  <a:cubicBezTo>
                    <a:pt x="93534" y="107868"/>
                    <a:pt x="93559" y="96998"/>
                    <a:pt x="93521" y="86128"/>
                  </a:cubicBezTo>
                  <a:cubicBezTo>
                    <a:pt x="93496" y="76619"/>
                    <a:pt x="91632" y="72992"/>
                    <a:pt x="82375" y="70536"/>
                  </a:cubicBezTo>
                  <a:cubicBezTo>
                    <a:pt x="72979" y="68042"/>
                    <a:pt x="63117" y="65876"/>
                    <a:pt x="53482" y="66002"/>
                  </a:cubicBezTo>
                  <a:cubicBezTo>
                    <a:pt x="42789" y="66128"/>
                    <a:pt x="31944" y="68319"/>
                    <a:pt x="21541" y="71052"/>
                  </a:cubicBezTo>
                  <a:cubicBezTo>
                    <a:pt x="17636" y="72072"/>
                    <a:pt x="12258" y="76934"/>
                    <a:pt x="11943" y="80448"/>
                  </a:cubicBezTo>
                  <a:cubicBezTo>
                    <a:pt x="10785" y="93270"/>
                    <a:pt x="11490" y="106255"/>
                    <a:pt x="11490" y="119241"/>
                  </a:cubicBezTo>
                  <a:cubicBezTo>
                    <a:pt x="15067" y="119241"/>
                    <a:pt x="17913" y="119241"/>
                    <a:pt x="21427" y="119241"/>
                  </a:cubicBezTo>
                  <a:cubicBezTo>
                    <a:pt x="21427" y="111243"/>
                    <a:pt x="21478" y="103535"/>
                    <a:pt x="21415" y="95839"/>
                  </a:cubicBezTo>
                  <a:cubicBezTo>
                    <a:pt x="21377" y="91708"/>
                    <a:pt x="21226" y="87023"/>
                    <a:pt x="26768" y="87010"/>
                  </a:cubicBezTo>
                  <a:cubicBezTo>
                    <a:pt x="32524" y="86997"/>
                    <a:pt x="32675" y="91809"/>
                    <a:pt x="32662" y="96192"/>
                  </a:cubicBezTo>
                  <a:cubicBezTo>
                    <a:pt x="32662" y="103673"/>
                    <a:pt x="32675" y="111180"/>
                    <a:pt x="32675" y="119291"/>
                  </a:cubicBezTo>
                  <a:close/>
                  <a:moveTo>
                    <a:pt x="69188" y="28405"/>
                  </a:moveTo>
                  <a:cubicBezTo>
                    <a:pt x="68218" y="18229"/>
                    <a:pt x="63873" y="12737"/>
                    <a:pt x="54918" y="11264"/>
                  </a:cubicBezTo>
                  <a:cubicBezTo>
                    <a:pt x="47663" y="10080"/>
                    <a:pt x="40081" y="14034"/>
                    <a:pt x="38103" y="20231"/>
                  </a:cubicBezTo>
                  <a:cubicBezTo>
                    <a:pt x="35433" y="28544"/>
                    <a:pt x="36932" y="36378"/>
                    <a:pt x="41819" y="43394"/>
                  </a:cubicBezTo>
                  <a:cubicBezTo>
                    <a:pt x="47927" y="52172"/>
                    <a:pt x="57575" y="52197"/>
                    <a:pt x="63230" y="43192"/>
                  </a:cubicBezTo>
                  <a:cubicBezTo>
                    <a:pt x="66001" y="38759"/>
                    <a:pt x="67248" y="33368"/>
                    <a:pt x="69188" y="28405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2" name="Freeform: Shape 1291">
              <a:extLst>
                <a:ext uri="{FF2B5EF4-FFF2-40B4-BE49-F238E27FC236}">
                  <a16:creationId xmlns:a16="http://schemas.microsoft.com/office/drawing/2014/main" id="{9E1C936F-F3B6-C162-C7C8-1E2BBCD003DE}"/>
                </a:ext>
              </a:extLst>
            </p:cNvPr>
            <p:cNvSpPr/>
            <p:nvPr/>
          </p:nvSpPr>
          <p:spPr>
            <a:xfrm>
              <a:off x="-331256" y="6364636"/>
              <a:ext cx="104837" cy="130758"/>
            </a:xfrm>
            <a:custGeom>
              <a:avLst/>
              <a:gdLst>
                <a:gd name="connsiteX0" fmla="*/ 36482 w 104837"/>
                <a:gd name="connsiteY0" fmla="*/ 54984 h 130758"/>
                <a:gd name="connsiteX1" fmla="*/ 26633 w 104837"/>
                <a:gd name="connsiteY1" fmla="*/ 20070 h 130758"/>
                <a:gd name="connsiteX2" fmla="*/ 52743 w 104837"/>
                <a:gd name="connsiteY2" fmla="*/ 6 h 130758"/>
                <a:gd name="connsiteX3" fmla="*/ 78374 w 104837"/>
                <a:gd name="connsiteY3" fmla="*/ 21342 h 130758"/>
                <a:gd name="connsiteX4" fmla="*/ 67844 w 104837"/>
                <a:gd name="connsiteY4" fmla="*/ 55374 h 130758"/>
                <a:gd name="connsiteX5" fmla="*/ 82391 w 104837"/>
                <a:gd name="connsiteY5" fmla="*/ 58750 h 130758"/>
                <a:gd name="connsiteX6" fmla="*/ 104811 w 104837"/>
                <a:gd name="connsiteY6" fmla="*/ 88020 h 130758"/>
                <a:gd name="connsiteX7" fmla="*/ 104785 w 104837"/>
                <a:gd name="connsiteY7" fmla="*/ 116989 h 130758"/>
                <a:gd name="connsiteX8" fmla="*/ 91107 w 104837"/>
                <a:gd name="connsiteY8" fmla="*/ 130693 h 130758"/>
                <a:gd name="connsiteX9" fmla="*/ 13660 w 104837"/>
                <a:gd name="connsiteY9" fmla="*/ 130693 h 130758"/>
                <a:gd name="connsiteX10" fmla="*/ 146 w 104837"/>
                <a:gd name="connsiteY10" fmla="*/ 116977 h 130758"/>
                <a:gd name="connsiteX11" fmla="*/ 32 w 104837"/>
                <a:gd name="connsiteY11" fmla="*/ 85489 h 130758"/>
                <a:gd name="connsiteX12" fmla="*/ 16620 w 104837"/>
                <a:gd name="connsiteY12" fmla="*/ 60815 h 130758"/>
                <a:gd name="connsiteX13" fmla="*/ 36482 w 104837"/>
                <a:gd name="connsiteY13" fmla="*/ 54984 h 130758"/>
                <a:gd name="connsiteX14" fmla="*/ 32301 w 104837"/>
                <a:gd name="connsiteY14" fmla="*/ 119105 h 130758"/>
                <a:gd name="connsiteX15" fmla="*/ 72227 w 104837"/>
                <a:gd name="connsiteY15" fmla="*/ 119105 h 130758"/>
                <a:gd name="connsiteX16" fmla="*/ 72215 w 104837"/>
                <a:gd name="connsiteY16" fmla="*/ 95502 h 130758"/>
                <a:gd name="connsiteX17" fmla="*/ 78122 w 104837"/>
                <a:gd name="connsiteY17" fmla="*/ 86962 h 130758"/>
                <a:gd name="connsiteX18" fmla="*/ 83462 w 104837"/>
                <a:gd name="connsiteY18" fmla="*/ 95212 h 130758"/>
                <a:gd name="connsiteX19" fmla="*/ 83437 w 104837"/>
                <a:gd name="connsiteY19" fmla="*/ 119092 h 130758"/>
                <a:gd name="connsiteX20" fmla="*/ 93513 w 104837"/>
                <a:gd name="connsiteY20" fmla="*/ 119092 h 130758"/>
                <a:gd name="connsiteX21" fmla="*/ 93513 w 104837"/>
                <a:gd name="connsiteY21" fmla="*/ 86030 h 130758"/>
                <a:gd name="connsiteX22" fmla="*/ 82757 w 104837"/>
                <a:gd name="connsiteY22" fmla="*/ 70652 h 130758"/>
                <a:gd name="connsiteX23" fmla="*/ 54506 w 104837"/>
                <a:gd name="connsiteY23" fmla="*/ 66030 h 130758"/>
                <a:gd name="connsiteX24" fmla="*/ 21885 w 104837"/>
                <a:gd name="connsiteY24" fmla="*/ 70816 h 130758"/>
                <a:gd name="connsiteX25" fmla="*/ 12161 w 104837"/>
                <a:gd name="connsiteY25" fmla="*/ 79292 h 130758"/>
                <a:gd name="connsiteX26" fmla="*/ 11695 w 104837"/>
                <a:gd name="connsiteY26" fmla="*/ 119118 h 130758"/>
                <a:gd name="connsiteX27" fmla="*/ 21431 w 104837"/>
                <a:gd name="connsiteY27" fmla="*/ 119118 h 130758"/>
                <a:gd name="connsiteX28" fmla="*/ 21658 w 104837"/>
                <a:gd name="connsiteY28" fmla="*/ 93059 h 130758"/>
                <a:gd name="connsiteX29" fmla="*/ 26343 w 104837"/>
                <a:gd name="connsiteY29" fmla="*/ 86824 h 130758"/>
                <a:gd name="connsiteX30" fmla="*/ 32011 w 104837"/>
                <a:gd name="connsiteY30" fmla="*/ 92920 h 130758"/>
                <a:gd name="connsiteX31" fmla="*/ 32276 w 104837"/>
                <a:gd name="connsiteY31" fmla="*/ 99747 h 130758"/>
                <a:gd name="connsiteX32" fmla="*/ 32301 w 104837"/>
                <a:gd name="connsiteY32" fmla="*/ 119105 h 130758"/>
                <a:gd name="connsiteX33" fmla="*/ 36470 w 104837"/>
                <a:gd name="connsiteY33" fmla="*/ 30335 h 130758"/>
                <a:gd name="connsiteX34" fmla="*/ 41961 w 104837"/>
                <a:gd name="connsiteY34" fmla="*/ 43610 h 130758"/>
                <a:gd name="connsiteX35" fmla="*/ 62113 w 104837"/>
                <a:gd name="connsiteY35" fmla="*/ 44379 h 130758"/>
                <a:gd name="connsiteX36" fmla="*/ 67554 w 104837"/>
                <a:gd name="connsiteY36" fmla="*/ 31381 h 130758"/>
                <a:gd name="connsiteX37" fmla="*/ 62453 w 104837"/>
                <a:gd name="connsiteY37" fmla="*/ 14415 h 130758"/>
                <a:gd name="connsiteX38" fmla="*/ 44178 w 104837"/>
                <a:gd name="connsiteY38" fmla="*/ 13143 h 130758"/>
                <a:gd name="connsiteX39" fmla="*/ 36470 w 104837"/>
                <a:gd name="connsiteY39" fmla="*/ 30335 h 130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4837" h="130758">
                  <a:moveTo>
                    <a:pt x="36482" y="54984"/>
                  </a:moveTo>
                  <a:cubicBezTo>
                    <a:pt x="28006" y="44694"/>
                    <a:pt x="23585" y="33509"/>
                    <a:pt x="26633" y="20070"/>
                  </a:cubicBezTo>
                  <a:cubicBezTo>
                    <a:pt x="29429" y="7777"/>
                    <a:pt x="39619" y="-258"/>
                    <a:pt x="52743" y="6"/>
                  </a:cubicBezTo>
                  <a:cubicBezTo>
                    <a:pt x="66232" y="283"/>
                    <a:pt x="76396" y="8772"/>
                    <a:pt x="78374" y="21342"/>
                  </a:cubicBezTo>
                  <a:cubicBezTo>
                    <a:pt x="80389" y="34114"/>
                    <a:pt x="76837" y="45273"/>
                    <a:pt x="67844" y="55374"/>
                  </a:cubicBezTo>
                  <a:cubicBezTo>
                    <a:pt x="73197" y="56596"/>
                    <a:pt x="77845" y="57465"/>
                    <a:pt x="82391" y="58750"/>
                  </a:cubicBezTo>
                  <a:cubicBezTo>
                    <a:pt x="98853" y="63372"/>
                    <a:pt x="104811" y="71231"/>
                    <a:pt x="104811" y="88020"/>
                  </a:cubicBezTo>
                  <a:cubicBezTo>
                    <a:pt x="104811" y="97681"/>
                    <a:pt x="104886" y="107341"/>
                    <a:pt x="104785" y="116989"/>
                  </a:cubicBezTo>
                  <a:cubicBezTo>
                    <a:pt x="104697" y="125604"/>
                    <a:pt x="99735" y="130655"/>
                    <a:pt x="91107" y="130693"/>
                  </a:cubicBezTo>
                  <a:cubicBezTo>
                    <a:pt x="65287" y="130781"/>
                    <a:pt x="39468" y="130781"/>
                    <a:pt x="13660" y="130693"/>
                  </a:cubicBezTo>
                  <a:cubicBezTo>
                    <a:pt x="4831" y="130667"/>
                    <a:pt x="209" y="125907"/>
                    <a:pt x="146" y="116977"/>
                  </a:cubicBezTo>
                  <a:cubicBezTo>
                    <a:pt x="58" y="106485"/>
                    <a:pt x="486" y="95968"/>
                    <a:pt x="32" y="85489"/>
                  </a:cubicBezTo>
                  <a:cubicBezTo>
                    <a:pt x="-509" y="72944"/>
                    <a:pt x="5776" y="65198"/>
                    <a:pt x="16620" y="60815"/>
                  </a:cubicBezTo>
                  <a:cubicBezTo>
                    <a:pt x="22918" y="58271"/>
                    <a:pt x="29719" y="56923"/>
                    <a:pt x="36482" y="54984"/>
                  </a:cubicBezTo>
                  <a:close/>
                  <a:moveTo>
                    <a:pt x="32301" y="119105"/>
                  </a:moveTo>
                  <a:cubicBezTo>
                    <a:pt x="46017" y="119105"/>
                    <a:pt x="58902" y="119105"/>
                    <a:pt x="72227" y="119105"/>
                  </a:cubicBezTo>
                  <a:cubicBezTo>
                    <a:pt x="72227" y="110956"/>
                    <a:pt x="72240" y="103235"/>
                    <a:pt x="72215" y="95502"/>
                  </a:cubicBezTo>
                  <a:cubicBezTo>
                    <a:pt x="72202" y="91232"/>
                    <a:pt x="72769" y="86912"/>
                    <a:pt x="78122" y="86962"/>
                  </a:cubicBezTo>
                  <a:cubicBezTo>
                    <a:pt x="83198" y="87013"/>
                    <a:pt x="83512" y="91157"/>
                    <a:pt x="83462" y="95212"/>
                  </a:cubicBezTo>
                  <a:cubicBezTo>
                    <a:pt x="83361" y="103122"/>
                    <a:pt x="83437" y="111032"/>
                    <a:pt x="83437" y="119092"/>
                  </a:cubicBezTo>
                  <a:cubicBezTo>
                    <a:pt x="87115" y="119092"/>
                    <a:pt x="90100" y="119092"/>
                    <a:pt x="93513" y="119092"/>
                  </a:cubicBezTo>
                  <a:cubicBezTo>
                    <a:pt x="93513" y="107782"/>
                    <a:pt x="93525" y="96900"/>
                    <a:pt x="93513" y="86030"/>
                  </a:cubicBezTo>
                  <a:cubicBezTo>
                    <a:pt x="93500" y="77353"/>
                    <a:pt x="91132" y="72894"/>
                    <a:pt x="82757" y="70652"/>
                  </a:cubicBezTo>
                  <a:cubicBezTo>
                    <a:pt x="73550" y="68196"/>
                    <a:pt x="63927" y="65941"/>
                    <a:pt x="54506" y="66030"/>
                  </a:cubicBezTo>
                  <a:cubicBezTo>
                    <a:pt x="43586" y="66130"/>
                    <a:pt x="32565" y="68284"/>
                    <a:pt x="21885" y="70816"/>
                  </a:cubicBezTo>
                  <a:cubicBezTo>
                    <a:pt x="18043" y="71723"/>
                    <a:pt x="12426" y="76106"/>
                    <a:pt x="12161" y="79292"/>
                  </a:cubicBezTo>
                  <a:cubicBezTo>
                    <a:pt x="11066" y="92530"/>
                    <a:pt x="11695" y="105905"/>
                    <a:pt x="11695" y="119118"/>
                  </a:cubicBezTo>
                  <a:cubicBezTo>
                    <a:pt x="15197" y="119118"/>
                    <a:pt x="18031" y="119118"/>
                    <a:pt x="21431" y="119118"/>
                  </a:cubicBezTo>
                  <a:cubicBezTo>
                    <a:pt x="21431" y="110163"/>
                    <a:pt x="21104" y="101585"/>
                    <a:pt x="21658" y="93059"/>
                  </a:cubicBezTo>
                  <a:cubicBezTo>
                    <a:pt x="21797" y="90892"/>
                    <a:pt x="24706" y="88902"/>
                    <a:pt x="26343" y="86824"/>
                  </a:cubicBezTo>
                  <a:cubicBezTo>
                    <a:pt x="28296" y="88827"/>
                    <a:pt x="30802" y="90539"/>
                    <a:pt x="32011" y="92920"/>
                  </a:cubicBezTo>
                  <a:cubicBezTo>
                    <a:pt x="32943" y="94772"/>
                    <a:pt x="32276" y="97442"/>
                    <a:pt x="32276" y="99747"/>
                  </a:cubicBezTo>
                  <a:cubicBezTo>
                    <a:pt x="32301" y="106195"/>
                    <a:pt x="32301" y="112644"/>
                    <a:pt x="32301" y="119105"/>
                  </a:cubicBezTo>
                  <a:close/>
                  <a:moveTo>
                    <a:pt x="36470" y="30335"/>
                  </a:moveTo>
                  <a:cubicBezTo>
                    <a:pt x="37717" y="33446"/>
                    <a:pt x="39039" y="39038"/>
                    <a:pt x="41961" y="43610"/>
                  </a:cubicBezTo>
                  <a:cubicBezTo>
                    <a:pt x="47251" y="51885"/>
                    <a:pt x="56320" y="52213"/>
                    <a:pt x="62113" y="44379"/>
                  </a:cubicBezTo>
                  <a:cubicBezTo>
                    <a:pt x="64834" y="40701"/>
                    <a:pt x="66459" y="35915"/>
                    <a:pt x="67554" y="31381"/>
                  </a:cubicBezTo>
                  <a:cubicBezTo>
                    <a:pt x="69104" y="24995"/>
                    <a:pt x="67995" y="18634"/>
                    <a:pt x="62453" y="14415"/>
                  </a:cubicBezTo>
                  <a:cubicBezTo>
                    <a:pt x="56874" y="10145"/>
                    <a:pt x="50450" y="10095"/>
                    <a:pt x="44178" y="13143"/>
                  </a:cubicBezTo>
                  <a:cubicBezTo>
                    <a:pt x="38044" y="16115"/>
                    <a:pt x="37125" y="21909"/>
                    <a:pt x="36470" y="30335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3" name="Freeform: Shape 1292">
              <a:extLst>
                <a:ext uri="{FF2B5EF4-FFF2-40B4-BE49-F238E27FC236}">
                  <a16:creationId xmlns:a16="http://schemas.microsoft.com/office/drawing/2014/main" id="{F7EF8E85-5B97-DAC5-8AF4-42028CC2399F}"/>
                </a:ext>
              </a:extLst>
            </p:cNvPr>
            <p:cNvSpPr/>
            <p:nvPr/>
          </p:nvSpPr>
          <p:spPr>
            <a:xfrm>
              <a:off x="-458653" y="6471925"/>
              <a:ext cx="128694" cy="128886"/>
            </a:xfrm>
            <a:custGeom>
              <a:avLst/>
              <a:gdLst>
                <a:gd name="connsiteX0" fmla="*/ 115917 w 128694"/>
                <a:gd name="connsiteY0" fmla="*/ 28593 h 128886"/>
                <a:gd name="connsiteX1" fmla="*/ 109469 w 128694"/>
                <a:gd name="connsiteY1" fmla="*/ 38896 h 128886"/>
                <a:gd name="connsiteX2" fmla="*/ 114280 w 128694"/>
                <a:gd name="connsiteY2" fmla="*/ 50370 h 128886"/>
                <a:gd name="connsiteX3" fmla="*/ 127744 w 128694"/>
                <a:gd name="connsiteY3" fmla="*/ 71001 h 128886"/>
                <a:gd name="connsiteX4" fmla="*/ 122933 w 128694"/>
                <a:gd name="connsiteY4" fmla="*/ 76454 h 128886"/>
                <a:gd name="connsiteX5" fmla="*/ 113852 w 128694"/>
                <a:gd name="connsiteY5" fmla="*/ 78747 h 128886"/>
                <a:gd name="connsiteX6" fmla="*/ 109368 w 128694"/>
                <a:gd name="connsiteY6" fmla="*/ 89956 h 128886"/>
                <a:gd name="connsiteX7" fmla="*/ 104720 w 128694"/>
                <a:gd name="connsiteY7" fmla="*/ 114063 h 128886"/>
                <a:gd name="connsiteX8" fmla="*/ 96874 w 128694"/>
                <a:gd name="connsiteY8" fmla="*/ 114517 h 128886"/>
                <a:gd name="connsiteX9" fmla="*/ 88926 w 128694"/>
                <a:gd name="connsiteY9" fmla="*/ 109529 h 128886"/>
                <a:gd name="connsiteX10" fmla="*/ 78371 w 128694"/>
                <a:gd name="connsiteY10" fmla="*/ 113723 h 128886"/>
                <a:gd name="connsiteX11" fmla="*/ 78246 w 128694"/>
                <a:gd name="connsiteY11" fmla="*/ 114340 h 128886"/>
                <a:gd name="connsiteX12" fmla="*/ 58572 w 128694"/>
                <a:gd name="connsiteY12" fmla="*/ 128522 h 128886"/>
                <a:gd name="connsiteX13" fmla="*/ 51733 w 128694"/>
                <a:gd name="connsiteY13" fmla="*/ 122716 h 128886"/>
                <a:gd name="connsiteX14" fmla="*/ 49743 w 128694"/>
                <a:gd name="connsiteY14" fmla="*/ 114164 h 128886"/>
                <a:gd name="connsiteX15" fmla="*/ 38987 w 128694"/>
                <a:gd name="connsiteY15" fmla="*/ 109668 h 128886"/>
                <a:gd name="connsiteX16" fmla="*/ 15447 w 128694"/>
                <a:gd name="connsiteY16" fmla="*/ 106582 h 128886"/>
                <a:gd name="connsiteX17" fmla="*/ 14540 w 128694"/>
                <a:gd name="connsiteY17" fmla="*/ 96065 h 128886"/>
                <a:gd name="connsiteX18" fmla="*/ 19338 w 128694"/>
                <a:gd name="connsiteY18" fmla="*/ 88697 h 128886"/>
                <a:gd name="connsiteX19" fmla="*/ 15270 w 128694"/>
                <a:gd name="connsiteY19" fmla="*/ 78910 h 128886"/>
                <a:gd name="connsiteX20" fmla="*/ 12222 w 128694"/>
                <a:gd name="connsiteY20" fmla="*/ 78167 h 128886"/>
                <a:gd name="connsiteX21" fmla="*/ 55 w 128694"/>
                <a:gd name="connsiteY21" fmla="*/ 62663 h 128886"/>
                <a:gd name="connsiteX22" fmla="*/ 9615 w 128694"/>
                <a:gd name="connsiteY22" fmla="*/ 51226 h 128886"/>
                <a:gd name="connsiteX23" fmla="*/ 17739 w 128694"/>
                <a:gd name="connsiteY23" fmla="*/ 48745 h 128886"/>
                <a:gd name="connsiteX24" fmla="*/ 17953 w 128694"/>
                <a:gd name="connsiteY24" fmla="*/ 37599 h 128886"/>
                <a:gd name="connsiteX25" fmla="*/ 13368 w 128694"/>
                <a:gd name="connsiteY25" fmla="*/ 26288 h 128886"/>
                <a:gd name="connsiteX26" fmla="*/ 25157 w 128694"/>
                <a:gd name="connsiteY26" fmla="*/ 13668 h 128886"/>
                <a:gd name="connsiteX27" fmla="*/ 30913 w 128694"/>
                <a:gd name="connsiteY27" fmla="*/ 14210 h 128886"/>
                <a:gd name="connsiteX28" fmla="*/ 38861 w 128694"/>
                <a:gd name="connsiteY28" fmla="*/ 19260 h 128886"/>
                <a:gd name="connsiteX29" fmla="*/ 49743 w 128694"/>
                <a:gd name="connsiteY29" fmla="*/ 14990 h 128886"/>
                <a:gd name="connsiteX30" fmla="*/ 49869 w 128694"/>
                <a:gd name="connsiteY30" fmla="*/ 14373 h 128886"/>
                <a:gd name="connsiteX31" fmla="*/ 69744 w 128694"/>
                <a:gd name="connsiteY31" fmla="*/ 746 h 128886"/>
                <a:gd name="connsiteX32" fmla="*/ 76041 w 128694"/>
                <a:gd name="connsiteY32" fmla="*/ 6048 h 128886"/>
                <a:gd name="connsiteX33" fmla="*/ 78485 w 128694"/>
                <a:gd name="connsiteY33" fmla="*/ 15734 h 128886"/>
                <a:gd name="connsiteX34" fmla="*/ 88259 w 128694"/>
                <a:gd name="connsiteY34" fmla="*/ 19840 h 128886"/>
                <a:gd name="connsiteX35" fmla="*/ 90400 w 128694"/>
                <a:gd name="connsiteY35" fmla="*/ 18530 h 128886"/>
                <a:gd name="connsiteX36" fmla="*/ 114759 w 128694"/>
                <a:gd name="connsiteY36" fmla="*/ 25041 h 128886"/>
                <a:gd name="connsiteX37" fmla="*/ 115917 w 128694"/>
                <a:gd name="connsiteY37" fmla="*/ 28593 h 128886"/>
                <a:gd name="connsiteX38" fmla="*/ 102604 w 128694"/>
                <a:gd name="connsiteY38" fmla="*/ 29122 h 128886"/>
                <a:gd name="connsiteX39" fmla="*/ 100967 w 128694"/>
                <a:gd name="connsiteY39" fmla="*/ 26767 h 128886"/>
                <a:gd name="connsiteX40" fmla="*/ 97037 w 128694"/>
                <a:gd name="connsiteY40" fmla="*/ 27397 h 128886"/>
                <a:gd name="connsiteX41" fmla="*/ 85563 w 128694"/>
                <a:gd name="connsiteY41" fmla="*/ 33153 h 128886"/>
                <a:gd name="connsiteX42" fmla="*/ 67011 w 128694"/>
                <a:gd name="connsiteY42" fmla="*/ 15897 h 128886"/>
                <a:gd name="connsiteX43" fmla="*/ 63849 w 128694"/>
                <a:gd name="connsiteY43" fmla="*/ 11338 h 128886"/>
                <a:gd name="connsiteX44" fmla="*/ 60915 w 128694"/>
                <a:gd name="connsiteY44" fmla="*/ 16187 h 128886"/>
                <a:gd name="connsiteX45" fmla="*/ 56859 w 128694"/>
                <a:gd name="connsiteY45" fmla="*/ 26843 h 128886"/>
                <a:gd name="connsiteX46" fmla="*/ 42073 w 128694"/>
                <a:gd name="connsiteY46" fmla="*/ 33140 h 128886"/>
                <a:gd name="connsiteX47" fmla="*/ 32777 w 128694"/>
                <a:gd name="connsiteY47" fmla="*/ 28656 h 128886"/>
                <a:gd name="connsiteX48" fmla="*/ 26782 w 128694"/>
                <a:gd name="connsiteY48" fmla="*/ 26817 h 128886"/>
                <a:gd name="connsiteX49" fmla="*/ 28205 w 128694"/>
                <a:gd name="connsiteY49" fmla="*/ 33253 h 128886"/>
                <a:gd name="connsiteX50" fmla="*/ 32601 w 128694"/>
                <a:gd name="connsiteY50" fmla="*/ 43204 h 128886"/>
                <a:gd name="connsiteX51" fmla="*/ 15056 w 128694"/>
                <a:gd name="connsiteY51" fmla="*/ 61466 h 128886"/>
                <a:gd name="connsiteX52" fmla="*/ 10837 w 128694"/>
                <a:gd name="connsiteY52" fmla="*/ 64326 h 128886"/>
                <a:gd name="connsiteX53" fmla="*/ 15396 w 128694"/>
                <a:gd name="connsiteY53" fmla="*/ 67524 h 128886"/>
                <a:gd name="connsiteX54" fmla="*/ 26190 w 128694"/>
                <a:gd name="connsiteY54" fmla="*/ 71353 h 128886"/>
                <a:gd name="connsiteX55" fmla="*/ 32614 w 128694"/>
                <a:gd name="connsiteY55" fmla="*/ 86090 h 128886"/>
                <a:gd name="connsiteX56" fmla="*/ 28029 w 128694"/>
                <a:gd name="connsiteY56" fmla="*/ 95989 h 128886"/>
                <a:gd name="connsiteX57" fmla="*/ 26543 w 128694"/>
                <a:gd name="connsiteY57" fmla="*/ 101922 h 128886"/>
                <a:gd name="connsiteX58" fmla="*/ 32475 w 128694"/>
                <a:gd name="connsiteY58" fmla="*/ 100435 h 128886"/>
                <a:gd name="connsiteX59" fmla="*/ 42413 w 128694"/>
                <a:gd name="connsiteY59" fmla="*/ 95750 h 128886"/>
                <a:gd name="connsiteX60" fmla="*/ 60953 w 128694"/>
                <a:gd name="connsiteY60" fmla="*/ 113081 h 128886"/>
                <a:gd name="connsiteX61" fmla="*/ 64126 w 128694"/>
                <a:gd name="connsiteY61" fmla="*/ 117615 h 128886"/>
                <a:gd name="connsiteX62" fmla="*/ 67036 w 128694"/>
                <a:gd name="connsiteY62" fmla="*/ 112753 h 128886"/>
                <a:gd name="connsiteX63" fmla="*/ 70588 w 128694"/>
                <a:gd name="connsiteY63" fmla="*/ 102476 h 128886"/>
                <a:gd name="connsiteX64" fmla="*/ 85891 w 128694"/>
                <a:gd name="connsiteY64" fmla="*/ 95801 h 128886"/>
                <a:gd name="connsiteX65" fmla="*/ 95186 w 128694"/>
                <a:gd name="connsiteY65" fmla="*/ 100284 h 128886"/>
                <a:gd name="connsiteX66" fmla="*/ 101169 w 128694"/>
                <a:gd name="connsiteY66" fmla="*/ 102123 h 128886"/>
                <a:gd name="connsiteX67" fmla="*/ 99745 w 128694"/>
                <a:gd name="connsiteY67" fmla="*/ 95687 h 128886"/>
                <a:gd name="connsiteX68" fmla="*/ 95324 w 128694"/>
                <a:gd name="connsiteY68" fmla="*/ 85737 h 128886"/>
                <a:gd name="connsiteX69" fmla="*/ 112869 w 128694"/>
                <a:gd name="connsiteY69" fmla="*/ 67474 h 128886"/>
                <a:gd name="connsiteX70" fmla="*/ 117114 w 128694"/>
                <a:gd name="connsiteY70" fmla="*/ 64628 h 128886"/>
                <a:gd name="connsiteX71" fmla="*/ 112592 w 128694"/>
                <a:gd name="connsiteY71" fmla="*/ 61479 h 128886"/>
                <a:gd name="connsiteX72" fmla="*/ 98183 w 128694"/>
                <a:gd name="connsiteY72" fmla="*/ 49728 h 128886"/>
                <a:gd name="connsiteX73" fmla="*/ 97126 w 128694"/>
                <a:gd name="connsiteY73" fmla="*/ 47461 h 128886"/>
                <a:gd name="connsiteX74" fmla="*/ 97881 w 128694"/>
                <a:gd name="connsiteY74" fmla="*/ 36150 h 128886"/>
                <a:gd name="connsiteX75" fmla="*/ 102604 w 128694"/>
                <a:gd name="connsiteY75" fmla="*/ 29122 h 1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28694" h="128886">
                  <a:moveTo>
                    <a:pt x="115917" y="28593"/>
                  </a:moveTo>
                  <a:cubicBezTo>
                    <a:pt x="113877" y="31843"/>
                    <a:pt x="111660" y="35369"/>
                    <a:pt x="109469" y="38896"/>
                  </a:cubicBezTo>
                  <a:cubicBezTo>
                    <a:pt x="106156" y="44211"/>
                    <a:pt x="108121" y="48884"/>
                    <a:pt x="114280" y="50370"/>
                  </a:cubicBezTo>
                  <a:cubicBezTo>
                    <a:pt x="128739" y="53859"/>
                    <a:pt x="130162" y="55811"/>
                    <a:pt x="127744" y="71001"/>
                  </a:cubicBezTo>
                  <a:cubicBezTo>
                    <a:pt x="127417" y="73079"/>
                    <a:pt x="124986" y="75422"/>
                    <a:pt x="122933" y="76454"/>
                  </a:cubicBezTo>
                  <a:cubicBezTo>
                    <a:pt x="120212" y="77827"/>
                    <a:pt x="116900" y="78004"/>
                    <a:pt x="113852" y="78747"/>
                  </a:cubicBezTo>
                  <a:cubicBezTo>
                    <a:pt x="108146" y="80145"/>
                    <a:pt x="106257" y="84918"/>
                    <a:pt x="109368" y="89956"/>
                  </a:cubicBezTo>
                  <a:cubicBezTo>
                    <a:pt x="117429" y="103055"/>
                    <a:pt x="117240" y="104831"/>
                    <a:pt x="104720" y="114063"/>
                  </a:cubicBezTo>
                  <a:cubicBezTo>
                    <a:pt x="102907" y="115398"/>
                    <a:pt x="99254" y="115285"/>
                    <a:pt x="96874" y="114517"/>
                  </a:cubicBezTo>
                  <a:cubicBezTo>
                    <a:pt x="93989" y="113585"/>
                    <a:pt x="91621" y="111154"/>
                    <a:pt x="88926" y="109529"/>
                  </a:cubicBezTo>
                  <a:cubicBezTo>
                    <a:pt x="84631" y="106934"/>
                    <a:pt x="79681" y="108962"/>
                    <a:pt x="78371" y="113723"/>
                  </a:cubicBezTo>
                  <a:cubicBezTo>
                    <a:pt x="78321" y="113925"/>
                    <a:pt x="78296" y="114139"/>
                    <a:pt x="78246" y="114340"/>
                  </a:cubicBezTo>
                  <a:cubicBezTo>
                    <a:pt x="74429" y="129568"/>
                    <a:pt x="74429" y="129505"/>
                    <a:pt x="58572" y="128522"/>
                  </a:cubicBezTo>
                  <a:cubicBezTo>
                    <a:pt x="54642" y="128283"/>
                    <a:pt x="52325" y="126809"/>
                    <a:pt x="51733" y="122716"/>
                  </a:cubicBezTo>
                  <a:cubicBezTo>
                    <a:pt x="51317" y="119832"/>
                    <a:pt x="50461" y="116998"/>
                    <a:pt x="49743" y="114164"/>
                  </a:cubicBezTo>
                  <a:cubicBezTo>
                    <a:pt x="48383" y="108748"/>
                    <a:pt x="43445" y="106456"/>
                    <a:pt x="38987" y="109668"/>
                  </a:cubicBezTo>
                  <a:cubicBezTo>
                    <a:pt x="25422" y="119442"/>
                    <a:pt x="26908" y="117653"/>
                    <a:pt x="15447" y="106582"/>
                  </a:cubicBezTo>
                  <a:cubicBezTo>
                    <a:pt x="11895" y="103156"/>
                    <a:pt x="11769" y="99881"/>
                    <a:pt x="14540" y="96065"/>
                  </a:cubicBezTo>
                  <a:cubicBezTo>
                    <a:pt x="16253" y="93697"/>
                    <a:pt x="17903" y="91241"/>
                    <a:pt x="19338" y="88697"/>
                  </a:cubicBezTo>
                  <a:cubicBezTo>
                    <a:pt x="21391" y="85057"/>
                    <a:pt x="19263" y="80107"/>
                    <a:pt x="15270" y="78910"/>
                  </a:cubicBezTo>
                  <a:cubicBezTo>
                    <a:pt x="14263" y="78608"/>
                    <a:pt x="13242" y="78344"/>
                    <a:pt x="12222" y="78167"/>
                  </a:cubicBezTo>
                  <a:cubicBezTo>
                    <a:pt x="-1884" y="75648"/>
                    <a:pt x="144" y="75031"/>
                    <a:pt x="55" y="62663"/>
                  </a:cubicBezTo>
                  <a:cubicBezTo>
                    <a:pt x="-8" y="53519"/>
                    <a:pt x="458" y="53116"/>
                    <a:pt x="9615" y="51226"/>
                  </a:cubicBezTo>
                  <a:cubicBezTo>
                    <a:pt x="12424" y="50647"/>
                    <a:pt x="15938" y="50509"/>
                    <a:pt x="17739" y="48745"/>
                  </a:cubicBezTo>
                  <a:cubicBezTo>
                    <a:pt x="20925" y="45609"/>
                    <a:pt x="21039" y="41780"/>
                    <a:pt x="17953" y="37599"/>
                  </a:cubicBezTo>
                  <a:cubicBezTo>
                    <a:pt x="15510" y="34299"/>
                    <a:pt x="12159" y="28832"/>
                    <a:pt x="13368" y="26288"/>
                  </a:cubicBezTo>
                  <a:cubicBezTo>
                    <a:pt x="15724" y="21301"/>
                    <a:pt x="20774" y="17459"/>
                    <a:pt x="25157" y="13668"/>
                  </a:cubicBezTo>
                  <a:cubicBezTo>
                    <a:pt x="26190" y="12774"/>
                    <a:pt x="29213" y="13416"/>
                    <a:pt x="30913" y="14210"/>
                  </a:cubicBezTo>
                  <a:cubicBezTo>
                    <a:pt x="33735" y="15532"/>
                    <a:pt x="36178" y="17610"/>
                    <a:pt x="38861" y="19260"/>
                  </a:cubicBezTo>
                  <a:cubicBezTo>
                    <a:pt x="43508" y="22132"/>
                    <a:pt x="48383" y="20180"/>
                    <a:pt x="49743" y="14990"/>
                  </a:cubicBezTo>
                  <a:cubicBezTo>
                    <a:pt x="49793" y="14789"/>
                    <a:pt x="49818" y="14575"/>
                    <a:pt x="49869" y="14373"/>
                  </a:cubicBezTo>
                  <a:cubicBezTo>
                    <a:pt x="53572" y="-779"/>
                    <a:pt x="53660" y="-1018"/>
                    <a:pt x="69744" y="746"/>
                  </a:cubicBezTo>
                  <a:cubicBezTo>
                    <a:pt x="72061" y="998"/>
                    <a:pt x="74807" y="3756"/>
                    <a:pt x="76041" y="6048"/>
                  </a:cubicBezTo>
                  <a:cubicBezTo>
                    <a:pt x="77565" y="8895"/>
                    <a:pt x="77603" y="12509"/>
                    <a:pt x="78485" y="15734"/>
                  </a:cubicBezTo>
                  <a:cubicBezTo>
                    <a:pt x="79581" y="19726"/>
                    <a:pt x="84593" y="21767"/>
                    <a:pt x="88259" y="19840"/>
                  </a:cubicBezTo>
                  <a:cubicBezTo>
                    <a:pt x="89002" y="19449"/>
                    <a:pt x="89694" y="18983"/>
                    <a:pt x="90400" y="18530"/>
                  </a:cubicBezTo>
                  <a:cubicBezTo>
                    <a:pt x="101005" y="11628"/>
                    <a:pt x="108952" y="13744"/>
                    <a:pt x="114759" y="25041"/>
                  </a:cubicBezTo>
                  <a:cubicBezTo>
                    <a:pt x="115212" y="25936"/>
                    <a:pt x="115401" y="26994"/>
                    <a:pt x="115917" y="28593"/>
                  </a:cubicBezTo>
                  <a:close/>
                  <a:moveTo>
                    <a:pt x="102604" y="29122"/>
                  </a:moveTo>
                  <a:cubicBezTo>
                    <a:pt x="102050" y="28278"/>
                    <a:pt x="101609" y="26868"/>
                    <a:pt x="100967" y="26767"/>
                  </a:cubicBezTo>
                  <a:cubicBezTo>
                    <a:pt x="99708" y="26578"/>
                    <a:pt x="98196" y="26830"/>
                    <a:pt x="97037" y="27397"/>
                  </a:cubicBezTo>
                  <a:cubicBezTo>
                    <a:pt x="93158" y="29311"/>
                    <a:pt x="89367" y="33191"/>
                    <a:pt x="85563" y="33153"/>
                  </a:cubicBezTo>
                  <a:cubicBezTo>
                    <a:pt x="76243" y="33064"/>
                    <a:pt x="69013" y="25306"/>
                    <a:pt x="67011" y="15897"/>
                  </a:cubicBezTo>
                  <a:cubicBezTo>
                    <a:pt x="66658" y="14235"/>
                    <a:pt x="64933" y="12849"/>
                    <a:pt x="63849" y="11338"/>
                  </a:cubicBezTo>
                  <a:cubicBezTo>
                    <a:pt x="62854" y="12950"/>
                    <a:pt x="61607" y="14462"/>
                    <a:pt x="60915" y="16187"/>
                  </a:cubicBezTo>
                  <a:cubicBezTo>
                    <a:pt x="59491" y="19777"/>
                    <a:pt x="59416" y="24815"/>
                    <a:pt x="56859" y="26843"/>
                  </a:cubicBezTo>
                  <a:cubicBezTo>
                    <a:pt x="52766" y="30092"/>
                    <a:pt x="47262" y="32309"/>
                    <a:pt x="42073" y="33140"/>
                  </a:cubicBezTo>
                  <a:cubicBezTo>
                    <a:pt x="39302" y="33593"/>
                    <a:pt x="35964" y="30117"/>
                    <a:pt x="32777" y="28656"/>
                  </a:cubicBezTo>
                  <a:cubicBezTo>
                    <a:pt x="30888" y="27800"/>
                    <a:pt x="28785" y="27409"/>
                    <a:pt x="26782" y="26817"/>
                  </a:cubicBezTo>
                  <a:cubicBezTo>
                    <a:pt x="27236" y="28971"/>
                    <a:pt x="27412" y="31238"/>
                    <a:pt x="28205" y="33253"/>
                  </a:cubicBezTo>
                  <a:cubicBezTo>
                    <a:pt x="29566" y="36667"/>
                    <a:pt x="32941" y="40093"/>
                    <a:pt x="32601" y="43204"/>
                  </a:cubicBezTo>
                  <a:cubicBezTo>
                    <a:pt x="31442" y="53809"/>
                    <a:pt x="25535" y="59161"/>
                    <a:pt x="15056" y="61466"/>
                  </a:cubicBezTo>
                  <a:cubicBezTo>
                    <a:pt x="13520" y="61807"/>
                    <a:pt x="12235" y="63343"/>
                    <a:pt x="10837" y="64326"/>
                  </a:cubicBezTo>
                  <a:cubicBezTo>
                    <a:pt x="12348" y="65409"/>
                    <a:pt x="13721" y="66870"/>
                    <a:pt x="15396" y="67524"/>
                  </a:cubicBezTo>
                  <a:cubicBezTo>
                    <a:pt x="19011" y="68935"/>
                    <a:pt x="24125" y="68834"/>
                    <a:pt x="26190" y="71353"/>
                  </a:cubicBezTo>
                  <a:cubicBezTo>
                    <a:pt x="29503" y="75396"/>
                    <a:pt x="31833" y="80901"/>
                    <a:pt x="32614" y="86090"/>
                  </a:cubicBezTo>
                  <a:cubicBezTo>
                    <a:pt x="33067" y="89075"/>
                    <a:pt x="29503" y="92589"/>
                    <a:pt x="28029" y="95989"/>
                  </a:cubicBezTo>
                  <a:cubicBezTo>
                    <a:pt x="27236" y="97841"/>
                    <a:pt x="27021" y="99932"/>
                    <a:pt x="26543" y="101922"/>
                  </a:cubicBezTo>
                  <a:cubicBezTo>
                    <a:pt x="28533" y="101443"/>
                    <a:pt x="30636" y="101241"/>
                    <a:pt x="32475" y="100435"/>
                  </a:cubicBezTo>
                  <a:cubicBezTo>
                    <a:pt x="35876" y="98962"/>
                    <a:pt x="39176" y="95624"/>
                    <a:pt x="42413" y="95750"/>
                  </a:cubicBezTo>
                  <a:cubicBezTo>
                    <a:pt x="51821" y="96128"/>
                    <a:pt x="58925" y="103609"/>
                    <a:pt x="60953" y="113081"/>
                  </a:cubicBezTo>
                  <a:cubicBezTo>
                    <a:pt x="61305" y="114744"/>
                    <a:pt x="63031" y="116116"/>
                    <a:pt x="64126" y="117615"/>
                  </a:cubicBezTo>
                  <a:cubicBezTo>
                    <a:pt x="65121" y="116003"/>
                    <a:pt x="66394" y="114491"/>
                    <a:pt x="67036" y="112753"/>
                  </a:cubicBezTo>
                  <a:cubicBezTo>
                    <a:pt x="68321" y="109290"/>
                    <a:pt x="68195" y="104315"/>
                    <a:pt x="70588" y="102476"/>
                  </a:cubicBezTo>
                  <a:cubicBezTo>
                    <a:pt x="74920" y="99151"/>
                    <a:pt x="80500" y="96783"/>
                    <a:pt x="85891" y="95801"/>
                  </a:cubicBezTo>
                  <a:cubicBezTo>
                    <a:pt x="88611" y="95297"/>
                    <a:pt x="91987" y="98823"/>
                    <a:pt x="95186" y="100284"/>
                  </a:cubicBezTo>
                  <a:cubicBezTo>
                    <a:pt x="97075" y="101141"/>
                    <a:pt x="99166" y="101531"/>
                    <a:pt x="101169" y="102123"/>
                  </a:cubicBezTo>
                  <a:cubicBezTo>
                    <a:pt x="100715" y="99969"/>
                    <a:pt x="100551" y="97702"/>
                    <a:pt x="99745" y="95687"/>
                  </a:cubicBezTo>
                  <a:cubicBezTo>
                    <a:pt x="98385" y="92274"/>
                    <a:pt x="94997" y="88848"/>
                    <a:pt x="95324" y="85737"/>
                  </a:cubicBezTo>
                  <a:cubicBezTo>
                    <a:pt x="96445" y="75220"/>
                    <a:pt x="102453" y="69754"/>
                    <a:pt x="112869" y="67474"/>
                  </a:cubicBezTo>
                  <a:cubicBezTo>
                    <a:pt x="114419" y="67134"/>
                    <a:pt x="115703" y="65610"/>
                    <a:pt x="117114" y="64628"/>
                  </a:cubicBezTo>
                  <a:cubicBezTo>
                    <a:pt x="115615" y="63532"/>
                    <a:pt x="114167" y="61605"/>
                    <a:pt x="112592" y="61479"/>
                  </a:cubicBezTo>
                  <a:cubicBezTo>
                    <a:pt x="104922" y="60887"/>
                    <a:pt x="99342" y="58166"/>
                    <a:pt x="98183" y="49728"/>
                  </a:cubicBezTo>
                  <a:cubicBezTo>
                    <a:pt x="98070" y="48934"/>
                    <a:pt x="97629" y="48103"/>
                    <a:pt x="97126" y="47461"/>
                  </a:cubicBezTo>
                  <a:cubicBezTo>
                    <a:pt x="93901" y="43430"/>
                    <a:pt x="95073" y="39803"/>
                    <a:pt x="97881" y="36150"/>
                  </a:cubicBezTo>
                  <a:cubicBezTo>
                    <a:pt x="99569" y="34034"/>
                    <a:pt x="100942" y="31666"/>
                    <a:pt x="102604" y="29122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id="{A5064A73-DF69-AE2A-B679-6AB76A2CB96A}"/>
                </a:ext>
              </a:extLst>
            </p:cNvPr>
            <p:cNvSpPr/>
            <p:nvPr/>
          </p:nvSpPr>
          <p:spPr>
            <a:xfrm>
              <a:off x="-400364" y="6391924"/>
              <a:ext cx="75685" cy="59311"/>
            </a:xfrm>
            <a:custGeom>
              <a:avLst/>
              <a:gdLst>
                <a:gd name="connsiteX0" fmla="*/ 44467 w 75685"/>
                <a:gd name="connsiteY0" fmla="*/ 37 h 59311"/>
                <a:gd name="connsiteX1" fmla="*/ 69040 w 75685"/>
                <a:gd name="connsiteY1" fmla="*/ 25 h 59311"/>
                <a:gd name="connsiteX2" fmla="*/ 75677 w 75685"/>
                <a:gd name="connsiteY2" fmla="*/ 4949 h 59311"/>
                <a:gd name="connsiteX3" fmla="*/ 69090 w 75685"/>
                <a:gd name="connsiteY3" fmla="*/ 10768 h 59311"/>
                <a:gd name="connsiteX4" fmla="*/ 26254 w 75685"/>
                <a:gd name="connsiteY4" fmla="*/ 10844 h 59311"/>
                <a:gd name="connsiteX5" fmla="*/ 11379 w 75685"/>
                <a:gd name="connsiteY5" fmla="*/ 25945 h 59311"/>
                <a:gd name="connsiteX6" fmla="*/ 11379 w 75685"/>
                <a:gd name="connsiteY6" fmla="*/ 51778 h 59311"/>
                <a:gd name="connsiteX7" fmla="*/ 5825 w 75685"/>
                <a:gd name="connsiteY7" fmla="*/ 59310 h 59311"/>
                <a:gd name="connsiteX8" fmla="*/ 56 w 75685"/>
                <a:gd name="connsiteY8" fmla="*/ 52005 h 59311"/>
                <a:gd name="connsiteX9" fmla="*/ 107 w 75685"/>
                <a:gd name="connsiteY9" fmla="*/ 22394 h 59311"/>
                <a:gd name="connsiteX10" fmla="*/ 22413 w 75685"/>
                <a:gd name="connsiteY10" fmla="*/ 75 h 59311"/>
                <a:gd name="connsiteX11" fmla="*/ 44467 w 75685"/>
                <a:gd name="connsiteY11" fmla="*/ 37 h 5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685" h="59311">
                  <a:moveTo>
                    <a:pt x="44467" y="37"/>
                  </a:moveTo>
                  <a:cubicBezTo>
                    <a:pt x="52653" y="37"/>
                    <a:pt x="60840" y="63"/>
                    <a:pt x="69040" y="25"/>
                  </a:cubicBezTo>
                  <a:cubicBezTo>
                    <a:pt x="72541" y="12"/>
                    <a:pt x="75501" y="818"/>
                    <a:pt x="75677" y="4949"/>
                  </a:cubicBezTo>
                  <a:cubicBezTo>
                    <a:pt x="75866" y="9370"/>
                    <a:pt x="72831" y="10743"/>
                    <a:pt x="69090" y="10768"/>
                  </a:cubicBezTo>
                  <a:cubicBezTo>
                    <a:pt x="54807" y="10857"/>
                    <a:pt x="40537" y="10794"/>
                    <a:pt x="26254" y="10844"/>
                  </a:cubicBezTo>
                  <a:cubicBezTo>
                    <a:pt x="14793" y="10894"/>
                    <a:pt x="11379" y="14383"/>
                    <a:pt x="11379" y="25945"/>
                  </a:cubicBezTo>
                  <a:cubicBezTo>
                    <a:pt x="11367" y="34560"/>
                    <a:pt x="11354" y="43163"/>
                    <a:pt x="11379" y="51778"/>
                  </a:cubicBezTo>
                  <a:cubicBezTo>
                    <a:pt x="11392" y="55707"/>
                    <a:pt x="10485" y="59221"/>
                    <a:pt x="5825" y="59310"/>
                  </a:cubicBezTo>
                  <a:cubicBezTo>
                    <a:pt x="1177" y="59398"/>
                    <a:pt x="56" y="55984"/>
                    <a:pt x="56" y="52005"/>
                  </a:cubicBezTo>
                  <a:cubicBezTo>
                    <a:pt x="69" y="42130"/>
                    <a:pt x="-107" y="32256"/>
                    <a:pt x="107" y="22394"/>
                  </a:cubicBezTo>
                  <a:cubicBezTo>
                    <a:pt x="384" y="9534"/>
                    <a:pt x="9629" y="340"/>
                    <a:pt x="22413" y="75"/>
                  </a:cubicBezTo>
                  <a:cubicBezTo>
                    <a:pt x="29768" y="-76"/>
                    <a:pt x="37124" y="50"/>
                    <a:pt x="44467" y="37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id="{9B9E8AD3-D6DB-6549-38A7-AB311AA928D2}"/>
                </a:ext>
              </a:extLst>
            </p:cNvPr>
            <p:cNvSpPr/>
            <p:nvPr/>
          </p:nvSpPr>
          <p:spPr>
            <a:xfrm>
              <a:off x="-446947" y="6621593"/>
              <a:ext cx="58033" cy="59412"/>
            </a:xfrm>
            <a:custGeom>
              <a:avLst/>
              <a:gdLst>
                <a:gd name="connsiteX0" fmla="*/ 21941 w 58033"/>
                <a:gd name="connsiteY0" fmla="*/ 59261 h 59412"/>
                <a:gd name="connsiteX1" fmla="*/ 5630 w 58033"/>
                <a:gd name="connsiteY1" fmla="*/ 59022 h 59412"/>
                <a:gd name="connsiteX2" fmla="*/ 0 w 58033"/>
                <a:gd name="connsiteY2" fmla="*/ 54085 h 59412"/>
                <a:gd name="connsiteX3" fmla="*/ 5504 w 58033"/>
                <a:gd name="connsiteY3" fmla="*/ 48858 h 59412"/>
                <a:gd name="connsiteX4" fmla="*/ 31248 w 58033"/>
                <a:gd name="connsiteY4" fmla="*/ 48493 h 59412"/>
                <a:gd name="connsiteX5" fmla="*/ 46640 w 58033"/>
                <a:gd name="connsiteY5" fmla="*/ 33303 h 59412"/>
                <a:gd name="connsiteX6" fmla="*/ 46640 w 58033"/>
                <a:gd name="connsiteY6" fmla="*/ 7521 h 59412"/>
                <a:gd name="connsiteX7" fmla="*/ 52181 w 58033"/>
                <a:gd name="connsiteY7" fmla="*/ 2 h 59412"/>
                <a:gd name="connsiteX8" fmla="*/ 57950 w 58033"/>
                <a:gd name="connsiteY8" fmla="*/ 7281 h 59412"/>
                <a:gd name="connsiteX9" fmla="*/ 57874 w 58033"/>
                <a:gd name="connsiteY9" fmla="*/ 37459 h 59412"/>
                <a:gd name="connsiteX10" fmla="*/ 35757 w 58033"/>
                <a:gd name="connsiteY10" fmla="*/ 59249 h 59412"/>
                <a:gd name="connsiteX11" fmla="*/ 21941 w 58033"/>
                <a:gd name="connsiteY11" fmla="*/ 59261 h 5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3" h="59412">
                  <a:moveTo>
                    <a:pt x="21941" y="59261"/>
                  </a:moveTo>
                  <a:cubicBezTo>
                    <a:pt x="16500" y="59261"/>
                    <a:pt x="10983" y="59727"/>
                    <a:pt x="5630" y="59022"/>
                  </a:cubicBezTo>
                  <a:cubicBezTo>
                    <a:pt x="3577" y="58758"/>
                    <a:pt x="1877" y="55810"/>
                    <a:pt x="0" y="54085"/>
                  </a:cubicBezTo>
                  <a:cubicBezTo>
                    <a:pt x="1826" y="52259"/>
                    <a:pt x="3552" y="48996"/>
                    <a:pt x="5504" y="48858"/>
                  </a:cubicBezTo>
                  <a:cubicBezTo>
                    <a:pt x="14056" y="48241"/>
                    <a:pt x="22659" y="48543"/>
                    <a:pt x="31248" y="48493"/>
                  </a:cubicBezTo>
                  <a:cubicBezTo>
                    <a:pt x="43226" y="48430"/>
                    <a:pt x="46627" y="45079"/>
                    <a:pt x="46640" y="33303"/>
                  </a:cubicBezTo>
                  <a:cubicBezTo>
                    <a:pt x="46652" y="24713"/>
                    <a:pt x="46665" y="16123"/>
                    <a:pt x="46640" y="7521"/>
                  </a:cubicBezTo>
                  <a:cubicBezTo>
                    <a:pt x="46627" y="3604"/>
                    <a:pt x="47521" y="90"/>
                    <a:pt x="52181" y="2"/>
                  </a:cubicBezTo>
                  <a:cubicBezTo>
                    <a:pt x="56829" y="-87"/>
                    <a:pt x="57962" y="3301"/>
                    <a:pt x="57950" y="7281"/>
                  </a:cubicBezTo>
                  <a:cubicBezTo>
                    <a:pt x="57937" y="17345"/>
                    <a:pt x="58189" y="27409"/>
                    <a:pt x="57874" y="37459"/>
                  </a:cubicBezTo>
                  <a:cubicBezTo>
                    <a:pt x="57496" y="49916"/>
                    <a:pt x="48176" y="58921"/>
                    <a:pt x="35757" y="59249"/>
                  </a:cubicBezTo>
                  <a:cubicBezTo>
                    <a:pt x="31160" y="59362"/>
                    <a:pt x="26550" y="59261"/>
                    <a:pt x="21941" y="59261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id="{5CD7B842-666D-A690-5593-F2E042DA3EE6}"/>
                </a:ext>
              </a:extLst>
            </p:cNvPr>
            <p:cNvSpPr/>
            <p:nvPr/>
          </p:nvSpPr>
          <p:spPr>
            <a:xfrm>
              <a:off x="-516232" y="6503238"/>
              <a:ext cx="45425" cy="39132"/>
            </a:xfrm>
            <a:custGeom>
              <a:avLst/>
              <a:gdLst>
                <a:gd name="connsiteX0" fmla="*/ 30203 w 45425"/>
                <a:gd name="connsiteY0" fmla="*/ 39133 h 39132"/>
                <a:gd name="connsiteX1" fmla="*/ 18376 w 45425"/>
                <a:gd name="connsiteY1" fmla="*/ 38113 h 39132"/>
                <a:gd name="connsiteX2" fmla="*/ 743 w 45425"/>
                <a:gd name="connsiteY2" fmla="*/ 20077 h 39132"/>
                <a:gd name="connsiteX3" fmla="*/ 491 w 45425"/>
                <a:gd name="connsiteY3" fmla="*/ 5731 h 39132"/>
                <a:gd name="connsiteX4" fmla="*/ 5970 w 45425"/>
                <a:gd name="connsiteY4" fmla="*/ 0 h 39132"/>
                <a:gd name="connsiteX5" fmla="*/ 11096 w 45425"/>
                <a:gd name="connsiteY5" fmla="*/ 5970 h 39132"/>
                <a:gd name="connsiteX6" fmla="*/ 11361 w 45425"/>
                <a:gd name="connsiteY6" fmla="*/ 15958 h 39132"/>
                <a:gd name="connsiteX7" fmla="*/ 22822 w 45425"/>
                <a:gd name="connsiteY7" fmla="*/ 27483 h 39132"/>
                <a:gd name="connsiteX8" fmla="*/ 39120 w 45425"/>
                <a:gd name="connsiteY8" fmla="*/ 27772 h 39132"/>
                <a:gd name="connsiteX9" fmla="*/ 45266 w 45425"/>
                <a:gd name="connsiteY9" fmla="*/ 32999 h 39132"/>
                <a:gd name="connsiteX10" fmla="*/ 39019 w 45425"/>
                <a:gd name="connsiteY10" fmla="*/ 38818 h 39132"/>
                <a:gd name="connsiteX11" fmla="*/ 30228 w 45425"/>
                <a:gd name="connsiteY11" fmla="*/ 38831 h 39132"/>
                <a:gd name="connsiteX12" fmla="*/ 30203 w 45425"/>
                <a:gd name="connsiteY12" fmla="*/ 39133 h 3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425" h="39132">
                  <a:moveTo>
                    <a:pt x="30203" y="39133"/>
                  </a:moveTo>
                  <a:cubicBezTo>
                    <a:pt x="26261" y="38818"/>
                    <a:pt x="22230" y="38881"/>
                    <a:pt x="18376" y="38113"/>
                  </a:cubicBezTo>
                  <a:cubicBezTo>
                    <a:pt x="8501" y="36148"/>
                    <a:pt x="2582" y="29775"/>
                    <a:pt x="743" y="20077"/>
                  </a:cubicBezTo>
                  <a:cubicBezTo>
                    <a:pt x="-139" y="15417"/>
                    <a:pt x="-252" y="10391"/>
                    <a:pt x="491" y="5731"/>
                  </a:cubicBezTo>
                  <a:cubicBezTo>
                    <a:pt x="831" y="3590"/>
                    <a:pt x="4055" y="1889"/>
                    <a:pt x="5970" y="0"/>
                  </a:cubicBezTo>
                  <a:cubicBezTo>
                    <a:pt x="7758" y="1965"/>
                    <a:pt x="10429" y="3678"/>
                    <a:pt x="11096" y="5970"/>
                  </a:cubicBezTo>
                  <a:cubicBezTo>
                    <a:pt x="11990" y="9069"/>
                    <a:pt x="11235" y="12620"/>
                    <a:pt x="11361" y="15958"/>
                  </a:cubicBezTo>
                  <a:cubicBezTo>
                    <a:pt x="11612" y="22709"/>
                    <a:pt x="16096" y="27281"/>
                    <a:pt x="22822" y="27483"/>
                  </a:cubicBezTo>
                  <a:cubicBezTo>
                    <a:pt x="28263" y="27646"/>
                    <a:pt x="33792" y="26991"/>
                    <a:pt x="39120" y="27772"/>
                  </a:cubicBezTo>
                  <a:cubicBezTo>
                    <a:pt x="41463" y="28112"/>
                    <a:pt x="44775" y="30820"/>
                    <a:pt x="45266" y="32999"/>
                  </a:cubicBezTo>
                  <a:cubicBezTo>
                    <a:pt x="46198" y="37055"/>
                    <a:pt x="42899" y="38768"/>
                    <a:pt x="39019" y="38818"/>
                  </a:cubicBezTo>
                  <a:cubicBezTo>
                    <a:pt x="36085" y="38856"/>
                    <a:pt x="33150" y="38831"/>
                    <a:pt x="30228" y="38831"/>
                  </a:cubicBezTo>
                  <a:cubicBezTo>
                    <a:pt x="30215" y="38932"/>
                    <a:pt x="30203" y="39032"/>
                    <a:pt x="30203" y="39133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7" name="Freeform: Shape 1296">
              <a:extLst>
                <a:ext uri="{FF2B5EF4-FFF2-40B4-BE49-F238E27FC236}">
                  <a16:creationId xmlns:a16="http://schemas.microsoft.com/office/drawing/2014/main" id="{031A9398-5A7A-C904-DBB5-6A8F1AAF279C}"/>
                </a:ext>
              </a:extLst>
            </p:cNvPr>
            <p:cNvSpPr/>
            <p:nvPr/>
          </p:nvSpPr>
          <p:spPr>
            <a:xfrm>
              <a:off x="-318486" y="6530628"/>
              <a:ext cx="45409" cy="38662"/>
            </a:xfrm>
            <a:custGeom>
              <a:avLst/>
              <a:gdLst>
                <a:gd name="connsiteX0" fmla="*/ 15904 w 45409"/>
                <a:gd name="connsiteY0" fmla="*/ 143 h 38662"/>
                <a:gd name="connsiteX1" fmla="*/ 41245 w 45409"/>
                <a:gd name="connsiteY1" fmla="*/ 10219 h 38662"/>
                <a:gd name="connsiteX2" fmla="*/ 44772 w 45409"/>
                <a:gd name="connsiteY2" fmla="*/ 34490 h 38662"/>
                <a:gd name="connsiteX3" fmla="*/ 39532 w 45409"/>
                <a:gd name="connsiteY3" fmla="*/ 38646 h 38662"/>
                <a:gd name="connsiteX4" fmla="*/ 34368 w 45409"/>
                <a:gd name="connsiteY4" fmla="*/ 33659 h 38662"/>
                <a:gd name="connsiteX5" fmla="*/ 34079 w 45409"/>
                <a:gd name="connsiteY5" fmla="*/ 23028 h 38662"/>
                <a:gd name="connsiteX6" fmla="*/ 22617 w 45409"/>
                <a:gd name="connsiteY6" fmla="*/ 11504 h 38662"/>
                <a:gd name="connsiteX7" fmla="*/ 6319 w 45409"/>
                <a:gd name="connsiteY7" fmla="*/ 11214 h 38662"/>
                <a:gd name="connsiteX8" fmla="*/ 160 w 45409"/>
                <a:gd name="connsiteY8" fmla="*/ 6000 h 38662"/>
                <a:gd name="connsiteX9" fmla="*/ 6395 w 45409"/>
                <a:gd name="connsiteY9" fmla="*/ 168 h 38662"/>
                <a:gd name="connsiteX10" fmla="*/ 15904 w 45409"/>
                <a:gd name="connsiteY10" fmla="*/ 143 h 3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409" h="38662">
                  <a:moveTo>
                    <a:pt x="15904" y="143"/>
                  </a:moveTo>
                  <a:cubicBezTo>
                    <a:pt x="24960" y="-474"/>
                    <a:pt x="34683" y="559"/>
                    <a:pt x="41245" y="10219"/>
                  </a:cubicBezTo>
                  <a:cubicBezTo>
                    <a:pt x="46359" y="17751"/>
                    <a:pt x="45691" y="26190"/>
                    <a:pt x="44772" y="34490"/>
                  </a:cubicBezTo>
                  <a:cubicBezTo>
                    <a:pt x="44583" y="36165"/>
                    <a:pt x="41094" y="38898"/>
                    <a:pt x="39532" y="38646"/>
                  </a:cubicBezTo>
                  <a:cubicBezTo>
                    <a:pt x="37517" y="38319"/>
                    <a:pt x="34910" y="35737"/>
                    <a:pt x="34368" y="33659"/>
                  </a:cubicBezTo>
                  <a:cubicBezTo>
                    <a:pt x="33499" y="30321"/>
                    <a:pt x="34205" y="26593"/>
                    <a:pt x="34079" y="23028"/>
                  </a:cubicBezTo>
                  <a:cubicBezTo>
                    <a:pt x="33827" y="16277"/>
                    <a:pt x="29330" y="11693"/>
                    <a:pt x="22617" y="11504"/>
                  </a:cubicBezTo>
                  <a:cubicBezTo>
                    <a:pt x="17176" y="11340"/>
                    <a:pt x="11647" y="11995"/>
                    <a:pt x="6319" y="11214"/>
                  </a:cubicBezTo>
                  <a:cubicBezTo>
                    <a:pt x="3964" y="10874"/>
                    <a:pt x="664" y="8166"/>
                    <a:pt x="160" y="6000"/>
                  </a:cubicBezTo>
                  <a:cubicBezTo>
                    <a:pt x="-772" y="1957"/>
                    <a:pt x="2503" y="219"/>
                    <a:pt x="6395" y="168"/>
                  </a:cubicBezTo>
                  <a:cubicBezTo>
                    <a:pt x="9128" y="105"/>
                    <a:pt x="11848" y="143"/>
                    <a:pt x="15904" y="143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8" name="Freeform: Shape 1297">
              <a:extLst>
                <a:ext uri="{FF2B5EF4-FFF2-40B4-BE49-F238E27FC236}">
                  <a16:creationId xmlns:a16="http://schemas.microsoft.com/office/drawing/2014/main" id="{1AB326DF-7F37-9E5E-A9E6-813CFA0288F0}"/>
                </a:ext>
              </a:extLst>
            </p:cNvPr>
            <p:cNvSpPr/>
            <p:nvPr/>
          </p:nvSpPr>
          <p:spPr>
            <a:xfrm>
              <a:off x="-423911" y="6507155"/>
              <a:ext cx="58530" cy="58542"/>
            </a:xfrm>
            <a:custGeom>
              <a:avLst/>
              <a:gdLst>
                <a:gd name="connsiteX0" fmla="*/ 29158 w 58530"/>
                <a:gd name="connsiteY0" fmla="*/ 1 h 58542"/>
                <a:gd name="connsiteX1" fmla="*/ 58530 w 58530"/>
                <a:gd name="connsiteY1" fmla="*/ 29158 h 58542"/>
                <a:gd name="connsiteX2" fmla="*/ 29372 w 58530"/>
                <a:gd name="connsiteY2" fmla="*/ 58542 h 58542"/>
                <a:gd name="connsiteX3" fmla="*/ 0 w 58530"/>
                <a:gd name="connsiteY3" fmla="*/ 29385 h 58542"/>
                <a:gd name="connsiteX4" fmla="*/ 29158 w 58530"/>
                <a:gd name="connsiteY4" fmla="*/ 1 h 58542"/>
                <a:gd name="connsiteX5" fmla="*/ 29171 w 58530"/>
                <a:gd name="connsiteY5" fmla="*/ 10983 h 58542"/>
                <a:gd name="connsiteX6" fmla="*/ 10996 w 58530"/>
                <a:gd name="connsiteY6" fmla="*/ 29196 h 58542"/>
                <a:gd name="connsiteX7" fmla="*/ 29045 w 58530"/>
                <a:gd name="connsiteY7" fmla="*/ 47547 h 58542"/>
                <a:gd name="connsiteX8" fmla="*/ 47547 w 58530"/>
                <a:gd name="connsiteY8" fmla="*/ 29020 h 58542"/>
                <a:gd name="connsiteX9" fmla="*/ 29171 w 58530"/>
                <a:gd name="connsiteY9" fmla="*/ 10983 h 58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530" h="58542">
                  <a:moveTo>
                    <a:pt x="29158" y="1"/>
                  </a:moveTo>
                  <a:cubicBezTo>
                    <a:pt x="44864" y="-100"/>
                    <a:pt x="58441" y="13377"/>
                    <a:pt x="58530" y="29158"/>
                  </a:cubicBezTo>
                  <a:cubicBezTo>
                    <a:pt x="58618" y="44852"/>
                    <a:pt x="45129" y="58442"/>
                    <a:pt x="29372" y="58542"/>
                  </a:cubicBezTo>
                  <a:cubicBezTo>
                    <a:pt x="13679" y="58643"/>
                    <a:pt x="101" y="45154"/>
                    <a:pt x="0" y="29385"/>
                  </a:cubicBezTo>
                  <a:cubicBezTo>
                    <a:pt x="-88" y="13666"/>
                    <a:pt x="13376" y="89"/>
                    <a:pt x="29158" y="1"/>
                  </a:cubicBezTo>
                  <a:close/>
                  <a:moveTo>
                    <a:pt x="29171" y="10983"/>
                  </a:moveTo>
                  <a:cubicBezTo>
                    <a:pt x="19762" y="11059"/>
                    <a:pt x="11046" y="19787"/>
                    <a:pt x="10996" y="29196"/>
                  </a:cubicBezTo>
                  <a:cubicBezTo>
                    <a:pt x="10946" y="38579"/>
                    <a:pt x="19586" y="47371"/>
                    <a:pt x="29045" y="47547"/>
                  </a:cubicBezTo>
                  <a:cubicBezTo>
                    <a:pt x="38642" y="47723"/>
                    <a:pt x="47736" y="38604"/>
                    <a:pt x="47547" y="29020"/>
                  </a:cubicBezTo>
                  <a:cubicBezTo>
                    <a:pt x="47345" y="19536"/>
                    <a:pt x="38554" y="10908"/>
                    <a:pt x="29171" y="10983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7526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0D654-C7EE-2416-D99F-C76DBA1E5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roup 48">
            <a:extLst>
              <a:ext uri="{FF2B5EF4-FFF2-40B4-BE49-F238E27FC236}">
                <a16:creationId xmlns:a16="http://schemas.microsoft.com/office/drawing/2014/main" id="{B93FEE06-3EFC-4FF7-745C-C61410DF9A1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60" name="Rectangle 1159">
              <a:extLst>
                <a:ext uri="{FF2B5EF4-FFF2-40B4-BE49-F238E27FC236}">
                  <a16:creationId xmlns:a16="http://schemas.microsoft.com/office/drawing/2014/main" id="{8403FBA6-F9B5-63ED-23D5-3C2969B3739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6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grpSp>
          <p:nvGrpSpPr>
            <p:cNvPr id="1161" name="Group 1160">
              <a:extLst>
                <a:ext uri="{FF2B5EF4-FFF2-40B4-BE49-F238E27FC236}">
                  <a16:creationId xmlns:a16="http://schemas.microsoft.com/office/drawing/2014/main" id="{8C82DA63-5D35-BFF5-8D84-0365393F373B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162" name="Group 1161">
                <a:extLst>
                  <a:ext uri="{FF2B5EF4-FFF2-40B4-BE49-F238E27FC236}">
                    <a16:creationId xmlns:a16="http://schemas.microsoft.com/office/drawing/2014/main" id="{AA084501-D132-92F8-55A3-08B4935C5B89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0744"/>
                <a:chOff x="0" y="0"/>
                <a:chExt cx="12192000" cy="6850744"/>
              </a:xfrm>
            </p:grpSpPr>
            <p:cxnSp>
              <p:nvCxnSpPr>
                <p:cNvPr id="1184" name="Straight Connector 1183">
                  <a:extLst>
                    <a:ext uri="{FF2B5EF4-FFF2-40B4-BE49-F238E27FC236}">
                      <a16:creationId xmlns:a16="http://schemas.microsoft.com/office/drawing/2014/main" id="{68A9365E-AE3E-637E-410D-4693E3EBB9F0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5" name="Straight Connector 1184">
                  <a:extLst>
                    <a:ext uri="{FF2B5EF4-FFF2-40B4-BE49-F238E27FC236}">
                      <a16:creationId xmlns:a16="http://schemas.microsoft.com/office/drawing/2014/main" id="{0E049551-92BD-A886-C625-B713B8AF59C1}"/>
                    </a:ext>
                  </a:extLst>
                </p:cNvPr>
                <p:cNvCxnSpPr/>
                <p:nvPr/>
              </p:nvCxnSpPr>
              <p:spPr>
                <a:xfrm>
                  <a:off x="0" y="62279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6" name="Straight Connector 1185">
                  <a:extLst>
                    <a:ext uri="{FF2B5EF4-FFF2-40B4-BE49-F238E27FC236}">
                      <a16:creationId xmlns:a16="http://schemas.microsoft.com/office/drawing/2014/main" id="{BB2E9C23-8780-54A6-90FE-BBD5C8CE9ECF}"/>
                    </a:ext>
                  </a:extLst>
                </p:cNvPr>
                <p:cNvCxnSpPr/>
                <p:nvPr/>
              </p:nvCxnSpPr>
              <p:spPr>
                <a:xfrm>
                  <a:off x="0" y="124559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7" name="Straight Connector 1186">
                  <a:extLst>
                    <a:ext uri="{FF2B5EF4-FFF2-40B4-BE49-F238E27FC236}">
                      <a16:creationId xmlns:a16="http://schemas.microsoft.com/office/drawing/2014/main" id="{1EF944B2-B394-2D48-2BCC-7E983FB3B30B}"/>
                    </a:ext>
                  </a:extLst>
                </p:cNvPr>
                <p:cNvCxnSpPr/>
                <p:nvPr/>
              </p:nvCxnSpPr>
              <p:spPr>
                <a:xfrm>
                  <a:off x="0" y="186838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8" name="Straight Connector 1187">
                  <a:extLst>
                    <a:ext uri="{FF2B5EF4-FFF2-40B4-BE49-F238E27FC236}">
                      <a16:creationId xmlns:a16="http://schemas.microsoft.com/office/drawing/2014/main" id="{9E60678E-81F7-CCA6-FA41-FD06E44B6B08}"/>
                    </a:ext>
                  </a:extLst>
                </p:cNvPr>
                <p:cNvCxnSpPr/>
                <p:nvPr/>
              </p:nvCxnSpPr>
              <p:spPr>
                <a:xfrm>
                  <a:off x="0" y="249118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9" name="Straight Connector 1188">
                  <a:extLst>
                    <a:ext uri="{FF2B5EF4-FFF2-40B4-BE49-F238E27FC236}">
                      <a16:creationId xmlns:a16="http://schemas.microsoft.com/office/drawing/2014/main" id="{BD150ACC-8AED-9696-06A5-CF221E3E0E8F}"/>
                    </a:ext>
                  </a:extLst>
                </p:cNvPr>
                <p:cNvCxnSpPr/>
                <p:nvPr/>
              </p:nvCxnSpPr>
              <p:spPr>
                <a:xfrm>
                  <a:off x="0" y="311397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0" name="Straight Connector 1189">
                  <a:extLst>
                    <a:ext uri="{FF2B5EF4-FFF2-40B4-BE49-F238E27FC236}">
                      <a16:creationId xmlns:a16="http://schemas.microsoft.com/office/drawing/2014/main" id="{B53FA39F-EB01-8EB8-CB4D-958C3DCED72E}"/>
                    </a:ext>
                  </a:extLst>
                </p:cNvPr>
                <p:cNvCxnSpPr/>
                <p:nvPr/>
              </p:nvCxnSpPr>
              <p:spPr>
                <a:xfrm>
                  <a:off x="0" y="373677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1" name="Straight Connector 1190">
                  <a:extLst>
                    <a:ext uri="{FF2B5EF4-FFF2-40B4-BE49-F238E27FC236}">
                      <a16:creationId xmlns:a16="http://schemas.microsoft.com/office/drawing/2014/main" id="{746E7CD0-BE34-5AA4-4876-6C48EFD4F9C0}"/>
                    </a:ext>
                  </a:extLst>
                </p:cNvPr>
                <p:cNvCxnSpPr/>
                <p:nvPr/>
              </p:nvCxnSpPr>
              <p:spPr>
                <a:xfrm>
                  <a:off x="0" y="435956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2" name="Straight Connector 1191">
                  <a:extLst>
                    <a:ext uri="{FF2B5EF4-FFF2-40B4-BE49-F238E27FC236}">
                      <a16:creationId xmlns:a16="http://schemas.microsoft.com/office/drawing/2014/main" id="{F79E7043-3014-84C6-81BC-529A8685C0AE}"/>
                    </a:ext>
                  </a:extLst>
                </p:cNvPr>
                <p:cNvCxnSpPr/>
                <p:nvPr/>
              </p:nvCxnSpPr>
              <p:spPr>
                <a:xfrm>
                  <a:off x="0" y="498236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3" name="Straight Connector 1192">
                  <a:extLst>
                    <a:ext uri="{FF2B5EF4-FFF2-40B4-BE49-F238E27FC236}">
                      <a16:creationId xmlns:a16="http://schemas.microsoft.com/office/drawing/2014/main" id="{95E37775-31FD-ABDE-75BF-187E3167989B}"/>
                    </a:ext>
                  </a:extLst>
                </p:cNvPr>
                <p:cNvCxnSpPr/>
                <p:nvPr/>
              </p:nvCxnSpPr>
              <p:spPr>
                <a:xfrm>
                  <a:off x="0" y="560515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4" name="Straight Connector 1193">
                  <a:extLst>
                    <a:ext uri="{FF2B5EF4-FFF2-40B4-BE49-F238E27FC236}">
                      <a16:creationId xmlns:a16="http://schemas.microsoft.com/office/drawing/2014/main" id="{2544F2B7-27BB-2B40-75D2-85F45296E481}"/>
                    </a:ext>
                  </a:extLst>
                </p:cNvPr>
                <p:cNvCxnSpPr/>
                <p:nvPr/>
              </p:nvCxnSpPr>
              <p:spPr>
                <a:xfrm>
                  <a:off x="0" y="622795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5" name="Straight Connector 1194">
                  <a:extLst>
                    <a:ext uri="{FF2B5EF4-FFF2-40B4-BE49-F238E27FC236}">
                      <a16:creationId xmlns:a16="http://schemas.microsoft.com/office/drawing/2014/main" id="{A2A3A9F5-3787-31F1-CCAB-5F42015E5C3F}"/>
                    </a:ext>
                  </a:extLst>
                </p:cNvPr>
                <p:cNvCxnSpPr/>
                <p:nvPr/>
              </p:nvCxnSpPr>
              <p:spPr>
                <a:xfrm>
                  <a:off x="0" y="6850744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3" name="Group 1162">
                <a:extLst>
                  <a:ext uri="{FF2B5EF4-FFF2-40B4-BE49-F238E27FC236}">
                    <a16:creationId xmlns:a16="http://schemas.microsoft.com/office/drawing/2014/main" id="{3A3D4CA0-DD33-6AB0-5C5F-A99CEDF797BA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cxnSp>
              <p:nvCxnSpPr>
                <p:cNvPr id="1164" name="Straight Connector 1163">
                  <a:extLst>
                    <a:ext uri="{FF2B5EF4-FFF2-40B4-BE49-F238E27FC236}">
                      <a16:creationId xmlns:a16="http://schemas.microsoft.com/office/drawing/2014/main" id="{CC8C2709-4C80-FE2A-FBB3-2B397671A5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5" name="Straight Connector 1164">
                  <a:extLst>
                    <a:ext uri="{FF2B5EF4-FFF2-40B4-BE49-F238E27FC236}">
                      <a16:creationId xmlns:a16="http://schemas.microsoft.com/office/drawing/2014/main" id="{EB77CE69-034C-677B-B1B0-CFC33EEB75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6" name="Straight Connector 1165">
                  <a:extLst>
                    <a:ext uri="{FF2B5EF4-FFF2-40B4-BE49-F238E27FC236}">
                      <a16:creationId xmlns:a16="http://schemas.microsoft.com/office/drawing/2014/main" id="{A86F9CC3-D1D6-FEA2-DFF5-2440095633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8336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7" name="Straight Connector 1166">
                  <a:extLst>
                    <a:ext uri="{FF2B5EF4-FFF2-40B4-BE49-F238E27FC236}">
                      <a16:creationId xmlns:a16="http://schemas.microsoft.com/office/drawing/2014/main" id="{CC367C57-EF21-CC61-ECCE-18AF52175D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2505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8" name="Straight Connector 1167">
                  <a:extLst>
                    <a:ext uri="{FF2B5EF4-FFF2-40B4-BE49-F238E27FC236}">
                      <a16:creationId xmlns:a16="http://schemas.microsoft.com/office/drawing/2014/main" id="{3CA004C6-FE75-74DA-69B0-300298FF40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6673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9" name="Straight Connector 1168">
                  <a:extLst>
                    <a:ext uri="{FF2B5EF4-FFF2-40B4-BE49-F238E27FC236}">
                      <a16:creationId xmlns:a16="http://schemas.microsoft.com/office/drawing/2014/main" id="{5CEBEF36-77DD-324B-DA90-D98A203F63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0842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0" name="Straight Connector 1169">
                  <a:extLst>
                    <a:ext uri="{FF2B5EF4-FFF2-40B4-BE49-F238E27FC236}">
                      <a16:creationId xmlns:a16="http://schemas.microsoft.com/office/drawing/2014/main" id="{C86F5F51-27D4-E305-560D-A7CA322726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5010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1" name="Straight Connector 1170">
                  <a:extLst>
                    <a:ext uri="{FF2B5EF4-FFF2-40B4-BE49-F238E27FC236}">
                      <a16:creationId xmlns:a16="http://schemas.microsoft.com/office/drawing/2014/main" id="{31FF2699-5D0F-7072-D5B9-42C551EB9E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9178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2" name="Straight Connector 1171">
                  <a:extLst>
                    <a:ext uri="{FF2B5EF4-FFF2-40B4-BE49-F238E27FC236}">
                      <a16:creationId xmlns:a16="http://schemas.microsoft.com/office/drawing/2014/main" id="{096AA1BD-0449-F444-C387-1B5A4DD23C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3347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3" name="Straight Connector 1172">
                  <a:extLst>
                    <a:ext uri="{FF2B5EF4-FFF2-40B4-BE49-F238E27FC236}">
                      <a16:creationId xmlns:a16="http://schemas.microsoft.com/office/drawing/2014/main" id="{254EB22F-705F-F3B9-E8B0-EB2A131D3F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515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4" name="Straight Connector 1173">
                  <a:extLst>
                    <a:ext uri="{FF2B5EF4-FFF2-40B4-BE49-F238E27FC236}">
                      <a16:creationId xmlns:a16="http://schemas.microsoft.com/office/drawing/2014/main" id="{B8C8FE9A-9EFE-B799-733C-734CEB893B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5" name="Straight Connector 1174">
                  <a:extLst>
                    <a:ext uri="{FF2B5EF4-FFF2-40B4-BE49-F238E27FC236}">
                      <a16:creationId xmlns:a16="http://schemas.microsoft.com/office/drawing/2014/main" id="{BBD261B6-8405-9684-B1D5-E2EE8688D5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5852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6" name="Straight Connector 1175">
                  <a:extLst>
                    <a:ext uri="{FF2B5EF4-FFF2-40B4-BE49-F238E27FC236}">
                      <a16:creationId xmlns:a16="http://schemas.microsoft.com/office/drawing/2014/main" id="{D18B59EB-B712-4ADB-5BDD-2854D3101B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0020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7" name="Straight Connector 1176">
                  <a:extLst>
                    <a:ext uri="{FF2B5EF4-FFF2-40B4-BE49-F238E27FC236}">
                      <a16:creationId xmlns:a16="http://schemas.microsoft.com/office/drawing/2014/main" id="{AF1E9A3A-E2AA-8329-6522-FDCDA2BF60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34189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8" name="Straight Connector 1177">
                  <a:extLst>
                    <a:ext uri="{FF2B5EF4-FFF2-40B4-BE49-F238E27FC236}">
                      <a16:creationId xmlns:a16="http://schemas.microsoft.com/office/drawing/2014/main" id="{EF8A239E-3A9B-80E2-8428-5353D5E0FE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98357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9" name="Straight Connector 1178">
                  <a:extLst>
                    <a:ext uri="{FF2B5EF4-FFF2-40B4-BE49-F238E27FC236}">
                      <a16:creationId xmlns:a16="http://schemas.microsoft.com/office/drawing/2014/main" id="{8ED6E7AF-9BD9-9A74-0326-1184A91334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526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0" name="Straight Connector 1179">
                  <a:extLst>
                    <a:ext uri="{FF2B5EF4-FFF2-40B4-BE49-F238E27FC236}">
                      <a16:creationId xmlns:a16="http://schemas.microsoft.com/office/drawing/2014/main" id="{C891C574-E601-8195-BF8A-126A8583BB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6694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1" name="Straight Connector 1180">
                  <a:extLst>
                    <a:ext uri="{FF2B5EF4-FFF2-40B4-BE49-F238E27FC236}">
                      <a16:creationId xmlns:a16="http://schemas.microsoft.com/office/drawing/2014/main" id="{EE769451-7BF5-AB68-4728-8B6A889A73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90862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2" name="Straight Connector 1181">
                  <a:extLst>
                    <a:ext uri="{FF2B5EF4-FFF2-40B4-BE49-F238E27FC236}">
                      <a16:creationId xmlns:a16="http://schemas.microsoft.com/office/drawing/2014/main" id="{BF36E58E-A964-9E08-19A7-B3C3B653C4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5031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3" name="Straight Connector 1182">
                  <a:extLst>
                    <a:ext uri="{FF2B5EF4-FFF2-40B4-BE49-F238E27FC236}">
                      <a16:creationId xmlns:a16="http://schemas.microsoft.com/office/drawing/2014/main" id="{51EE5ECB-EE1D-06BC-6B4C-3CAAA543AD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19200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156" name="Oval 1155">
            <a:extLst>
              <a:ext uri="{FF2B5EF4-FFF2-40B4-BE49-F238E27FC236}">
                <a16:creationId xmlns:a16="http://schemas.microsoft.com/office/drawing/2014/main" id="{27DF1F96-6CCD-275F-4C6C-F5CB2E67E8A4}"/>
              </a:ext>
            </a:extLst>
          </p:cNvPr>
          <p:cNvSpPr/>
          <p:nvPr/>
        </p:nvSpPr>
        <p:spPr>
          <a:xfrm>
            <a:off x="7176625" y="4730426"/>
            <a:ext cx="1328951" cy="1328951"/>
          </a:xfrm>
          <a:prstGeom prst="ellipse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8" name="Freeform: Shape 1157">
            <a:extLst>
              <a:ext uri="{FF2B5EF4-FFF2-40B4-BE49-F238E27FC236}">
                <a16:creationId xmlns:a16="http://schemas.microsoft.com/office/drawing/2014/main" id="{AFD95CDB-6E1E-8E40-0889-380EC59A652B}"/>
              </a:ext>
            </a:extLst>
          </p:cNvPr>
          <p:cNvSpPr/>
          <p:nvPr/>
        </p:nvSpPr>
        <p:spPr>
          <a:xfrm>
            <a:off x="7841101" y="0"/>
            <a:ext cx="4350899" cy="5144790"/>
          </a:xfrm>
          <a:custGeom>
            <a:avLst/>
            <a:gdLst>
              <a:gd name="connsiteX0" fmla="*/ 192795 w 4350899"/>
              <a:gd name="connsiteY0" fmla="*/ 0 h 5144790"/>
              <a:gd name="connsiteX1" fmla="*/ 4350899 w 4350899"/>
              <a:gd name="connsiteY1" fmla="*/ 0 h 5144790"/>
              <a:gd name="connsiteX2" fmla="*/ 4350899 w 4350899"/>
              <a:gd name="connsiteY2" fmla="*/ 5122318 h 5144790"/>
              <a:gd name="connsiteX3" fmla="*/ 4333803 w 4350899"/>
              <a:gd name="connsiteY3" fmla="*/ 5124491 h 5144790"/>
              <a:gd name="connsiteX4" fmla="*/ 3931799 w 4350899"/>
              <a:gd name="connsiteY4" fmla="*/ 5144790 h 5144790"/>
              <a:gd name="connsiteX5" fmla="*/ 0 w 4350899"/>
              <a:gd name="connsiteY5" fmla="*/ 1212991 h 5144790"/>
              <a:gd name="connsiteX6" fmla="*/ 176766 w 4350899"/>
              <a:gd name="connsiteY6" fmla="*/ 43794 h 514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0899" h="5144790">
                <a:moveTo>
                  <a:pt x="192795" y="0"/>
                </a:moveTo>
                <a:lnTo>
                  <a:pt x="4350899" y="0"/>
                </a:lnTo>
                <a:lnTo>
                  <a:pt x="4350899" y="5122318"/>
                </a:lnTo>
                <a:lnTo>
                  <a:pt x="4333803" y="5124491"/>
                </a:lnTo>
                <a:cubicBezTo>
                  <a:pt x="4201627" y="5137914"/>
                  <a:pt x="4067516" y="5144790"/>
                  <a:pt x="3931799" y="5144790"/>
                </a:cubicBezTo>
                <a:cubicBezTo>
                  <a:pt x="1760326" y="5144790"/>
                  <a:pt x="0" y="3384464"/>
                  <a:pt x="0" y="1212991"/>
                </a:cubicBezTo>
                <a:cubicBezTo>
                  <a:pt x="0" y="805840"/>
                  <a:pt x="61887" y="413143"/>
                  <a:pt x="176766" y="43794"/>
                </a:cubicBezTo>
                <a:close/>
              </a:path>
            </a:pathLst>
          </a:cu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B92E7B8-1095-D9B7-DABC-6732E2A91F02}"/>
              </a:ext>
            </a:extLst>
          </p:cNvPr>
          <p:cNvSpPr/>
          <p:nvPr/>
        </p:nvSpPr>
        <p:spPr>
          <a:xfrm>
            <a:off x="0" y="6794500"/>
            <a:ext cx="12192000" cy="63500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1DB6E3-6470-7000-2284-6EC2DB70F192}"/>
              </a:ext>
            </a:extLst>
          </p:cNvPr>
          <p:cNvGrpSpPr/>
          <p:nvPr/>
        </p:nvGrpSpPr>
        <p:grpSpPr>
          <a:xfrm>
            <a:off x="419100" y="107731"/>
            <a:ext cx="11638642" cy="1294748"/>
            <a:chOff x="419100" y="175947"/>
            <a:chExt cx="11638642" cy="1294748"/>
          </a:xfrm>
        </p:grpSpPr>
        <p:pic>
          <p:nvPicPr>
            <p:cNvPr id="7" name="Picture 2" descr="Digital Marketing - Pooler Digital">
              <a:extLst>
                <a:ext uri="{FF2B5EF4-FFF2-40B4-BE49-F238E27FC236}">
                  <a16:creationId xmlns:a16="http://schemas.microsoft.com/office/drawing/2014/main" id="{C4117765-A1CD-E568-B38F-BFEE931BAA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48" t="33772" r="21048" b="28591"/>
            <a:stretch/>
          </p:blipFill>
          <p:spPr bwMode="auto">
            <a:xfrm>
              <a:off x="10867571" y="175947"/>
              <a:ext cx="1190171" cy="773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9F5D9F-807F-6E0D-64EF-1CD698BF1FF1}"/>
                </a:ext>
              </a:extLst>
            </p:cNvPr>
            <p:cNvSpPr txBox="1"/>
            <p:nvPr/>
          </p:nvSpPr>
          <p:spPr>
            <a:xfrm>
              <a:off x="419100" y="270366"/>
              <a:ext cx="58634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ANYWORD - DATA-DRIVEN AD COPY GENERATOR</a:t>
              </a:r>
            </a:p>
          </p:txBody>
        </p:sp>
      </p:grpSp>
      <p:sp>
        <p:nvSpPr>
          <p:cNvPr id="49" name="Rectangle 1">
            <a:extLst>
              <a:ext uri="{FF2B5EF4-FFF2-40B4-BE49-F238E27FC236}">
                <a16:creationId xmlns:a16="http://schemas.microsoft.com/office/drawing/2014/main" id="{6AC3721A-F69A-3375-8B15-6AC70704CE5E}"/>
              </a:ext>
            </a:extLst>
          </p:cNvPr>
          <p:cNvSpPr/>
          <p:nvPr/>
        </p:nvSpPr>
        <p:spPr>
          <a:xfrm>
            <a:off x="0" y="299229"/>
            <a:ext cx="326186" cy="476103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2" name="Group 1131">
            <a:extLst>
              <a:ext uri="{FF2B5EF4-FFF2-40B4-BE49-F238E27FC236}">
                <a16:creationId xmlns:a16="http://schemas.microsoft.com/office/drawing/2014/main" id="{D8264521-D4F9-4F29-BCCB-39673B7F0AF7}"/>
              </a:ext>
            </a:extLst>
          </p:cNvPr>
          <p:cNvGrpSpPr/>
          <p:nvPr/>
        </p:nvGrpSpPr>
        <p:grpSpPr>
          <a:xfrm>
            <a:off x="6129439" y="1577410"/>
            <a:ext cx="7112239" cy="4061131"/>
            <a:chOff x="465414" y="2152965"/>
            <a:chExt cx="4217861" cy="240842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37783D3-F146-E429-8C1B-736D5F5F5958}"/>
                </a:ext>
              </a:extLst>
            </p:cNvPr>
            <p:cNvGrpSpPr/>
            <p:nvPr/>
          </p:nvGrpSpPr>
          <p:grpSpPr>
            <a:xfrm>
              <a:off x="465414" y="2152965"/>
              <a:ext cx="4217861" cy="2408424"/>
              <a:chOff x="465414" y="2152965"/>
              <a:chExt cx="4217861" cy="2408424"/>
            </a:xfrm>
          </p:grpSpPr>
          <p:grpSp>
            <p:nvGrpSpPr>
              <p:cNvPr id="4" name="Gruppieren">
                <a:extLst>
                  <a:ext uri="{FF2B5EF4-FFF2-40B4-BE49-F238E27FC236}">
                    <a16:creationId xmlns:a16="http://schemas.microsoft.com/office/drawing/2014/main" id="{6BB1B1A7-7913-0C1F-9D38-E01A4A185F2C}"/>
                  </a:ext>
                </a:extLst>
              </p:cNvPr>
              <p:cNvGrpSpPr/>
              <p:nvPr/>
            </p:nvGrpSpPr>
            <p:grpSpPr>
              <a:xfrm>
                <a:off x="465414" y="2152965"/>
                <a:ext cx="4217861" cy="2408424"/>
                <a:chOff x="0" y="0"/>
                <a:chExt cx="9321848" cy="5322831"/>
              </a:xfrm>
            </p:grpSpPr>
            <p:sp>
              <p:nvSpPr>
                <p:cNvPr id="13" name="Form">
                  <a:extLst>
                    <a:ext uri="{FF2B5EF4-FFF2-40B4-BE49-F238E27FC236}">
                      <a16:creationId xmlns:a16="http://schemas.microsoft.com/office/drawing/2014/main" id="{20E11249-AA74-B4C9-0EFA-2EA804646E9D}"/>
                    </a:ext>
                  </a:extLst>
                </p:cNvPr>
                <p:cNvSpPr/>
                <p:nvPr/>
              </p:nvSpPr>
              <p:spPr>
                <a:xfrm>
                  <a:off x="840659" y="26142"/>
                  <a:ext cx="7591159" cy="5141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077"/>
                      </a:moveTo>
                      <a:lnTo>
                        <a:pt x="0" y="869"/>
                      </a:lnTo>
                      <a:cubicBezTo>
                        <a:pt x="0" y="388"/>
                        <a:pt x="263" y="0"/>
                        <a:pt x="589" y="0"/>
                      </a:cubicBezTo>
                      <a:lnTo>
                        <a:pt x="21013" y="0"/>
                      </a:lnTo>
                      <a:cubicBezTo>
                        <a:pt x="21335" y="0"/>
                        <a:pt x="21600" y="388"/>
                        <a:pt x="21600" y="869"/>
                      </a:cubicBezTo>
                      <a:lnTo>
                        <a:pt x="21600" y="21077"/>
                      </a:lnTo>
                      <a:cubicBezTo>
                        <a:pt x="21600" y="21363"/>
                        <a:pt x="21441" y="21600"/>
                        <a:pt x="21247" y="21600"/>
                      </a:cubicBezTo>
                      <a:lnTo>
                        <a:pt x="354" y="21600"/>
                      </a:lnTo>
                      <a:cubicBezTo>
                        <a:pt x="157" y="21600"/>
                        <a:pt x="0" y="21371"/>
                        <a:pt x="0" y="21077"/>
                      </a:cubicBezTo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6" name="Form">
                  <a:extLst>
                    <a:ext uri="{FF2B5EF4-FFF2-40B4-BE49-F238E27FC236}">
                      <a16:creationId xmlns:a16="http://schemas.microsoft.com/office/drawing/2014/main" id="{A458410F-F221-EE8C-3DBF-D52CB89FD644}"/>
                    </a:ext>
                  </a:extLst>
                </p:cNvPr>
                <p:cNvSpPr/>
                <p:nvPr/>
              </p:nvSpPr>
              <p:spPr>
                <a:xfrm>
                  <a:off x="824973" y="0"/>
                  <a:ext cx="7622530" cy="5186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212" y="21600"/>
                      </a:moveTo>
                      <a:lnTo>
                        <a:pt x="388" y="21600"/>
                      </a:lnTo>
                      <a:cubicBezTo>
                        <a:pt x="193" y="21600"/>
                        <a:pt x="0" y="21316"/>
                        <a:pt x="0" y="21030"/>
                      </a:cubicBezTo>
                      <a:lnTo>
                        <a:pt x="0" y="872"/>
                      </a:lnTo>
                      <a:cubicBezTo>
                        <a:pt x="0" y="390"/>
                        <a:pt x="299" y="0"/>
                        <a:pt x="627" y="0"/>
                      </a:cubicBezTo>
                      <a:lnTo>
                        <a:pt x="20972" y="0"/>
                      </a:lnTo>
                      <a:cubicBezTo>
                        <a:pt x="21299" y="0"/>
                        <a:pt x="21600" y="390"/>
                        <a:pt x="21600" y="872"/>
                      </a:cubicBezTo>
                      <a:lnTo>
                        <a:pt x="21600" y="21030"/>
                      </a:lnTo>
                      <a:cubicBezTo>
                        <a:pt x="21600" y="21316"/>
                        <a:pt x="21409" y="21600"/>
                        <a:pt x="21212" y="21600"/>
                      </a:cubicBezTo>
                      <a:close/>
                      <a:moveTo>
                        <a:pt x="405" y="21523"/>
                      </a:moveTo>
                      <a:lnTo>
                        <a:pt x="21194" y="21523"/>
                      </a:lnTo>
                      <a:cubicBezTo>
                        <a:pt x="21388" y="21523"/>
                        <a:pt x="21546" y="21289"/>
                        <a:pt x="21546" y="21005"/>
                      </a:cubicBezTo>
                      <a:lnTo>
                        <a:pt x="21546" y="975"/>
                      </a:lnTo>
                      <a:cubicBezTo>
                        <a:pt x="21546" y="509"/>
                        <a:pt x="21289" y="131"/>
                        <a:pt x="20972" y="131"/>
                      </a:cubicBezTo>
                      <a:lnTo>
                        <a:pt x="627" y="131"/>
                      </a:lnTo>
                      <a:cubicBezTo>
                        <a:pt x="311" y="131"/>
                        <a:pt x="54" y="509"/>
                        <a:pt x="54" y="975"/>
                      </a:cubicBezTo>
                      <a:lnTo>
                        <a:pt x="54" y="21005"/>
                      </a:lnTo>
                      <a:cubicBezTo>
                        <a:pt x="54" y="21289"/>
                        <a:pt x="212" y="21523"/>
                        <a:pt x="405" y="21523"/>
                      </a:cubicBezTo>
                      <a:close/>
                    </a:path>
                  </a:pathLst>
                </a:custGeom>
                <a:solidFill>
                  <a:srgbClr val="696A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grpSp>
              <p:nvGrpSpPr>
                <p:cNvPr id="17" name="Gruppieren">
                  <a:extLst>
                    <a:ext uri="{FF2B5EF4-FFF2-40B4-BE49-F238E27FC236}">
                      <a16:creationId xmlns:a16="http://schemas.microsoft.com/office/drawing/2014/main" id="{7795FED7-2FF8-8780-268F-E489B11D4946}"/>
                    </a:ext>
                  </a:extLst>
                </p:cNvPr>
                <p:cNvGrpSpPr/>
                <p:nvPr/>
              </p:nvGrpSpPr>
              <p:grpSpPr>
                <a:xfrm>
                  <a:off x="0" y="5146912"/>
                  <a:ext cx="9321849" cy="120714"/>
                  <a:chOff x="0" y="0"/>
                  <a:chExt cx="9321848" cy="120712"/>
                </a:xfrm>
              </p:grpSpPr>
              <p:sp>
                <p:nvSpPr>
                  <p:cNvPr id="1128" name="Rechteck">
                    <a:extLst>
                      <a:ext uri="{FF2B5EF4-FFF2-40B4-BE49-F238E27FC236}">
                        <a16:creationId xmlns:a16="http://schemas.microsoft.com/office/drawing/2014/main" id="{6D8FF247-A503-3400-A4EA-B0D2380CE056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663507" cy="12071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464847"/>
                      </a:gs>
                      <a:gs pos="1078">
                        <a:srgbClr val="3B4142"/>
                      </a:gs>
                      <a:gs pos="1415">
                        <a:srgbClr val="727679"/>
                      </a:gs>
                      <a:gs pos="1675">
                        <a:srgbClr val="A9ACB0"/>
                      </a:gs>
                      <a:gs pos="3442">
                        <a:srgbClr val="787B80"/>
                      </a:gs>
                      <a:gs pos="5318">
                        <a:srgbClr val="484B4F"/>
                      </a:gs>
                      <a:gs pos="13483">
                        <a:srgbClr val="5C5E63"/>
                      </a:gs>
                      <a:gs pos="20452">
                        <a:srgbClr val="717276"/>
                      </a:gs>
                      <a:gs pos="38329">
                        <a:srgbClr val="818287"/>
                      </a:gs>
                      <a:gs pos="62243">
                        <a:srgbClr val="929397"/>
                      </a:gs>
                    </a:gsLst>
                    <a:lin ang="0" scaled="0"/>
                  </a:grad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 algn="ctr" defTabSz="584200">
                      <a:defRPr sz="2400" spc="0">
                        <a:solidFill>
                          <a:srgbClr val="FFFFFF"/>
                        </a:solidFill>
                        <a:effectLst>
                          <a:outerShdw blurRad="25400" dist="23998" dir="2700000" rotWithShape="0">
                            <a:srgbClr val="000000">
                              <a:alpha val="31034"/>
                            </a:srgbClr>
                          </a:outerShdw>
                        </a:effectLst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</a:lstStyle>
                  <a:p>
                    <a:r>
                      <a:t> </a:t>
                    </a:r>
                  </a:p>
                </p:txBody>
              </p:sp>
              <p:sp>
                <p:nvSpPr>
                  <p:cNvPr id="1129" name="Rechteck">
                    <a:extLst>
                      <a:ext uri="{FF2B5EF4-FFF2-40B4-BE49-F238E27FC236}">
                        <a16:creationId xmlns:a16="http://schemas.microsoft.com/office/drawing/2014/main" id="{ED0D3AC1-7B16-1A41-FE7D-FB1708561EA9}"/>
                      </a:ext>
                    </a:extLst>
                  </p:cNvPr>
                  <p:cNvSpPr/>
                  <p:nvPr/>
                </p:nvSpPr>
                <p:spPr>
                  <a:xfrm>
                    <a:off x="4658341" y="0"/>
                    <a:ext cx="4663508" cy="12071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464847"/>
                      </a:gs>
                      <a:gs pos="1078">
                        <a:srgbClr val="3B4142"/>
                      </a:gs>
                      <a:gs pos="1415">
                        <a:srgbClr val="727679"/>
                      </a:gs>
                      <a:gs pos="1675">
                        <a:srgbClr val="A9ACB0"/>
                      </a:gs>
                      <a:gs pos="3442">
                        <a:srgbClr val="787B80"/>
                      </a:gs>
                      <a:gs pos="5318">
                        <a:srgbClr val="484B4F"/>
                      </a:gs>
                      <a:gs pos="13483">
                        <a:srgbClr val="5C5E63"/>
                      </a:gs>
                      <a:gs pos="20452">
                        <a:srgbClr val="717276"/>
                      </a:gs>
                      <a:gs pos="38329">
                        <a:srgbClr val="818287"/>
                      </a:gs>
                      <a:gs pos="62243">
                        <a:srgbClr val="929397"/>
                      </a:gs>
                    </a:gsLst>
                    <a:lin ang="10800000" scaled="0"/>
                  </a:grad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 algn="ctr" defTabSz="584200">
                      <a:defRPr sz="2400" spc="0">
                        <a:solidFill>
                          <a:srgbClr val="FFFFFF"/>
                        </a:solidFill>
                        <a:effectLst>
                          <a:outerShdw blurRad="25400" dist="23998" dir="2700000" rotWithShape="0">
                            <a:srgbClr val="000000">
                              <a:alpha val="31034"/>
                            </a:srgbClr>
                          </a:outerShdw>
                        </a:effectLst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</a:lstStyle>
                  <a:p>
                    <a:r>
                      <a:t> </a:t>
                    </a:r>
                  </a:p>
                </p:txBody>
              </p:sp>
            </p:grpSp>
            <p:sp>
              <p:nvSpPr>
                <p:cNvPr id="1120" name="Form">
                  <a:extLst>
                    <a:ext uri="{FF2B5EF4-FFF2-40B4-BE49-F238E27FC236}">
                      <a16:creationId xmlns:a16="http://schemas.microsoft.com/office/drawing/2014/main" id="{1ECD2930-3D31-4D38-B4E4-4C0999443B3A}"/>
                    </a:ext>
                  </a:extLst>
                </p:cNvPr>
                <p:cNvSpPr/>
                <p:nvPr/>
              </p:nvSpPr>
              <p:spPr>
                <a:xfrm>
                  <a:off x="4020581" y="5148450"/>
                  <a:ext cx="1267315" cy="75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10800"/>
                      </a:lnTo>
                      <a:cubicBezTo>
                        <a:pt x="0" y="16971"/>
                        <a:pt x="384" y="21600"/>
                        <a:pt x="828" y="21600"/>
                      </a:cubicBezTo>
                      <a:lnTo>
                        <a:pt x="20772" y="21600"/>
                      </a:lnTo>
                      <a:cubicBezTo>
                        <a:pt x="21236" y="21600"/>
                        <a:pt x="21600" y="16971"/>
                        <a:pt x="21600" y="10800"/>
                      </a:cubicBezTo>
                      <a:lnTo>
                        <a:pt x="21600" y="0"/>
                      </a:lnTo>
                      <a:lnTo>
                        <a:pt x="0" y="0"/>
                      </a:lnTo>
                    </a:path>
                  </a:pathLst>
                </a:custGeom>
                <a:gradFill flip="none" rotWithShape="1">
                  <a:gsLst>
                    <a:gs pos="0">
                      <a:srgbClr val="24282B"/>
                    </a:gs>
                    <a:gs pos="3820">
                      <a:srgbClr val="46494C"/>
                    </a:gs>
                    <a:gs pos="9344">
                      <a:srgbClr val="696A6D"/>
                    </a:gs>
                    <a:gs pos="49865">
                      <a:srgbClr val="727376"/>
                    </a:gs>
                    <a:gs pos="92717">
                      <a:srgbClr val="696A6D"/>
                    </a:gs>
                    <a:gs pos="100000">
                      <a:srgbClr val="24282B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121" name="Form">
                  <a:extLst>
                    <a:ext uri="{FF2B5EF4-FFF2-40B4-BE49-F238E27FC236}">
                      <a16:creationId xmlns:a16="http://schemas.microsoft.com/office/drawing/2014/main" id="{FC62DFA5-15F5-C891-4DEC-726502E36BC1}"/>
                    </a:ext>
                  </a:extLst>
                </p:cNvPr>
                <p:cNvSpPr/>
                <p:nvPr/>
              </p:nvSpPr>
              <p:spPr>
                <a:xfrm>
                  <a:off x="4173" y="5264155"/>
                  <a:ext cx="9317676" cy="586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8" h="21600" extrusionOk="0">
                      <a:moveTo>
                        <a:pt x="20352" y="21600"/>
                      </a:moveTo>
                      <a:cubicBezTo>
                        <a:pt x="13789" y="21600"/>
                        <a:pt x="7801" y="21600"/>
                        <a:pt x="1239" y="21600"/>
                      </a:cubicBezTo>
                      <a:cubicBezTo>
                        <a:pt x="815" y="17280"/>
                        <a:pt x="193" y="5451"/>
                        <a:pt x="3" y="720"/>
                      </a:cubicBezTo>
                      <a:cubicBezTo>
                        <a:pt x="-1" y="720"/>
                        <a:pt x="-1" y="0"/>
                        <a:pt x="3" y="0"/>
                      </a:cubicBezTo>
                      <a:cubicBezTo>
                        <a:pt x="7200" y="0"/>
                        <a:pt x="14398" y="0"/>
                        <a:pt x="21596" y="0"/>
                      </a:cubicBezTo>
                      <a:cubicBezTo>
                        <a:pt x="21599" y="0"/>
                        <a:pt x="21599" y="411"/>
                        <a:pt x="21596" y="720"/>
                      </a:cubicBezTo>
                      <a:cubicBezTo>
                        <a:pt x="21510" y="4114"/>
                        <a:pt x="20891" y="19851"/>
                        <a:pt x="20352" y="21600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3B4142"/>
                    </a:gs>
                    <a:gs pos="18807">
                      <a:srgbClr val="63686B"/>
                    </a:gs>
                    <a:gs pos="35319">
                      <a:srgbClr val="8B8F93"/>
                    </a:gs>
                    <a:gs pos="54082">
                      <a:srgbClr val="9A9DA2"/>
                    </a:gs>
                    <a:gs pos="83486">
                      <a:srgbClr val="A9ACB0"/>
                    </a:gs>
                    <a:gs pos="83486">
                      <a:srgbClr val="777A7C"/>
                    </a:gs>
                    <a:gs pos="100000">
                      <a:srgbClr val="464847"/>
                    </a:gs>
                  </a:gsLst>
                  <a:lin ang="16200000" scaled="0"/>
                </a:gra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  <p:sp>
              <p:nvSpPr>
                <p:cNvPr id="1124" name="Form">
                  <a:extLst>
                    <a:ext uri="{FF2B5EF4-FFF2-40B4-BE49-F238E27FC236}">
                      <a16:creationId xmlns:a16="http://schemas.microsoft.com/office/drawing/2014/main" id="{A0CABF34-B3B5-0761-1B58-F6753B3A4701}"/>
                    </a:ext>
                  </a:extLst>
                </p:cNvPr>
                <p:cNvSpPr/>
                <p:nvPr/>
              </p:nvSpPr>
              <p:spPr>
                <a:xfrm>
                  <a:off x="864187" y="52284"/>
                  <a:ext cx="7542929" cy="4992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7" h="21600" extrusionOk="0">
                      <a:moveTo>
                        <a:pt x="21081" y="0"/>
                      </a:moveTo>
                      <a:lnTo>
                        <a:pt x="519" y="0"/>
                      </a:lnTo>
                      <a:cubicBezTo>
                        <a:pt x="236" y="0"/>
                        <a:pt x="0" y="351"/>
                        <a:pt x="0" y="787"/>
                      </a:cubicBezTo>
                      <a:lnTo>
                        <a:pt x="0" y="21061"/>
                      </a:lnTo>
                      <a:cubicBezTo>
                        <a:pt x="0" y="21359"/>
                        <a:pt x="161" y="21600"/>
                        <a:pt x="356" y="21600"/>
                      </a:cubicBezTo>
                      <a:lnTo>
                        <a:pt x="21242" y="21600"/>
                      </a:lnTo>
                      <a:cubicBezTo>
                        <a:pt x="21437" y="21600"/>
                        <a:pt x="21597" y="21359"/>
                        <a:pt x="21597" y="21061"/>
                      </a:cubicBezTo>
                      <a:lnTo>
                        <a:pt x="21597" y="782"/>
                      </a:lnTo>
                      <a:cubicBezTo>
                        <a:pt x="21600" y="351"/>
                        <a:pt x="21366" y="0"/>
                        <a:pt x="21081" y="0"/>
                      </a:cubicBezTo>
                    </a:path>
                  </a:pathLst>
                </a:custGeom>
                <a:solidFill>
                  <a:srgbClr val="181A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125" name="Form">
                  <a:extLst>
                    <a:ext uri="{FF2B5EF4-FFF2-40B4-BE49-F238E27FC236}">
                      <a16:creationId xmlns:a16="http://schemas.microsoft.com/office/drawing/2014/main" id="{E612B4F6-31E0-4FDB-DB99-6F9F9DF65EAC}"/>
                    </a:ext>
                  </a:extLst>
                </p:cNvPr>
                <p:cNvSpPr/>
                <p:nvPr/>
              </p:nvSpPr>
              <p:spPr>
                <a:xfrm>
                  <a:off x="1092113" y="371135"/>
                  <a:ext cx="7085637" cy="44647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2" y="21600"/>
                      </a:moveTo>
                      <a:lnTo>
                        <a:pt x="0" y="21600"/>
                      </a:lnTo>
                      <a:lnTo>
                        <a:pt x="0" y="0"/>
                      </a:ln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10802" y="21600"/>
                      </a:lnTo>
                    </a:path>
                  </a:pathLst>
                </a:custGeom>
                <a:solidFill>
                  <a:srgbClr val="3D3D3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126" name="Form">
                  <a:extLst>
                    <a:ext uri="{FF2B5EF4-FFF2-40B4-BE49-F238E27FC236}">
                      <a16:creationId xmlns:a16="http://schemas.microsoft.com/office/drawing/2014/main" id="{742705DD-58C4-1B8D-62BA-F062D3CE292A}"/>
                    </a:ext>
                  </a:extLst>
                </p:cNvPr>
                <p:cNvSpPr/>
                <p:nvPr/>
              </p:nvSpPr>
              <p:spPr>
                <a:xfrm>
                  <a:off x="4607777" y="181472"/>
                  <a:ext cx="59533" cy="59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0693"/>
                      </a:moveTo>
                      <a:cubicBezTo>
                        <a:pt x="21600" y="12618"/>
                        <a:pt x="21168" y="14329"/>
                        <a:pt x="20088" y="16040"/>
                      </a:cubicBezTo>
                      <a:cubicBezTo>
                        <a:pt x="19224" y="17750"/>
                        <a:pt x="18144" y="19034"/>
                        <a:pt x="16416" y="20103"/>
                      </a:cubicBezTo>
                      <a:cubicBezTo>
                        <a:pt x="14472" y="20958"/>
                        <a:pt x="12960" y="21600"/>
                        <a:pt x="11016" y="21600"/>
                      </a:cubicBezTo>
                      <a:cubicBezTo>
                        <a:pt x="9072" y="21600"/>
                        <a:pt x="7344" y="20958"/>
                        <a:pt x="5616" y="20103"/>
                      </a:cubicBezTo>
                      <a:cubicBezTo>
                        <a:pt x="3672" y="19034"/>
                        <a:pt x="2376" y="17750"/>
                        <a:pt x="1512" y="16040"/>
                      </a:cubicBezTo>
                      <a:cubicBezTo>
                        <a:pt x="432" y="14329"/>
                        <a:pt x="0" y="12618"/>
                        <a:pt x="0" y="10693"/>
                      </a:cubicBezTo>
                      <a:cubicBezTo>
                        <a:pt x="0" y="8768"/>
                        <a:pt x="432" y="7057"/>
                        <a:pt x="1512" y="5347"/>
                      </a:cubicBezTo>
                      <a:cubicBezTo>
                        <a:pt x="2376" y="3636"/>
                        <a:pt x="3672" y="2352"/>
                        <a:pt x="5616" y="1497"/>
                      </a:cubicBezTo>
                      <a:cubicBezTo>
                        <a:pt x="7344" y="428"/>
                        <a:pt x="9072" y="0"/>
                        <a:pt x="11016" y="0"/>
                      </a:cubicBezTo>
                      <a:cubicBezTo>
                        <a:pt x="12960" y="0"/>
                        <a:pt x="14472" y="428"/>
                        <a:pt x="16416" y="1497"/>
                      </a:cubicBezTo>
                      <a:cubicBezTo>
                        <a:pt x="18144" y="2352"/>
                        <a:pt x="19224" y="3636"/>
                        <a:pt x="20088" y="5347"/>
                      </a:cubicBezTo>
                      <a:cubicBezTo>
                        <a:pt x="21168" y="7057"/>
                        <a:pt x="21600" y="8768"/>
                        <a:pt x="21600" y="10693"/>
                      </a:cubicBezTo>
                    </a:path>
                  </a:pathLst>
                </a:custGeom>
                <a:solidFill>
                  <a:srgbClr val="4C4D4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127" name="Form">
                  <a:extLst>
                    <a:ext uri="{FF2B5EF4-FFF2-40B4-BE49-F238E27FC236}">
                      <a16:creationId xmlns:a16="http://schemas.microsoft.com/office/drawing/2014/main" id="{108BE0B8-B108-7080-40B3-F206A52B524B}"/>
                    </a:ext>
                  </a:extLst>
                </p:cNvPr>
                <p:cNvSpPr/>
                <p:nvPr/>
              </p:nvSpPr>
              <p:spPr>
                <a:xfrm>
                  <a:off x="4607777" y="191566"/>
                  <a:ext cx="46462" cy="453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76" extrusionOk="0">
                      <a:moveTo>
                        <a:pt x="0" y="12380"/>
                      </a:moveTo>
                      <a:cubicBezTo>
                        <a:pt x="0" y="13502"/>
                        <a:pt x="0" y="14624"/>
                        <a:pt x="831" y="16588"/>
                      </a:cubicBezTo>
                      <a:cubicBezTo>
                        <a:pt x="3046" y="19393"/>
                        <a:pt x="6646" y="21076"/>
                        <a:pt x="9969" y="21076"/>
                      </a:cubicBezTo>
                      <a:cubicBezTo>
                        <a:pt x="16338" y="21076"/>
                        <a:pt x="21600" y="16027"/>
                        <a:pt x="21600" y="10136"/>
                      </a:cubicBezTo>
                      <a:cubicBezTo>
                        <a:pt x="21600" y="5928"/>
                        <a:pt x="19385" y="1720"/>
                        <a:pt x="15785" y="37"/>
                      </a:cubicBezTo>
                      <a:cubicBezTo>
                        <a:pt x="15231" y="37"/>
                        <a:pt x="14123" y="37"/>
                        <a:pt x="13569" y="37"/>
                      </a:cubicBezTo>
                      <a:cubicBezTo>
                        <a:pt x="5815" y="-524"/>
                        <a:pt x="0" y="5367"/>
                        <a:pt x="0" y="12380"/>
                      </a:cubicBezTo>
                    </a:path>
                  </a:pathLst>
                </a:custGeom>
                <a:solidFill>
                  <a:srgbClr val="0E0D0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7FE6E82-0477-F6E1-F9D1-A549C3F85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90" t="220" r="10290" b="97723"/>
              <a:stretch/>
            </p:blipFill>
            <p:spPr>
              <a:xfrm>
                <a:off x="959563" y="2319029"/>
                <a:ext cx="3206042" cy="2022010"/>
              </a:xfrm>
              <a:prstGeom prst="rect">
                <a:avLst/>
              </a:prstGeom>
            </p:spPr>
          </p:pic>
        </p:grpSp>
        <p:pic>
          <p:nvPicPr>
            <p:cNvPr id="1131" name="Picture 1130">
              <a:extLst>
                <a:ext uri="{FF2B5EF4-FFF2-40B4-BE49-F238E27FC236}">
                  <a16:creationId xmlns:a16="http://schemas.microsoft.com/office/drawing/2014/main" id="{140F3F8B-CBE3-F835-27FE-627169B55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176"/>
            <a:stretch/>
          </p:blipFill>
          <p:spPr>
            <a:xfrm>
              <a:off x="957073" y="2491179"/>
              <a:ext cx="3206042" cy="1591870"/>
            </a:xfrm>
            <a:prstGeom prst="rect">
              <a:avLst/>
            </a:prstGeom>
          </p:spPr>
        </p:pic>
      </p:grpSp>
      <p:grpSp>
        <p:nvGrpSpPr>
          <p:cNvPr id="1199" name="Graphic 1196">
            <a:extLst>
              <a:ext uri="{FF2B5EF4-FFF2-40B4-BE49-F238E27FC236}">
                <a16:creationId xmlns:a16="http://schemas.microsoft.com/office/drawing/2014/main" id="{B8B6377A-9943-2BD7-8425-A37C2BA8B140}"/>
              </a:ext>
            </a:extLst>
          </p:cNvPr>
          <p:cNvGrpSpPr/>
          <p:nvPr/>
        </p:nvGrpSpPr>
        <p:grpSpPr>
          <a:xfrm>
            <a:off x="605755" y="1676647"/>
            <a:ext cx="300871" cy="355179"/>
            <a:chOff x="-450398" y="1973137"/>
            <a:chExt cx="300871" cy="355179"/>
          </a:xfrm>
          <a:solidFill>
            <a:schemeClr val="bg1"/>
          </a:solidFill>
        </p:grpSpPr>
        <p:sp>
          <p:nvSpPr>
            <p:cNvPr id="1200" name="Freeform: Shape 1199">
              <a:extLst>
                <a:ext uri="{FF2B5EF4-FFF2-40B4-BE49-F238E27FC236}">
                  <a16:creationId xmlns:a16="http://schemas.microsoft.com/office/drawing/2014/main" id="{A9C4404B-8D79-EFA5-5CC6-24DC7008E460}"/>
                </a:ext>
              </a:extLst>
            </p:cNvPr>
            <p:cNvSpPr/>
            <p:nvPr/>
          </p:nvSpPr>
          <p:spPr>
            <a:xfrm>
              <a:off x="-450175" y="2063824"/>
              <a:ext cx="300648" cy="264492"/>
            </a:xfrm>
            <a:custGeom>
              <a:avLst/>
              <a:gdLst>
                <a:gd name="connsiteX0" fmla="*/ 178289 w 300648"/>
                <a:gd name="connsiteY0" fmla="*/ 253485 h 264492"/>
                <a:gd name="connsiteX1" fmla="*/ 193024 w 300648"/>
                <a:gd name="connsiteY1" fmla="*/ 205340 h 264492"/>
                <a:gd name="connsiteX2" fmla="*/ 166665 w 300648"/>
                <a:gd name="connsiteY2" fmla="*/ 205126 h 264492"/>
                <a:gd name="connsiteX3" fmla="*/ 161074 w 300648"/>
                <a:gd name="connsiteY3" fmla="*/ 200756 h 264492"/>
                <a:gd name="connsiteX4" fmla="*/ 165985 w 300648"/>
                <a:gd name="connsiteY4" fmla="*/ 195403 h 264492"/>
                <a:gd name="connsiteX5" fmla="*/ 169688 w 300648"/>
                <a:gd name="connsiteY5" fmla="*/ 195252 h 264492"/>
                <a:gd name="connsiteX6" fmla="*/ 188591 w 300648"/>
                <a:gd name="connsiteY6" fmla="*/ 195252 h 264492"/>
                <a:gd name="connsiteX7" fmla="*/ 204899 w 300648"/>
                <a:gd name="connsiteY7" fmla="*/ 183238 h 264492"/>
                <a:gd name="connsiteX8" fmla="*/ 197268 w 300648"/>
                <a:gd name="connsiteY8" fmla="*/ 183238 h 264492"/>
                <a:gd name="connsiteX9" fmla="*/ 140571 w 300648"/>
                <a:gd name="connsiteY9" fmla="*/ 183238 h 264492"/>
                <a:gd name="connsiteX10" fmla="*/ 134979 w 300648"/>
                <a:gd name="connsiteY10" fmla="*/ 182986 h 264492"/>
                <a:gd name="connsiteX11" fmla="*/ 129577 w 300648"/>
                <a:gd name="connsiteY11" fmla="*/ 178037 h 264492"/>
                <a:gd name="connsiteX12" fmla="*/ 135370 w 300648"/>
                <a:gd name="connsiteY12" fmla="*/ 172873 h 264492"/>
                <a:gd name="connsiteX13" fmla="*/ 148555 w 300648"/>
                <a:gd name="connsiteY13" fmla="*/ 172609 h 264492"/>
                <a:gd name="connsiteX14" fmla="*/ 201461 w 300648"/>
                <a:gd name="connsiteY14" fmla="*/ 172609 h 264492"/>
                <a:gd name="connsiteX15" fmla="*/ 217871 w 300648"/>
                <a:gd name="connsiteY15" fmla="*/ 160985 h 264492"/>
                <a:gd name="connsiteX16" fmla="*/ 191475 w 300648"/>
                <a:gd name="connsiteY16" fmla="*/ 160947 h 264492"/>
                <a:gd name="connsiteX17" fmla="*/ 180846 w 300648"/>
                <a:gd name="connsiteY17" fmla="*/ 155507 h 264492"/>
                <a:gd name="connsiteX18" fmla="*/ 191689 w 300648"/>
                <a:gd name="connsiteY18" fmla="*/ 150368 h 264492"/>
                <a:gd name="connsiteX19" fmla="*/ 220024 w 300648"/>
                <a:gd name="connsiteY19" fmla="*/ 150129 h 264492"/>
                <a:gd name="connsiteX20" fmla="*/ 226712 w 300648"/>
                <a:gd name="connsiteY20" fmla="*/ 146225 h 264492"/>
                <a:gd name="connsiteX21" fmla="*/ 255274 w 300648"/>
                <a:gd name="connsiteY21" fmla="*/ 96757 h 264492"/>
                <a:gd name="connsiteX22" fmla="*/ 257075 w 300648"/>
                <a:gd name="connsiteY22" fmla="*/ 88382 h 264492"/>
                <a:gd name="connsiteX23" fmla="*/ 257163 w 300648"/>
                <a:gd name="connsiteY23" fmla="*/ 10919 h 264492"/>
                <a:gd name="connsiteX24" fmla="*/ 257428 w 300648"/>
                <a:gd name="connsiteY24" fmla="*/ 5340 h 264492"/>
                <a:gd name="connsiteX25" fmla="*/ 262503 w 300648"/>
                <a:gd name="connsiteY25" fmla="*/ 0 h 264492"/>
                <a:gd name="connsiteX26" fmla="*/ 267591 w 300648"/>
                <a:gd name="connsiteY26" fmla="*/ 5377 h 264492"/>
                <a:gd name="connsiteX27" fmla="*/ 267880 w 300648"/>
                <a:gd name="connsiteY27" fmla="*/ 10956 h 264492"/>
                <a:gd name="connsiteX28" fmla="*/ 267893 w 300648"/>
                <a:gd name="connsiteY28" fmla="*/ 72791 h 264492"/>
                <a:gd name="connsiteX29" fmla="*/ 289353 w 300648"/>
                <a:gd name="connsiteY29" fmla="*/ 84491 h 264492"/>
                <a:gd name="connsiteX30" fmla="*/ 294969 w 300648"/>
                <a:gd name="connsiteY30" fmla="*/ 104893 h 264492"/>
                <a:gd name="connsiteX31" fmla="*/ 270676 w 300648"/>
                <a:gd name="connsiteY31" fmla="*/ 147434 h 264492"/>
                <a:gd name="connsiteX32" fmla="*/ 268019 w 300648"/>
                <a:gd name="connsiteY32" fmla="*/ 157446 h 264492"/>
                <a:gd name="connsiteX33" fmla="*/ 267893 w 300648"/>
                <a:gd name="connsiteY33" fmla="*/ 243096 h 264492"/>
                <a:gd name="connsiteX34" fmla="*/ 246786 w 300648"/>
                <a:gd name="connsiteY34" fmla="*/ 264492 h 264492"/>
                <a:gd name="connsiteX35" fmla="*/ 20025 w 300648"/>
                <a:gd name="connsiteY35" fmla="*/ 264492 h 264492"/>
                <a:gd name="connsiteX36" fmla="*/ 13 w 300648"/>
                <a:gd name="connsiteY36" fmla="*/ 244506 h 264492"/>
                <a:gd name="connsiteX37" fmla="*/ 1 w 300648"/>
                <a:gd name="connsiteY37" fmla="*/ 217430 h 264492"/>
                <a:gd name="connsiteX38" fmla="*/ 5693 w 300648"/>
                <a:gd name="connsiteY38" fmla="*/ 209433 h 264492"/>
                <a:gd name="connsiteX39" fmla="*/ 10919 w 300648"/>
                <a:gd name="connsiteY39" fmla="*/ 217354 h 264492"/>
                <a:gd name="connsiteX40" fmla="*/ 10882 w 300648"/>
                <a:gd name="connsiteY40" fmla="*/ 246949 h 264492"/>
                <a:gd name="connsiteX41" fmla="*/ 18123 w 300648"/>
                <a:gd name="connsiteY41" fmla="*/ 254367 h 264492"/>
                <a:gd name="connsiteX42" fmla="*/ 175594 w 300648"/>
                <a:gd name="connsiteY42" fmla="*/ 254329 h 264492"/>
                <a:gd name="connsiteX43" fmla="*/ 178289 w 300648"/>
                <a:gd name="connsiteY43" fmla="*/ 253485 h 264492"/>
                <a:gd name="connsiteX44" fmla="*/ 249834 w 300648"/>
                <a:gd name="connsiteY44" fmla="*/ 128670 h 264492"/>
                <a:gd name="connsiteX45" fmla="*/ 248423 w 300648"/>
                <a:gd name="connsiteY45" fmla="*/ 129816 h 264492"/>
                <a:gd name="connsiteX46" fmla="*/ 190215 w 300648"/>
                <a:gd name="connsiteY46" fmla="*/ 231069 h 264492"/>
                <a:gd name="connsiteX47" fmla="*/ 188843 w 300648"/>
                <a:gd name="connsiteY47" fmla="*/ 251181 h 264492"/>
                <a:gd name="connsiteX48" fmla="*/ 206612 w 300648"/>
                <a:gd name="connsiteY48" fmla="*/ 237655 h 264492"/>
                <a:gd name="connsiteX49" fmla="*/ 224785 w 300648"/>
                <a:gd name="connsiteY49" fmla="*/ 206083 h 264492"/>
                <a:gd name="connsiteX50" fmla="*/ 232656 w 300648"/>
                <a:gd name="connsiteY50" fmla="*/ 202204 h 264492"/>
                <a:gd name="connsiteX51" fmla="*/ 233701 w 300648"/>
                <a:gd name="connsiteY51" fmla="*/ 211410 h 264492"/>
                <a:gd name="connsiteX52" fmla="*/ 231787 w 300648"/>
                <a:gd name="connsiteY52" fmla="*/ 214634 h 264492"/>
                <a:gd name="connsiteX53" fmla="*/ 208476 w 300648"/>
                <a:gd name="connsiteY53" fmla="*/ 254405 h 264492"/>
                <a:gd name="connsiteX54" fmla="*/ 249960 w 300648"/>
                <a:gd name="connsiteY54" fmla="*/ 254354 h 264492"/>
                <a:gd name="connsiteX55" fmla="*/ 257163 w 300648"/>
                <a:gd name="connsiteY55" fmla="*/ 246118 h 264492"/>
                <a:gd name="connsiteX56" fmla="*/ 257100 w 300648"/>
                <a:gd name="connsiteY56" fmla="*/ 175581 h 264492"/>
                <a:gd name="connsiteX57" fmla="*/ 256458 w 300648"/>
                <a:gd name="connsiteY57" fmla="*/ 171954 h 264492"/>
                <a:gd name="connsiteX58" fmla="*/ 247176 w 300648"/>
                <a:gd name="connsiteY58" fmla="*/ 187469 h 264492"/>
                <a:gd name="connsiteX59" fmla="*/ 239834 w 300648"/>
                <a:gd name="connsiteY59" fmla="*/ 189988 h 264492"/>
                <a:gd name="connsiteX60" fmla="*/ 238373 w 300648"/>
                <a:gd name="connsiteY60" fmla="*/ 182696 h 264492"/>
                <a:gd name="connsiteX61" fmla="*/ 240414 w 300648"/>
                <a:gd name="connsiteY61" fmla="*/ 178893 h 264492"/>
                <a:gd name="connsiteX62" fmla="*/ 264379 w 300648"/>
                <a:gd name="connsiteY62" fmla="*/ 137133 h 264492"/>
                <a:gd name="connsiteX63" fmla="*/ 249834 w 300648"/>
                <a:gd name="connsiteY63" fmla="*/ 128670 h 264492"/>
                <a:gd name="connsiteX64" fmla="*/ 288169 w 300648"/>
                <a:gd name="connsiteY64" fmla="*/ 95863 h 264492"/>
                <a:gd name="connsiteX65" fmla="*/ 272968 w 300648"/>
                <a:gd name="connsiteY65" fmla="*/ 87136 h 264492"/>
                <a:gd name="connsiteX66" fmla="*/ 265702 w 300648"/>
                <a:gd name="connsiteY66" fmla="*/ 99817 h 264492"/>
                <a:gd name="connsiteX67" fmla="*/ 280814 w 300648"/>
                <a:gd name="connsiteY67" fmla="*/ 108583 h 264492"/>
                <a:gd name="connsiteX68" fmla="*/ 288169 w 300648"/>
                <a:gd name="connsiteY68" fmla="*/ 95863 h 264492"/>
                <a:gd name="connsiteX69" fmla="*/ 275600 w 300648"/>
                <a:gd name="connsiteY69" fmla="*/ 117650 h 264492"/>
                <a:gd name="connsiteX70" fmla="*/ 260375 w 300648"/>
                <a:gd name="connsiteY70" fmla="*/ 109023 h 264492"/>
                <a:gd name="connsiteX71" fmla="*/ 254544 w 300648"/>
                <a:gd name="connsiteY71" fmla="*/ 119350 h 264492"/>
                <a:gd name="connsiteX72" fmla="*/ 269694 w 300648"/>
                <a:gd name="connsiteY72" fmla="*/ 127927 h 264492"/>
                <a:gd name="connsiteX73" fmla="*/ 275600 w 300648"/>
                <a:gd name="connsiteY73" fmla="*/ 117650 h 264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300648" h="264492">
                  <a:moveTo>
                    <a:pt x="178289" y="253485"/>
                  </a:moveTo>
                  <a:cubicBezTo>
                    <a:pt x="172874" y="235074"/>
                    <a:pt x="183767" y="221183"/>
                    <a:pt x="193024" y="205340"/>
                  </a:cubicBezTo>
                  <a:cubicBezTo>
                    <a:pt x="183503" y="205340"/>
                    <a:pt x="175065" y="205617"/>
                    <a:pt x="166665" y="205126"/>
                  </a:cubicBezTo>
                  <a:cubicBezTo>
                    <a:pt x="164726" y="205012"/>
                    <a:pt x="162925" y="202280"/>
                    <a:pt x="161074" y="200756"/>
                  </a:cubicBezTo>
                  <a:cubicBezTo>
                    <a:pt x="162685" y="198942"/>
                    <a:pt x="164121" y="196915"/>
                    <a:pt x="165985" y="195403"/>
                  </a:cubicBezTo>
                  <a:cubicBezTo>
                    <a:pt x="166753" y="194786"/>
                    <a:pt x="168428" y="195252"/>
                    <a:pt x="169688" y="195252"/>
                  </a:cubicBezTo>
                  <a:cubicBezTo>
                    <a:pt x="175984" y="195252"/>
                    <a:pt x="182281" y="195252"/>
                    <a:pt x="188591" y="195252"/>
                  </a:cubicBezTo>
                  <a:cubicBezTo>
                    <a:pt x="200051" y="195252"/>
                    <a:pt x="200051" y="195252"/>
                    <a:pt x="204899" y="183238"/>
                  </a:cubicBezTo>
                  <a:cubicBezTo>
                    <a:pt x="202141" y="183238"/>
                    <a:pt x="199698" y="183238"/>
                    <a:pt x="197268" y="183238"/>
                  </a:cubicBezTo>
                  <a:cubicBezTo>
                    <a:pt x="178365" y="183238"/>
                    <a:pt x="159474" y="183238"/>
                    <a:pt x="140571" y="183238"/>
                  </a:cubicBezTo>
                  <a:cubicBezTo>
                    <a:pt x="138682" y="183238"/>
                    <a:pt x="136465" y="183780"/>
                    <a:pt x="134979" y="182986"/>
                  </a:cubicBezTo>
                  <a:cubicBezTo>
                    <a:pt x="132889" y="181865"/>
                    <a:pt x="131352" y="179737"/>
                    <a:pt x="129577" y="178037"/>
                  </a:cubicBezTo>
                  <a:cubicBezTo>
                    <a:pt x="131491" y="176236"/>
                    <a:pt x="133191" y="173302"/>
                    <a:pt x="135370" y="172873"/>
                  </a:cubicBezTo>
                  <a:cubicBezTo>
                    <a:pt x="139614" y="172042"/>
                    <a:pt x="144135" y="172609"/>
                    <a:pt x="148555" y="172609"/>
                  </a:cubicBezTo>
                  <a:cubicBezTo>
                    <a:pt x="166187" y="172609"/>
                    <a:pt x="183830" y="172609"/>
                    <a:pt x="201461" y="172609"/>
                  </a:cubicBezTo>
                  <a:cubicBezTo>
                    <a:pt x="212569" y="172609"/>
                    <a:pt x="212569" y="172609"/>
                    <a:pt x="217871" y="160985"/>
                  </a:cubicBezTo>
                  <a:cubicBezTo>
                    <a:pt x="208766" y="160985"/>
                    <a:pt x="200126" y="161073"/>
                    <a:pt x="191475" y="160947"/>
                  </a:cubicBezTo>
                  <a:cubicBezTo>
                    <a:pt x="187042" y="160884"/>
                    <a:pt x="180732" y="162181"/>
                    <a:pt x="180846" y="155507"/>
                  </a:cubicBezTo>
                  <a:cubicBezTo>
                    <a:pt x="180946" y="148794"/>
                    <a:pt x="187344" y="150444"/>
                    <a:pt x="191689" y="150368"/>
                  </a:cubicBezTo>
                  <a:cubicBezTo>
                    <a:pt x="201134" y="150205"/>
                    <a:pt x="210592" y="150570"/>
                    <a:pt x="220024" y="150129"/>
                  </a:cubicBezTo>
                  <a:cubicBezTo>
                    <a:pt x="222354" y="150016"/>
                    <a:pt x="225528" y="148202"/>
                    <a:pt x="226712" y="146225"/>
                  </a:cubicBezTo>
                  <a:cubicBezTo>
                    <a:pt x="236484" y="129879"/>
                    <a:pt x="245967" y="113368"/>
                    <a:pt x="255274" y="96757"/>
                  </a:cubicBezTo>
                  <a:cubicBezTo>
                    <a:pt x="256609" y="94364"/>
                    <a:pt x="257062" y="91203"/>
                    <a:pt x="257075" y="88382"/>
                  </a:cubicBezTo>
                  <a:cubicBezTo>
                    <a:pt x="257201" y="62565"/>
                    <a:pt x="257151" y="36748"/>
                    <a:pt x="257163" y="10919"/>
                  </a:cubicBezTo>
                  <a:cubicBezTo>
                    <a:pt x="257163" y="9030"/>
                    <a:pt x="256622" y="6801"/>
                    <a:pt x="257428" y="5340"/>
                  </a:cubicBezTo>
                  <a:cubicBezTo>
                    <a:pt x="258586" y="3262"/>
                    <a:pt x="260765" y="1751"/>
                    <a:pt x="262503" y="0"/>
                  </a:cubicBezTo>
                  <a:cubicBezTo>
                    <a:pt x="264241" y="1763"/>
                    <a:pt x="266419" y="3287"/>
                    <a:pt x="267591" y="5377"/>
                  </a:cubicBezTo>
                  <a:cubicBezTo>
                    <a:pt x="268409" y="6838"/>
                    <a:pt x="267880" y="9067"/>
                    <a:pt x="267880" y="10956"/>
                  </a:cubicBezTo>
                  <a:cubicBezTo>
                    <a:pt x="267893" y="32139"/>
                    <a:pt x="267893" y="53334"/>
                    <a:pt x="267893" y="72791"/>
                  </a:cubicBezTo>
                  <a:cubicBezTo>
                    <a:pt x="275701" y="77048"/>
                    <a:pt x="282539" y="80763"/>
                    <a:pt x="289353" y="84491"/>
                  </a:cubicBezTo>
                  <a:cubicBezTo>
                    <a:pt x="304931" y="93029"/>
                    <a:pt x="301946" y="92601"/>
                    <a:pt x="294969" y="104893"/>
                  </a:cubicBezTo>
                  <a:cubicBezTo>
                    <a:pt x="286897" y="119086"/>
                    <a:pt x="278572" y="133140"/>
                    <a:pt x="270676" y="147434"/>
                  </a:cubicBezTo>
                  <a:cubicBezTo>
                    <a:pt x="269052" y="150381"/>
                    <a:pt x="268044" y="154084"/>
                    <a:pt x="268019" y="157446"/>
                  </a:cubicBezTo>
                  <a:cubicBezTo>
                    <a:pt x="267817" y="185996"/>
                    <a:pt x="267918" y="214546"/>
                    <a:pt x="267893" y="243096"/>
                  </a:cubicBezTo>
                  <a:cubicBezTo>
                    <a:pt x="267880" y="258599"/>
                    <a:pt x="262049" y="264492"/>
                    <a:pt x="246786" y="264492"/>
                  </a:cubicBezTo>
                  <a:cubicBezTo>
                    <a:pt x="171199" y="264492"/>
                    <a:pt x="95612" y="264492"/>
                    <a:pt x="20025" y="264492"/>
                  </a:cubicBezTo>
                  <a:cubicBezTo>
                    <a:pt x="6398" y="264492"/>
                    <a:pt x="64" y="258158"/>
                    <a:pt x="13" y="244506"/>
                  </a:cubicBezTo>
                  <a:cubicBezTo>
                    <a:pt x="-12" y="235477"/>
                    <a:pt x="38" y="226459"/>
                    <a:pt x="1" y="217430"/>
                  </a:cubicBezTo>
                  <a:cubicBezTo>
                    <a:pt x="-25" y="213312"/>
                    <a:pt x="718" y="209257"/>
                    <a:pt x="5693" y="209433"/>
                  </a:cubicBezTo>
                  <a:cubicBezTo>
                    <a:pt x="10164" y="209584"/>
                    <a:pt x="10932" y="213488"/>
                    <a:pt x="10919" y="217354"/>
                  </a:cubicBezTo>
                  <a:cubicBezTo>
                    <a:pt x="10894" y="227215"/>
                    <a:pt x="11020" y="237089"/>
                    <a:pt x="10882" y="246949"/>
                  </a:cubicBezTo>
                  <a:cubicBezTo>
                    <a:pt x="10819" y="252037"/>
                    <a:pt x="13438" y="254354"/>
                    <a:pt x="18123" y="254367"/>
                  </a:cubicBezTo>
                  <a:cubicBezTo>
                    <a:pt x="70613" y="254405"/>
                    <a:pt x="123104" y="254367"/>
                    <a:pt x="175594" y="254329"/>
                  </a:cubicBezTo>
                  <a:cubicBezTo>
                    <a:pt x="176148" y="254329"/>
                    <a:pt x="176727" y="253977"/>
                    <a:pt x="178289" y="253485"/>
                  </a:cubicBezTo>
                  <a:close/>
                  <a:moveTo>
                    <a:pt x="249834" y="128670"/>
                  </a:moveTo>
                  <a:cubicBezTo>
                    <a:pt x="249053" y="129287"/>
                    <a:pt x="248625" y="129476"/>
                    <a:pt x="248423" y="129816"/>
                  </a:cubicBezTo>
                  <a:cubicBezTo>
                    <a:pt x="228991" y="163554"/>
                    <a:pt x="209521" y="197267"/>
                    <a:pt x="190215" y="231069"/>
                  </a:cubicBezTo>
                  <a:cubicBezTo>
                    <a:pt x="186639" y="237340"/>
                    <a:pt x="186450" y="244103"/>
                    <a:pt x="188843" y="251181"/>
                  </a:cubicBezTo>
                  <a:cubicBezTo>
                    <a:pt x="196789" y="248763"/>
                    <a:pt x="202708" y="244771"/>
                    <a:pt x="206612" y="237655"/>
                  </a:cubicBezTo>
                  <a:cubicBezTo>
                    <a:pt x="212456" y="227014"/>
                    <a:pt x="218790" y="216649"/>
                    <a:pt x="224785" y="206083"/>
                  </a:cubicBezTo>
                  <a:cubicBezTo>
                    <a:pt x="226611" y="202859"/>
                    <a:pt x="228790" y="200126"/>
                    <a:pt x="232656" y="202204"/>
                  </a:cubicBezTo>
                  <a:cubicBezTo>
                    <a:pt x="236875" y="204471"/>
                    <a:pt x="235704" y="208060"/>
                    <a:pt x="233701" y="211410"/>
                  </a:cubicBezTo>
                  <a:cubicBezTo>
                    <a:pt x="233059" y="212480"/>
                    <a:pt x="232417" y="213564"/>
                    <a:pt x="231787" y="214634"/>
                  </a:cubicBezTo>
                  <a:cubicBezTo>
                    <a:pt x="224017" y="227883"/>
                    <a:pt x="216259" y="241131"/>
                    <a:pt x="208476" y="254405"/>
                  </a:cubicBezTo>
                  <a:cubicBezTo>
                    <a:pt x="221901" y="254405"/>
                    <a:pt x="235930" y="254493"/>
                    <a:pt x="249960" y="254354"/>
                  </a:cubicBezTo>
                  <a:cubicBezTo>
                    <a:pt x="255148" y="254304"/>
                    <a:pt x="257176" y="251181"/>
                    <a:pt x="257163" y="246118"/>
                  </a:cubicBezTo>
                  <a:cubicBezTo>
                    <a:pt x="257075" y="222606"/>
                    <a:pt x="257125" y="199093"/>
                    <a:pt x="257100" y="175581"/>
                  </a:cubicBezTo>
                  <a:cubicBezTo>
                    <a:pt x="257100" y="174863"/>
                    <a:pt x="256861" y="174145"/>
                    <a:pt x="256458" y="171954"/>
                  </a:cubicBezTo>
                  <a:cubicBezTo>
                    <a:pt x="252944" y="178024"/>
                    <a:pt x="250551" y="183125"/>
                    <a:pt x="247176" y="187469"/>
                  </a:cubicBezTo>
                  <a:cubicBezTo>
                    <a:pt x="245854" y="189182"/>
                    <a:pt x="242340" y="189195"/>
                    <a:pt x="239834" y="189988"/>
                  </a:cubicBezTo>
                  <a:cubicBezTo>
                    <a:pt x="239305" y="187558"/>
                    <a:pt x="238449" y="185140"/>
                    <a:pt x="238373" y="182696"/>
                  </a:cubicBezTo>
                  <a:cubicBezTo>
                    <a:pt x="238336" y="181450"/>
                    <a:pt x="239683" y="180165"/>
                    <a:pt x="240414" y="178893"/>
                  </a:cubicBezTo>
                  <a:cubicBezTo>
                    <a:pt x="248297" y="165141"/>
                    <a:pt x="256193" y="151401"/>
                    <a:pt x="264379" y="137133"/>
                  </a:cubicBezTo>
                  <a:cubicBezTo>
                    <a:pt x="259228" y="134123"/>
                    <a:pt x="254443" y="131339"/>
                    <a:pt x="249834" y="128670"/>
                  </a:cubicBezTo>
                  <a:close/>
                  <a:moveTo>
                    <a:pt x="288169" y="95863"/>
                  </a:moveTo>
                  <a:cubicBezTo>
                    <a:pt x="283156" y="92992"/>
                    <a:pt x="278346" y="90221"/>
                    <a:pt x="272968" y="87136"/>
                  </a:cubicBezTo>
                  <a:cubicBezTo>
                    <a:pt x="270437" y="91569"/>
                    <a:pt x="268195" y="95473"/>
                    <a:pt x="265702" y="99817"/>
                  </a:cubicBezTo>
                  <a:cubicBezTo>
                    <a:pt x="270890" y="102827"/>
                    <a:pt x="275676" y="105598"/>
                    <a:pt x="280814" y="108583"/>
                  </a:cubicBezTo>
                  <a:cubicBezTo>
                    <a:pt x="283371" y="104162"/>
                    <a:pt x="285637" y="100233"/>
                    <a:pt x="288169" y="95863"/>
                  </a:cubicBezTo>
                  <a:close/>
                  <a:moveTo>
                    <a:pt x="275600" y="117650"/>
                  </a:moveTo>
                  <a:cubicBezTo>
                    <a:pt x="270324" y="114665"/>
                    <a:pt x="265488" y="111920"/>
                    <a:pt x="260375" y="109023"/>
                  </a:cubicBezTo>
                  <a:cubicBezTo>
                    <a:pt x="258271" y="112739"/>
                    <a:pt x="256483" y="115900"/>
                    <a:pt x="254544" y="119350"/>
                  </a:cubicBezTo>
                  <a:cubicBezTo>
                    <a:pt x="259745" y="122297"/>
                    <a:pt x="264568" y="125030"/>
                    <a:pt x="269694" y="127927"/>
                  </a:cubicBezTo>
                  <a:cubicBezTo>
                    <a:pt x="271810" y="124249"/>
                    <a:pt x="273560" y="121202"/>
                    <a:pt x="275600" y="11765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1" name="Freeform: Shape 1200">
              <a:extLst>
                <a:ext uri="{FF2B5EF4-FFF2-40B4-BE49-F238E27FC236}">
                  <a16:creationId xmlns:a16="http://schemas.microsoft.com/office/drawing/2014/main" id="{4CBAFF52-904A-BC58-C611-31822EBB06AE}"/>
                </a:ext>
              </a:extLst>
            </p:cNvPr>
            <p:cNvSpPr/>
            <p:nvPr/>
          </p:nvSpPr>
          <p:spPr>
            <a:xfrm>
              <a:off x="-450398" y="1973137"/>
              <a:ext cx="268140" cy="285550"/>
            </a:xfrm>
            <a:custGeom>
              <a:avLst/>
              <a:gdLst>
                <a:gd name="connsiteX0" fmla="*/ 11105 w 268140"/>
                <a:gd name="connsiteY0" fmla="*/ 148051 h 285550"/>
                <a:gd name="connsiteX1" fmla="*/ 11092 w 268140"/>
                <a:gd name="connsiteY1" fmla="*/ 275235 h 285550"/>
                <a:gd name="connsiteX2" fmla="*/ 10790 w 268140"/>
                <a:gd name="connsiteY2" fmla="*/ 280801 h 285550"/>
                <a:gd name="connsiteX3" fmla="*/ 5463 w 268140"/>
                <a:gd name="connsiteY3" fmla="*/ 285549 h 285550"/>
                <a:gd name="connsiteX4" fmla="*/ 387 w 268140"/>
                <a:gd name="connsiteY4" fmla="*/ 280486 h 285550"/>
                <a:gd name="connsiteX5" fmla="*/ 199 w 268140"/>
                <a:gd name="connsiteY5" fmla="*/ 275524 h 285550"/>
                <a:gd name="connsiteX6" fmla="*/ 199 w 268140"/>
                <a:gd name="connsiteY6" fmla="*/ 20515 h 285550"/>
                <a:gd name="connsiteX7" fmla="*/ 20915 w 268140"/>
                <a:gd name="connsiteY7" fmla="*/ 0 h 285550"/>
                <a:gd name="connsiteX8" fmla="*/ 247639 w 268140"/>
                <a:gd name="connsiteY8" fmla="*/ 0 h 285550"/>
                <a:gd name="connsiteX9" fmla="*/ 268078 w 268140"/>
                <a:gd name="connsiteY9" fmla="*/ 20162 h 285550"/>
                <a:gd name="connsiteX10" fmla="*/ 268078 w 268140"/>
                <a:gd name="connsiteY10" fmla="*/ 67389 h 285550"/>
                <a:gd name="connsiteX11" fmla="*/ 267562 w 268140"/>
                <a:gd name="connsiteY11" fmla="*/ 72288 h 285550"/>
                <a:gd name="connsiteX12" fmla="*/ 262247 w 268140"/>
                <a:gd name="connsiteY12" fmla="*/ 76368 h 285550"/>
                <a:gd name="connsiteX13" fmla="*/ 257814 w 268140"/>
                <a:gd name="connsiteY13" fmla="*/ 72137 h 285550"/>
                <a:gd name="connsiteX14" fmla="*/ 257386 w 268140"/>
                <a:gd name="connsiteY14" fmla="*/ 65298 h 285550"/>
                <a:gd name="connsiteX15" fmla="*/ 257349 w 268140"/>
                <a:gd name="connsiteY15" fmla="*/ 19331 h 285550"/>
                <a:gd name="connsiteX16" fmla="*/ 248017 w 268140"/>
                <a:gd name="connsiteY16" fmla="*/ 10088 h 285550"/>
                <a:gd name="connsiteX17" fmla="*/ 20663 w 268140"/>
                <a:gd name="connsiteY17" fmla="*/ 10088 h 285550"/>
                <a:gd name="connsiteX18" fmla="*/ 11117 w 268140"/>
                <a:gd name="connsiteY18" fmla="*/ 19596 h 285550"/>
                <a:gd name="connsiteX19" fmla="*/ 11105 w 268140"/>
                <a:gd name="connsiteY19" fmla="*/ 148051 h 28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8140" h="285550">
                  <a:moveTo>
                    <a:pt x="11105" y="148051"/>
                  </a:moveTo>
                  <a:cubicBezTo>
                    <a:pt x="11105" y="190442"/>
                    <a:pt x="11105" y="232844"/>
                    <a:pt x="11092" y="275235"/>
                  </a:cubicBezTo>
                  <a:cubicBezTo>
                    <a:pt x="11092" y="277124"/>
                    <a:pt x="11634" y="279391"/>
                    <a:pt x="10790" y="280801"/>
                  </a:cubicBezTo>
                  <a:cubicBezTo>
                    <a:pt x="9556" y="282841"/>
                    <a:pt x="7226" y="285612"/>
                    <a:pt x="5463" y="285549"/>
                  </a:cubicBezTo>
                  <a:cubicBezTo>
                    <a:pt x="3662" y="285473"/>
                    <a:pt x="1634" y="282564"/>
                    <a:pt x="387" y="280486"/>
                  </a:cubicBezTo>
                  <a:cubicBezTo>
                    <a:pt x="-356" y="279240"/>
                    <a:pt x="199" y="277212"/>
                    <a:pt x="199" y="275524"/>
                  </a:cubicBezTo>
                  <a:cubicBezTo>
                    <a:pt x="199" y="190517"/>
                    <a:pt x="186" y="105522"/>
                    <a:pt x="199" y="20515"/>
                  </a:cubicBezTo>
                  <a:cubicBezTo>
                    <a:pt x="211" y="6070"/>
                    <a:pt x="6357" y="0"/>
                    <a:pt x="20915" y="0"/>
                  </a:cubicBezTo>
                  <a:cubicBezTo>
                    <a:pt x="96490" y="0"/>
                    <a:pt x="172064" y="0"/>
                    <a:pt x="247639" y="0"/>
                  </a:cubicBezTo>
                  <a:cubicBezTo>
                    <a:pt x="261769" y="0"/>
                    <a:pt x="268015" y="6108"/>
                    <a:pt x="268078" y="20162"/>
                  </a:cubicBezTo>
                  <a:cubicBezTo>
                    <a:pt x="268141" y="35905"/>
                    <a:pt x="268103" y="51647"/>
                    <a:pt x="268078" y="67389"/>
                  </a:cubicBezTo>
                  <a:cubicBezTo>
                    <a:pt x="268078" y="69051"/>
                    <a:pt x="268406" y="71129"/>
                    <a:pt x="267562" y="72288"/>
                  </a:cubicBezTo>
                  <a:cubicBezTo>
                    <a:pt x="266252" y="74089"/>
                    <a:pt x="264162" y="76204"/>
                    <a:pt x="262247" y="76368"/>
                  </a:cubicBezTo>
                  <a:cubicBezTo>
                    <a:pt x="260850" y="76494"/>
                    <a:pt x="258570" y="73950"/>
                    <a:pt x="257814" y="72137"/>
                  </a:cubicBezTo>
                  <a:cubicBezTo>
                    <a:pt x="256983" y="70134"/>
                    <a:pt x="257399" y="67603"/>
                    <a:pt x="257386" y="65298"/>
                  </a:cubicBezTo>
                  <a:cubicBezTo>
                    <a:pt x="257361" y="49972"/>
                    <a:pt x="257411" y="34658"/>
                    <a:pt x="257349" y="19331"/>
                  </a:cubicBezTo>
                  <a:cubicBezTo>
                    <a:pt x="257323" y="11813"/>
                    <a:pt x="255573" y="10088"/>
                    <a:pt x="248017" y="10088"/>
                  </a:cubicBezTo>
                  <a:cubicBezTo>
                    <a:pt x="172228" y="10075"/>
                    <a:pt x="96439" y="10075"/>
                    <a:pt x="20663" y="10088"/>
                  </a:cubicBezTo>
                  <a:cubicBezTo>
                    <a:pt x="12515" y="10088"/>
                    <a:pt x="11117" y="11485"/>
                    <a:pt x="11117" y="19596"/>
                  </a:cubicBezTo>
                  <a:cubicBezTo>
                    <a:pt x="11092" y="62414"/>
                    <a:pt x="11105" y="105233"/>
                    <a:pt x="11105" y="14805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2" name="Freeform: Shape 1201">
              <a:extLst>
                <a:ext uri="{FF2B5EF4-FFF2-40B4-BE49-F238E27FC236}">
                  <a16:creationId xmlns:a16="http://schemas.microsoft.com/office/drawing/2014/main" id="{D6EBC065-F9DA-E31D-E05E-BF9BEC14CB40}"/>
                </a:ext>
              </a:extLst>
            </p:cNvPr>
            <p:cNvSpPr/>
            <p:nvPr/>
          </p:nvSpPr>
          <p:spPr>
            <a:xfrm>
              <a:off x="-422654" y="2202927"/>
              <a:ext cx="80409" cy="80357"/>
            </a:xfrm>
            <a:custGeom>
              <a:avLst/>
              <a:gdLst>
                <a:gd name="connsiteX0" fmla="*/ 22 w 80409"/>
                <a:gd name="connsiteY0" fmla="*/ 39752 h 80357"/>
                <a:gd name="connsiteX1" fmla="*/ 35 w 80409"/>
                <a:gd name="connsiteY1" fmla="*/ 15824 h 80357"/>
                <a:gd name="connsiteX2" fmla="*/ 13359 w 80409"/>
                <a:gd name="connsiteY2" fmla="*/ 485 h 80357"/>
                <a:gd name="connsiteX3" fmla="*/ 66794 w 80409"/>
                <a:gd name="connsiteY3" fmla="*/ 498 h 80357"/>
                <a:gd name="connsiteX4" fmla="*/ 80143 w 80409"/>
                <a:gd name="connsiteY4" fmla="*/ 15320 h 80357"/>
                <a:gd name="connsiteX5" fmla="*/ 80156 w 80409"/>
                <a:gd name="connsiteY5" fmla="*/ 65053 h 80357"/>
                <a:gd name="connsiteX6" fmla="*/ 64515 w 80409"/>
                <a:gd name="connsiteY6" fmla="*/ 80241 h 80357"/>
                <a:gd name="connsiteX7" fmla="*/ 15399 w 80409"/>
                <a:gd name="connsiteY7" fmla="*/ 80228 h 80357"/>
                <a:gd name="connsiteX8" fmla="*/ 22 w 80409"/>
                <a:gd name="connsiteY8" fmla="*/ 64297 h 80357"/>
                <a:gd name="connsiteX9" fmla="*/ 22 w 80409"/>
                <a:gd name="connsiteY9" fmla="*/ 39752 h 80357"/>
                <a:gd name="connsiteX10" fmla="*/ 69502 w 80409"/>
                <a:gd name="connsiteY10" fmla="*/ 40193 h 80357"/>
                <a:gd name="connsiteX11" fmla="*/ 69539 w 80409"/>
                <a:gd name="connsiteY11" fmla="*/ 16907 h 80357"/>
                <a:gd name="connsiteX12" fmla="*/ 63180 w 80409"/>
                <a:gd name="connsiteY12" fmla="*/ 10585 h 80357"/>
                <a:gd name="connsiteX13" fmla="*/ 16596 w 80409"/>
                <a:gd name="connsiteY13" fmla="*/ 10598 h 80357"/>
                <a:gd name="connsiteX14" fmla="*/ 10185 w 80409"/>
                <a:gd name="connsiteY14" fmla="*/ 17159 h 80357"/>
                <a:gd name="connsiteX15" fmla="*/ 10198 w 80409"/>
                <a:gd name="connsiteY15" fmla="*/ 63743 h 80357"/>
                <a:gd name="connsiteX16" fmla="*/ 16835 w 80409"/>
                <a:gd name="connsiteY16" fmla="*/ 70103 h 80357"/>
                <a:gd name="connsiteX17" fmla="*/ 63419 w 80409"/>
                <a:gd name="connsiteY17" fmla="*/ 70090 h 80357"/>
                <a:gd name="connsiteX18" fmla="*/ 69514 w 80409"/>
                <a:gd name="connsiteY18" fmla="*/ 64108 h 80357"/>
                <a:gd name="connsiteX19" fmla="*/ 69502 w 80409"/>
                <a:gd name="connsiteY19" fmla="*/ 40193 h 8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0409" h="80357">
                  <a:moveTo>
                    <a:pt x="22" y="39752"/>
                  </a:moveTo>
                  <a:cubicBezTo>
                    <a:pt x="22" y="31780"/>
                    <a:pt x="-28" y="23809"/>
                    <a:pt x="35" y="15824"/>
                  </a:cubicBezTo>
                  <a:cubicBezTo>
                    <a:pt x="111" y="7185"/>
                    <a:pt x="4758" y="812"/>
                    <a:pt x="13359" y="485"/>
                  </a:cubicBezTo>
                  <a:cubicBezTo>
                    <a:pt x="31154" y="-182"/>
                    <a:pt x="48999" y="-145"/>
                    <a:pt x="66794" y="498"/>
                  </a:cubicBezTo>
                  <a:cubicBezTo>
                    <a:pt x="74955" y="787"/>
                    <a:pt x="79967" y="6870"/>
                    <a:pt x="80143" y="15320"/>
                  </a:cubicBezTo>
                  <a:cubicBezTo>
                    <a:pt x="80483" y="31894"/>
                    <a:pt x="80508" y="48480"/>
                    <a:pt x="80156" y="65053"/>
                  </a:cubicBezTo>
                  <a:cubicBezTo>
                    <a:pt x="79954" y="74561"/>
                    <a:pt x="73935" y="80153"/>
                    <a:pt x="64515" y="80241"/>
                  </a:cubicBezTo>
                  <a:cubicBezTo>
                    <a:pt x="48143" y="80392"/>
                    <a:pt x="31771" y="80404"/>
                    <a:pt x="15399" y="80228"/>
                  </a:cubicBezTo>
                  <a:cubicBezTo>
                    <a:pt x="5614" y="80115"/>
                    <a:pt x="85" y="74196"/>
                    <a:pt x="22" y="64297"/>
                  </a:cubicBezTo>
                  <a:cubicBezTo>
                    <a:pt x="-28" y="56124"/>
                    <a:pt x="22" y="47938"/>
                    <a:pt x="22" y="39752"/>
                  </a:cubicBezTo>
                  <a:close/>
                  <a:moveTo>
                    <a:pt x="69502" y="40193"/>
                  </a:moveTo>
                  <a:cubicBezTo>
                    <a:pt x="69502" y="32435"/>
                    <a:pt x="69388" y="24665"/>
                    <a:pt x="69539" y="16907"/>
                  </a:cubicBezTo>
                  <a:cubicBezTo>
                    <a:pt x="69628" y="12361"/>
                    <a:pt x="67776" y="10547"/>
                    <a:pt x="63180" y="10585"/>
                  </a:cubicBezTo>
                  <a:cubicBezTo>
                    <a:pt x="47652" y="10736"/>
                    <a:pt x="32124" y="10711"/>
                    <a:pt x="16596" y="10598"/>
                  </a:cubicBezTo>
                  <a:cubicBezTo>
                    <a:pt x="11936" y="10560"/>
                    <a:pt x="10185" y="12890"/>
                    <a:pt x="10185" y="17159"/>
                  </a:cubicBezTo>
                  <a:cubicBezTo>
                    <a:pt x="10185" y="32687"/>
                    <a:pt x="10173" y="48215"/>
                    <a:pt x="10198" y="63743"/>
                  </a:cubicBezTo>
                  <a:cubicBezTo>
                    <a:pt x="10211" y="68100"/>
                    <a:pt x="12301" y="70141"/>
                    <a:pt x="16835" y="70103"/>
                  </a:cubicBezTo>
                  <a:cubicBezTo>
                    <a:pt x="32363" y="69977"/>
                    <a:pt x="47891" y="70002"/>
                    <a:pt x="63419" y="70090"/>
                  </a:cubicBezTo>
                  <a:cubicBezTo>
                    <a:pt x="67650" y="70115"/>
                    <a:pt x="69565" y="68378"/>
                    <a:pt x="69514" y="64108"/>
                  </a:cubicBezTo>
                  <a:cubicBezTo>
                    <a:pt x="69426" y="56136"/>
                    <a:pt x="69489" y="48165"/>
                    <a:pt x="69502" y="4019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3" name="Freeform: Shape 1202">
              <a:extLst>
                <a:ext uri="{FF2B5EF4-FFF2-40B4-BE49-F238E27FC236}">
                  <a16:creationId xmlns:a16="http://schemas.microsoft.com/office/drawing/2014/main" id="{E4C2A565-8123-CCF0-6134-4E212B7A530B}"/>
                </a:ext>
              </a:extLst>
            </p:cNvPr>
            <p:cNvSpPr/>
            <p:nvPr/>
          </p:nvSpPr>
          <p:spPr>
            <a:xfrm>
              <a:off x="-422639" y="2018194"/>
              <a:ext cx="80403" cy="80627"/>
            </a:xfrm>
            <a:custGeom>
              <a:avLst/>
              <a:gdLst>
                <a:gd name="connsiteX0" fmla="*/ 40886 w 80403"/>
                <a:gd name="connsiteY0" fmla="*/ 41 h 80627"/>
                <a:gd name="connsiteX1" fmla="*/ 64185 w 80403"/>
                <a:gd name="connsiteY1" fmla="*/ 79 h 80627"/>
                <a:gd name="connsiteX2" fmla="*/ 80179 w 80403"/>
                <a:gd name="connsiteY2" fmla="*/ 15594 h 80627"/>
                <a:gd name="connsiteX3" fmla="*/ 80204 w 80403"/>
                <a:gd name="connsiteY3" fmla="*/ 64067 h 80627"/>
                <a:gd name="connsiteX4" fmla="*/ 64008 w 80403"/>
                <a:gd name="connsiteY4" fmla="*/ 80351 h 80627"/>
                <a:gd name="connsiteX5" fmla="*/ 16152 w 80403"/>
                <a:gd name="connsiteY5" fmla="*/ 80338 h 80627"/>
                <a:gd name="connsiteX6" fmla="*/ 20 w 80403"/>
                <a:gd name="connsiteY6" fmla="*/ 62934 h 80627"/>
                <a:gd name="connsiteX7" fmla="*/ 20 w 80403"/>
                <a:gd name="connsiteY7" fmla="*/ 16350 h 80627"/>
                <a:gd name="connsiteX8" fmla="*/ 15699 w 80403"/>
                <a:gd name="connsiteY8" fmla="*/ 53 h 80627"/>
                <a:gd name="connsiteX9" fmla="*/ 16958 w 80403"/>
                <a:gd name="connsiteY9" fmla="*/ 41 h 80627"/>
                <a:gd name="connsiteX10" fmla="*/ 40886 w 80403"/>
                <a:gd name="connsiteY10" fmla="*/ 41 h 80627"/>
                <a:gd name="connsiteX11" fmla="*/ 40055 w 80403"/>
                <a:gd name="connsiteY11" fmla="*/ 10279 h 80627"/>
                <a:gd name="connsiteX12" fmla="*/ 16757 w 80403"/>
                <a:gd name="connsiteY12" fmla="*/ 10242 h 80627"/>
                <a:gd name="connsiteX13" fmla="*/ 10221 w 80403"/>
                <a:gd name="connsiteY13" fmla="*/ 16035 h 80627"/>
                <a:gd name="connsiteX14" fmla="*/ 10208 w 80403"/>
                <a:gd name="connsiteY14" fmla="*/ 63878 h 80627"/>
                <a:gd name="connsiteX15" fmla="*/ 16014 w 80403"/>
                <a:gd name="connsiteY15" fmla="*/ 69709 h 80627"/>
                <a:gd name="connsiteX16" fmla="*/ 63870 w 80403"/>
                <a:gd name="connsiteY16" fmla="*/ 69722 h 80627"/>
                <a:gd name="connsiteX17" fmla="*/ 69487 w 80403"/>
                <a:gd name="connsiteY17" fmla="*/ 63991 h 80627"/>
                <a:gd name="connsiteX18" fmla="*/ 69499 w 80403"/>
                <a:gd name="connsiteY18" fmla="*/ 16148 h 80627"/>
                <a:gd name="connsiteX19" fmla="*/ 63341 w 80403"/>
                <a:gd name="connsiteY19" fmla="*/ 10242 h 80627"/>
                <a:gd name="connsiteX20" fmla="*/ 40055 w 80403"/>
                <a:gd name="connsiteY20" fmla="*/ 10279 h 8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0403" h="80627">
                  <a:moveTo>
                    <a:pt x="40886" y="41"/>
                  </a:moveTo>
                  <a:cubicBezTo>
                    <a:pt x="48657" y="41"/>
                    <a:pt x="56414" y="-73"/>
                    <a:pt x="64185" y="79"/>
                  </a:cubicBezTo>
                  <a:cubicBezTo>
                    <a:pt x="73983" y="255"/>
                    <a:pt x="79990" y="5784"/>
                    <a:pt x="80179" y="15594"/>
                  </a:cubicBezTo>
                  <a:cubicBezTo>
                    <a:pt x="80493" y="31752"/>
                    <a:pt x="80456" y="47909"/>
                    <a:pt x="80204" y="64067"/>
                  </a:cubicBezTo>
                  <a:cubicBezTo>
                    <a:pt x="80040" y="74079"/>
                    <a:pt x="74159" y="80124"/>
                    <a:pt x="64008" y="80351"/>
                  </a:cubicBezTo>
                  <a:cubicBezTo>
                    <a:pt x="48065" y="80716"/>
                    <a:pt x="32096" y="80728"/>
                    <a:pt x="16152" y="80338"/>
                  </a:cubicBezTo>
                  <a:cubicBezTo>
                    <a:pt x="5347" y="80086"/>
                    <a:pt x="33" y="73915"/>
                    <a:pt x="20" y="62934"/>
                  </a:cubicBezTo>
                  <a:cubicBezTo>
                    <a:pt x="7" y="47406"/>
                    <a:pt x="-18" y="31878"/>
                    <a:pt x="20" y="16350"/>
                  </a:cubicBezTo>
                  <a:cubicBezTo>
                    <a:pt x="45" y="6035"/>
                    <a:pt x="5536" y="381"/>
                    <a:pt x="15699" y="53"/>
                  </a:cubicBezTo>
                  <a:cubicBezTo>
                    <a:pt x="16115" y="41"/>
                    <a:pt x="16543" y="41"/>
                    <a:pt x="16958" y="41"/>
                  </a:cubicBezTo>
                  <a:cubicBezTo>
                    <a:pt x="24930" y="28"/>
                    <a:pt x="32902" y="28"/>
                    <a:pt x="40886" y="41"/>
                  </a:cubicBezTo>
                  <a:close/>
                  <a:moveTo>
                    <a:pt x="40055" y="10279"/>
                  </a:moveTo>
                  <a:cubicBezTo>
                    <a:pt x="32285" y="10279"/>
                    <a:pt x="24527" y="10380"/>
                    <a:pt x="16757" y="10242"/>
                  </a:cubicBezTo>
                  <a:cubicBezTo>
                    <a:pt x="12614" y="10166"/>
                    <a:pt x="10246" y="11917"/>
                    <a:pt x="10221" y="16035"/>
                  </a:cubicBezTo>
                  <a:cubicBezTo>
                    <a:pt x="10133" y="31978"/>
                    <a:pt x="10133" y="47922"/>
                    <a:pt x="10208" y="63878"/>
                  </a:cubicBezTo>
                  <a:cubicBezTo>
                    <a:pt x="10221" y="67530"/>
                    <a:pt x="11997" y="69722"/>
                    <a:pt x="16014" y="69709"/>
                  </a:cubicBezTo>
                  <a:cubicBezTo>
                    <a:pt x="31970" y="69659"/>
                    <a:pt x="47914" y="69646"/>
                    <a:pt x="63870" y="69722"/>
                  </a:cubicBezTo>
                  <a:cubicBezTo>
                    <a:pt x="67900" y="69747"/>
                    <a:pt x="69512" y="67908"/>
                    <a:pt x="69487" y="63991"/>
                  </a:cubicBezTo>
                  <a:cubicBezTo>
                    <a:pt x="69424" y="48048"/>
                    <a:pt x="69411" y="32104"/>
                    <a:pt x="69499" y="16148"/>
                  </a:cubicBezTo>
                  <a:cubicBezTo>
                    <a:pt x="69524" y="11816"/>
                    <a:pt x="67522" y="10179"/>
                    <a:pt x="63341" y="10242"/>
                  </a:cubicBezTo>
                  <a:cubicBezTo>
                    <a:pt x="55583" y="10380"/>
                    <a:pt x="47813" y="10279"/>
                    <a:pt x="40055" y="10279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4" name="Freeform: Shape 1203">
              <a:extLst>
                <a:ext uri="{FF2B5EF4-FFF2-40B4-BE49-F238E27FC236}">
                  <a16:creationId xmlns:a16="http://schemas.microsoft.com/office/drawing/2014/main" id="{1E03DE3E-DED0-1AE2-A339-130972294562}"/>
                </a:ext>
              </a:extLst>
            </p:cNvPr>
            <p:cNvSpPr/>
            <p:nvPr/>
          </p:nvSpPr>
          <p:spPr>
            <a:xfrm>
              <a:off x="-422657" y="2110408"/>
              <a:ext cx="80441" cy="80652"/>
            </a:xfrm>
            <a:custGeom>
              <a:avLst/>
              <a:gdLst>
                <a:gd name="connsiteX0" fmla="*/ 40375 w 80441"/>
                <a:gd name="connsiteY0" fmla="*/ 25 h 80652"/>
                <a:gd name="connsiteX1" fmla="*/ 63636 w 80441"/>
                <a:gd name="connsiteY1" fmla="*/ 37 h 80652"/>
                <a:gd name="connsiteX2" fmla="*/ 80121 w 80441"/>
                <a:gd name="connsiteY2" fmla="*/ 15175 h 80652"/>
                <a:gd name="connsiteX3" fmla="*/ 80121 w 80441"/>
                <a:gd name="connsiteY3" fmla="*/ 65449 h 80652"/>
                <a:gd name="connsiteX4" fmla="*/ 63636 w 80441"/>
                <a:gd name="connsiteY4" fmla="*/ 80586 h 80652"/>
                <a:gd name="connsiteX5" fmla="*/ 16485 w 80441"/>
                <a:gd name="connsiteY5" fmla="*/ 80586 h 80652"/>
                <a:gd name="connsiteX6" fmla="*/ 38 w 80441"/>
                <a:gd name="connsiteY6" fmla="*/ 64189 h 80652"/>
                <a:gd name="connsiteX7" fmla="*/ 38 w 80441"/>
                <a:gd name="connsiteY7" fmla="*/ 16422 h 80652"/>
                <a:gd name="connsiteX8" fmla="*/ 16498 w 80441"/>
                <a:gd name="connsiteY8" fmla="*/ 37 h 80652"/>
                <a:gd name="connsiteX9" fmla="*/ 40375 w 80441"/>
                <a:gd name="connsiteY9" fmla="*/ 25 h 80652"/>
                <a:gd name="connsiteX10" fmla="*/ 69517 w 80441"/>
                <a:gd name="connsiteY10" fmla="*/ 40173 h 80652"/>
                <a:gd name="connsiteX11" fmla="*/ 69567 w 80441"/>
                <a:gd name="connsiteY11" fmla="*/ 17542 h 80652"/>
                <a:gd name="connsiteX12" fmla="*/ 62628 w 80441"/>
                <a:gd name="connsiteY12" fmla="*/ 10150 h 80652"/>
                <a:gd name="connsiteX13" fmla="*/ 17367 w 80441"/>
                <a:gd name="connsiteY13" fmla="*/ 10163 h 80652"/>
                <a:gd name="connsiteX14" fmla="*/ 10176 w 80441"/>
                <a:gd name="connsiteY14" fmla="*/ 17517 h 80652"/>
                <a:gd name="connsiteX15" fmla="*/ 10188 w 80441"/>
                <a:gd name="connsiteY15" fmla="*/ 63396 h 80652"/>
                <a:gd name="connsiteX16" fmla="*/ 17039 w 80441"/>
                <a:gd name="connsiteY16" fmla="*/ 70436 h 80652"/>
                <a:gd name="connsiteX17" fmla="*/ 62931 w 80441"/>
                <a:gd name="connsiteY17" fmla="*/ 70448 h 80652"/>
                <a:gd name="connsiteX18" fmla="*/ 69567 w 80441"/>
                <a:gd name="connsiteY18" fmla="*/ 63409 h 80652"/>
                <a:gd name="connsiteX19" fmla="*/ 69517 w 80441"/>
                <a:gd name="connsiteY19" fmla="*/ 40173 h 8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0441" h="80652">
                  <a:moveTo>
                    <a:pt x="40375" y="25"/>
                  </a:moveTo>
                  <a:cubicBezTo>
                    <a:pt x="48133" y="25"/>
                    <a:pt x="55878" y="-38"/>
                    <a:pt x="63636" y="37"/>
                  </a:cubicBezTo>
                  <a:cubicBezTo>
                    <a:pt x="73383" y="138"/>
                    <a:pt x="79869" y="5604"/>
                    <a:pt x="80121" y="15175"/>
                  </a:cubicBezTo>
                  <a:cubicBezTo>
                    <a:pt x="80549" y="31924"/>
                    <a:pt x="80549" y="48699"/>
                    <a:pt x="80121" y="65449"/>
                  </a:cubicBezTo>
                  <a:cubicBezTo>
                    <a:pt x="79869" y="75020"/>
                    <a:pt x="73383" y="80536"/>
                    <a:pt x="63636" y="80586"/>
                  </a:cubicBezTo>
                  <a:cubicBezTo>
                    <a:pt x="47919" y="80674"/>
                    <a:pt x="32202" y="80674"/>
                    <a:pt x="16485" y="80586"/>
                  </a:cubicBezTo>
                  <a:cubicBezTo>
                    <a:pt x="6234" y="80536"/>
                    <a:pt x="63" y="74340"/>
                    <a:pt x="38" y="64189"/>
                  </a:cubicBezTo>
                  <a:cubicBezTo>
                    <a:pt x="-13" y="48271"/>
                    <a:pt x="-13" y="32353"/>
                    <a:pt x="38" y="16422"/>
                  </a:cubicBezTo>
                  <a:cubicBezTo>
                    <a:pt x="63" y="6258"/>
                    <a:pt x="6221" y="138"/>
                    <a:pt x="16498" y="37"/>
                  </a:cubicBezTo>
                  <a:cubicBezTo>
                    <a:pt x="24444" y="-38"/>
                    <a:pt x="32416" y="25"/>
                    <a:pt x="40375" y="25"/>
                  </a:cubicBezTo>
                  <a:close/>
                  <a:moveTo>
                    <a:pt x="69517" y="40173"/>
                  </a:moveTo>
                  <a:cubicBezTo>
                    <a:pt x="69517" y="32630"/>
                    <a:pt x="69378" y="25086"/>
                    <a:pt x="69567" y="17542"/>
                  </a:cubicBezTo>
                  <a:cubicBezTo>
                    <a:pt x="69693" y="12580"/>
                    <a:pt x="67741" y="10137"/>
                    <a:pt x="62628" y="10150"/>
                  </a:cubicBezTo>
                  <a:cubicBezTo>
                    <a:pt x="47541" y="10225"/>
                    <a:pt x="32454" y="10200"/>
                    <a:pt x="17367" y="10163"/>
                  </a:cubicBezTo>
                  <a:cubicBezTo>
                    <a:pt x="12380" y="10150"/>
                    <a:pt x="10163" y="12606"/>
                    <a:pt x="10176" y="17517"/>
                  </a:cubicBezTo>
                  <a:cubicBezTo>
                    <a:pt x="10226" y="32806"/>
                    <a:pt x="10213" y="48107"/>
                    <a:pt x="10188" y="63396"/>
                  </a:cubicBezTo>
                  <a:cubicBezTo>
                    <a:pt x="10188" y="68005"/>
                    <a:pt x="12380" y="70436"/>
                    <a:pt x="17039" y="70436"/>
                  </a:cubicBezTo>
                  <a:cubicBezTo>
                    <a:pt x="32341" y="70448"/>
                    <a:pt x="47629" y="70423"/>
                    <a:pt x="62931" y="70448"/>
                  </a:cubicBezTo>
                  <a:cubicBezTo>
                    <a:pt x="67691" y="70461"/>
                    <a:pt x="69656" y="68106"/>
                    <a:pt x="69567" y="63409"/>
                  </a:cubicBezTo>
                  <a:cubicBezTo>
                    <a:pt x="69404" y="55676"/>
                    <a:pt x="69504" y="47918"/>
                    <a:pt x="69517" y="4017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5" name="Freeform: Shape 1204">
              <a:extLst>
                <a:ext uri="{FF2B5EF4-FFF2-40B4-BE49-F238E27FC236}">
                  <a16:creationId xmlns:a16="http://schemas.microsoft.com/office/drawing/2014/main" id="{2FBB15EF-FF9B-8710-DC8F-AB8796CED752}"/>
                </a:ext>
              </a:extLst>
            </p:cNvPr>
            <p:cNvSpPr/>
            <p:nvPr/>
          </p:nvSpPr>
          <p:spPr>
            <a:xfrm>
              <a:off x="-320498" y="2051275"/>
              <a:ext cx="91645" cy="10851"/>
            </a:xfrm>
            <a:custGeom>
              <a:avLst/>
              <a:gdLst>
                <a:gd name="connsiteX0" fmla="*/ 45413 w 91645"/>
                <a:gd name="connsiteY0" fmla="*/ 10849 h 10851"/>
                <a:gd name="connsiteX1" fmla="*/ 8287 w 91645"/>
                <a:gd name="connsiteY1" fmla="*/ 10836 h 10851"/>
                <a:gd name="connsiteX2" fmla="*/ 0 w 91645"/>
                <a:gd name="connsiteY2" fmla="*/ 5547 h 10851"/>
                <a:gd name="connsiteX3" fmla="*/ 8136 w 91645"/>
                <a:gd name="connsiteY3" fmla="*/ 6 h 10851"/>
                <a:gd name="connsiteX4" fmla="*/ 83635 w 91645"/>
                <a:gd name="connsiteY4" fmla="*/ 6 h 10851"/>
                <a:gd name="connsiteX5" fmla="*/ 91644 w 91645"/>
                <a:gd name="connsiteY5" fmla="*/ 5711 h 10851"/>
                <a:gd name="connsiteX6" fmla="*/ 83798 w 91645"/>
                <a:gd name="connsiteY6" fmla="*/ 10849 h 10851"/>
                <a:gd name="connsiteX7" fmla="*/ 45413 w 91645"/>
                <a:gd name="connsiteY7" fmla="*/ 10849 h 10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45" h="10851">
                  <a:moveTo>
                    <a:pt x="45413" y="10849"/>
                  </a:moveTo>
                  <a:cubicBezTo>
                    <a:pt x="33033" y="10849"/>
                    <a:pt x="20666" y="10861"/>
                    <a:pt x="8287" y="10836"/>
                  </a:cubicBezTo>
                  <a:cubicBezTo>
                    <a:pt x="4408" y="10824"/>
                    <a:pt x="25" y="10824"/>
                    <a:pt x="0" y="5547"/>
                  </a:cubicBezTo>
                  <a:cubicBezTo>
                    <a:pt x="-25" y="434"/>
                    <a:pt x="4169" y="18"/>
                    <a:pt x="8136" y="6"/>
                  </a:cubicBezTo>
                  <a:cubicBezTo>
                    <a:pt x="33298" y="-7"/>
                    <a:pt x="58472" y="6"/>
                    <a:pt x="83635" y="6"/>
                  </a:cubicBezTo>
                  <a:cubicBezTo>
                    <a:pt x="87677" y="6"/>
                    <a:pt x="91720" y="673"/>
                    <a:pt x="91644" y="5711"/>
                  </a:cubicBezTo>
                  <a:cubicBezTo>
                    <a:pt x="91569" y="10471"/>
                    <a:pt x="87551" y="10849"/>
                    <a:pt x="83798" y="10849"/>
                  </a:cubicBezTo>
                  <a:cubicBezTo>
                    <a:pt x="71003" y="10849"/>
                    <a:pt x="58208" y="10849"/>
                    <a:pt x="45413" y="10849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6" name="Freeform: Shape 1205">
              <a:extLst>
                <a:ext uri="{FF2B5EF4-FFF2-40B4-BE49-F238E27FC236}">
                  <a16:creationId xmlns:a16="http://schemas.microsoft.com/office/drawing/2014/main" id="{9DF9E2CB-EE7E-E403-9670-35A21FC9E55E}"/>
                </a:ext>
              </a:extLst>
            </p:cNvPr>
            <p:cNvSpPr/>
            <p:nvPr/>
          </p:nvSpPr>
          <p:spPr>
            <a:xfrm>
              <a:off x="-320499" y="2144221"/>
              <a:ext cx="91659" cy="10340"/>
            </a:xfrm>
            <a:custGeom>
              <a:avLst/>
              <a:gdLst>
                <a:gd name="connsiteX0" fmla="*/ 46119 w 91659"/>
                <a:gd name="connsiteY0" fmla="*/ 13 h 10340"/>
                <a:gd name="connsiteX1" fmla="*/ 83850 w 91659"/>
                <a:gd name="connsiteY1" fmla="*/ 1 h 10340"/>
                <a:gd name="connsiteX2" fmla="*/ 91658 w 91659"/>
                <a:gd name="connsiteY2" fmla="*/ 5000 h 10340"/>
                <a:gd name="connsiteX3" fmla="*/ 84190 w 91659"/>
                <a:gd name="connsiteY3" fmla="*/ 10340 h 10340"/>
                <a:gd name="connsiteX4" fmla="*/ 7469 w 91659"/>
                <a:gd name="connsiteY4" fmla="*/ 10340 h 10340"/>
                <a:gd name="connsiteX5" fmla="*/ 1 w 91659"/>
                <a:gd name="connsiteY5" fmla="*/ 5025 h 10340"/>
                <a:gd name="connsiteX6" fmla="*/ 7771 w 91659"/>
                <a:gd name="connsiteY6" fmla="*/ 13 h 10340"/>
                <a:gd name="connsiteX7" fmla="*/ 46119 w 91659"/>
                <a:gd name="connsiteY7" fmla="*/ 13 h 1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9" h="10340">
                  <a:moveTo>
                    <a:pt x="46119" y="13"/>
                  </a:moveTo>
                  <a:cubicBezTo>
                    <a:pt x="58700" y="13"/>
                    <a:pt x="71269" y="38"/>
                    <a:pt x="83850" y="1"/>
                  </a:cubicBezTo>
                  <a:cubicBezTo>
                    <a:pt x="87615" y="-12"/>
                    <a:pt x="91557" y="127"/>
                    <a:pt x="91658" y="5000"/>
                  </a:cubicBezTo>
                  <a:cubicBezTo>
                    <a:pt x="91759" y="9748"/>
                    <a:pt x="88157" y="10353"/>
                    <a:pt x="84190" y="10340"/>
                  </a:cubicBezTo>
                  <a:cubicBezTo>
                    <a:pt x="58612" y="10264"/>
                    <a:pt x="33047" y="10264"/>
                    <a:pt x="7469" y="10340"/>
                  </a:cubicBezTo>
                  <a:cubicBezTo>
                    <a:pt x="3540" y="10353"/>
                    <a:pt x="-74" y="9811"/>
                    <a:pt x="1" y="5025"/>
                  </a:cubicBezTo>
                  <a:cubicBezTo>
                    <a:pt x="77" y="76"/>
                    <a:pt x="4031" y="1"/>
                    <a:pt x="7771" y="13"/>
                  </a:cubicBezTo>
                  <a:cubicBezTo>
                    <a:pt x="20554" y="38"/>
                    <a:pt x="33337" y="13"/>
                    <a:pt x="46119" y="1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7" name="Freeform: Shape 1206">
              <a:extLst>
                <a:ext uri="{FF2B5EF4-FFF2-40B4-BE49-F238E27FC236}">
                  <a16:creationId xmlns:a16="http://schemas.microsoft.com/office/drawing/2014/main" id="{B7989804-0393-47DB-AFAB-AE112E79DB18}"/>
                </a:ext>
              </a:extLst>
            </p:cNvPr>
            <p:cNvSpPr/>
            <p:nvPr/>
          </p:nvSpPr>
          <p:spPr>
            <a:xfrm>
              <a:off x="-269507" y="2121754"/>
              <a:ext cx="59463" cy="10166"/>
            </a:xfrm>
            <a:custGeom>
              <a:avLst/>
              <a:gdLst>
                <a:gd name="connsiteX0" fmla="*/ 29169 w 59463"/>
                <a:gd name="connsiteY0" fmla="*/ 10126 h 10166"/>
                <a:gd name="connsiteX1" fmla="*/ 6563 w 59463"/>
                <a:gd name="connsiteY1" fmla="*/ 10163 h 10166"/>
                <a:gd name="connsiteX2" fmla="*/ 2 w 59463"/>
                <a:gd name="connsiteY2" fmla="*/ 5327 h 10166"/>
                <a:gd name="connsiteX3" fmla="*/ 6173 w 59463"/>
                <a:gd name="connsiteY3" fmla="*/ 0 h 10166"/>
                <a:gd name="connsiteX4" fmla="*/ 53273 w 59463"/>
                <a:gd name="connsiteY4" fmla="*/ 265 h 10166"/>
                <a:gd name="connsiteX5" fmla="*/ 59393 w 59463"/>
                <a:gd name="connsiteY5" fmla="*/ 5277 h 10166"/>
                <a:gd name="connsiteX6" fmla="*/ 53034 w 59463"/>
                <a:gd name="connsiteY6" fmla="*/ 10151 h 10166"/>
                <a:gd name="connsiteX7" fmla="*/ 29169 w 59463"/>
                <a:gd name="connsiteY7" fmla="*/ 10126 h 1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463" h="10166">
                  <a:moveTo>
                    <a:pt x="29169" y="10126"/>
                  </a:moveTo>
                  <a:cubicBezTo>
                    <a:pt x="21638" y="10126"/>
                    <a:pt x="14094" y="10025"/>
                    <a:pt x="6563" y="10163"/>
                  </a:cubicBezTo>
                  <a:cubicBezTo>
                    <a:pt x="2961" y="10226"/>
                    <a:pt x="90" y="9357"/>
                    <a:pt x="2" y="5327"/>
                  </a:cubicBezTo>
                  <a:cubicBezTo>
                    <a:pt x="-74" y="1474"/>
                    <a:pt x="2357" y="-25"/>
                    <a:pt x="6173" y="0"/>
                  </a:cubicBezTo>
                  <a:cubicBezTo>
                    <a:pt x="21877" y="88"/>
                    <a:pt x="37581" y="-163"/>
                    <a:pt x="53273" y="265"/>
                  </a:cubicBezTo>
                  <a:cubicBezTo>
                    <a:pt x="55464" y="328"/>
                    <a:pt x="59066" y="3262"/>
                    <a:pt x="59393" y="5277"/>
                  </a:cubicBezTo>
                  <a:cubicBezTo>
                    <a:pt x="59998" y="9055"/>
                    <a:pt x="56610" y="10189"/>
                    <a:pt x="53034" y="10151"/>
                  </a:cubicBezTo>
                  <a:cubicBezTo>
                    <a:pt x="45087" y="10063"/>
                    <a:pt x="37128" y="10126"/>
                    <a:pt x="29169" y="10126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8" name="Freeform: Shape 1207">
              <a:extLst>
                <a:ext uri="{FF2B5EF4-FFF2-40B4-BE49-F238E27FC236}">
                  <a16:creationId xmlns:a16="http://schemas.microsoft.com/office/drawing/2014/main" id="{596D236C-E835-1844-12E3-6DD3F1D38FBD}"/>
                </a:ext>
              </a:extLst>
            </p:cNvPr>
            <p:cNvSpPr/>
            <p:nvPr/>
          </p:nvSpPr>
          <p:spPr>
            <a:xfrm>
              <a:off x="-269380" y="2029243"/>
              <a:ext cx="59384" cy="10608"/>
            </a:xfrm>
            <a:custGeom>
              <a:avLst/>
              <a:gdLst>
                <a:gd name="connsiteX0" fmla="*/ 30087 w 59384"/>
                <a:gd name="connsiteY0" fmla="*/ 124 h 10608"/>
                <a:gd name="connsiteX1" fmla="*/ 52655 w 59384"/>
                <a:gd name="connsiteY1" fmla="*/ 338 h 10608"/>
                <a:gd name="connsiteX2" fmla="*/ 59266 w 59384"/>
                <a:gd name="connsiteY2" fmla="*/ 4947 h 10608"/>
                <a:gd name="connsiteX3" fmla="*/ 52781 w 59384"/>
                <a:gd name="connsiteY3" fmla="*/ 10526 h 10608"/>
                <a:gd name="connsiteX4" fmla="*/ 6373 w 59384"/>
                <a:gd name="connsiteY4" fmla="*/ 10312 h 10608"/>
                <a:gd name="connsiteX5" fmla="*/ 127 w 59384"/>
                <a:gd name="connsiteY5" fmla="*/ 5161 h 10608"/>
                <a:gd name="connsiteX6" fmla="*/ 6247 w 59384"/>
                <a:gd name="connsiteY6" fmla="*/ 111 h 10608"/>
                <a:gd name="connsiteX7" fmla="*/ 30087 w 59384"/>
                <a:gd name="connsiteY7" fmla="*/ 124 h 1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84" h="10608">
                  <a:moveTo>
                    <a:pt x="30087" y="124"/>
                  </a:moveTo>
                  <a:cubicBezTo>
                    <a:pt x="37618" y="124"/>
                    <a:pt x="45174" y="-266"/>
                    <a:pt x="52655" y="338"/>
                  </a:cubicBezTo>
                  <a:cubicBezTo>
                    <a:pt x="55073" y="527"/>
                    <a:pt x="58876" y="2983"/>
                    <a:pt x="59266" y="4947"/>
                  </a:cubicBezTo>
                  <a:cubicBezTo>
                    <a:pt x="60085" y="9003"/>
                    <a:pt x="56496" y="10514"/>
                    <a:pt x="52781" y="10526"/>
                  </a:cubicBezTo>
                  <a:cubicBezTo>
                    <a:pt x="37316" y="10577"/>
                    <a:pt x="21838" y="10766"/>
                    <a:pt x="6373" y="10312"/>
                  </a:cubicBezTo>
                  <a:cubicBezTo>
                    <a:pt x="4144" y="10249"/>
                    <a:pt x="593" y="7302"/>
                    <a:pt x="127" y="5161"/>
                  </a:cubicBezTo>
                  <a:cubicBezTo>
                    <a:pt x="-705" y="1346"/>
                    <a:pt x="2696" y="99"/>
                    <a:pt x="6247" y="111"/>
                  </a:cubicBezTo>
                  <a:cubicBezTo>
                    <a:pt x="14194" y="149"/>
                    <a:pt x="22140" y="124"/>
                    <a:pt x="30087" y="124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9" name="Freeform: Shape 1208">
              <a:extLst>
                <a:ext uri="{FF2B5EF4-FFF2-40B4-BE49-F238E27FC236}">
                  <a16:creationId xmlns:a16="http://schemas.microsoft.com/office/drawing/2014/main" id="{DF301815-065B-3656-E2EF-DB2A6ABFC850}"/>
                </a:ext>
              </a:extLst>
            </p:cNvPr>
            <p:cNvSpPr/>
            <p:nvPr/>
          </p:nvSpPr>
          <p:spPr>
            <a:xfrm>
              <a:off x="-320611" y="2213970"/>
              <a:ext cx="36521" cy="10921"/>
            </a:xfrm>
            <a:custGeom>
              <a:avLst/>
              <a:gdLst>
                <a:gd name="connsiteX0" fmla="*/ 18072 w 36521"/>
                <a:gd name="connsiteY0" fmla="*/ 10687 h 10921"/>
                <a:gd name="connsiteX1" fmla="*/ 5604 w 36521"/>
                <a:gd name="connsiteY1" fmla="*/ 10448 h 10921"/>
                <a:gd name="connsiteX2" fmla="*/ 0 w 36521"/>
                <a:gd name="connsiteY2" fmla="*/ 5197 h 10921"/>
                <a:gd name="connsiteX3" fmla="*/ 5428 w 36521"/>
                <a:gd name="connsiteY3" fmla="*/ 411 h 10921"/>
                <a:gd name="connsiteX4" fmla="*/ 31056 w 36521"/>
                <a:gd name="connsiteY4" fmla="*/ 411 h 10921"/>
                <a:gd name="connsiteX5" fmla="*/ 36522 w 36521"/>
                <a:gd name="connsiteY5" fmla="*/ 5675 h 10921"/>
                <a:gd name="connsiteX6" fmla="*/ 30552 w 36521"/>
                <a:gd name="connsiteY6" fmla="*/ 10499 h 10921"/>
                <a:gd name="connsiteX7" fmla="*/ 18084 w 36521"/>
                <a:gd name="connsiteY7" fmla="*/ 10725 h 10921"/>
                <a:gd name="connsiteX8" fmla="*/ 18072 w 36521"/>
                <a:gd name="connsiteY8" fmla="*/ 10687 h 10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21" h="10921">
                  <a:moveTo>
                    <a:pt x="18072" y="10687"/>
                  </a:moveTo>
                  <a:cubicBezTo>
                    <a:pt x="13903" y="10687"/>
                    <a:pt x="9596" y="11292"/>
                    <a:pt x="5604" y="10448"/>
                  </a:cubicBezTo>
                  <a:cubicBezTo>
                    <a:pt x="3463" y="9995"/>
                    <a:pt x="1851" y="7035"/>
                    <a:pt x="0" y="5197"/>
                  </a:cubicBezTo>
                  <a:cubicBezTo>
                    <a:pt x="1801" y="3522"/>
                    <a:pt x="3526" y="524"/>
                    <a:pt x="5428" y="411"/>
                  </a:cubicBezTo>
                  <a:cubicBezTo>
                    <a:pt x="13941" y="-118"/>
                    <a:pt x="22543" y="-156"/>
                    <a:pt x="31056" y="411"/>
                  </a:cubicBezTo>
                  <a:cubicBezTo>
                    <a:pt x="32995" y="537"/>
                    <a:pt x="34708" y="3836"/>
                    <a:pt x="36522" y="5675"/>
                  </a:cubicBezTo>
                  <a:cubicBezTo>
                    <a:pt x="34544" y="7350"/>
                    <a:pt x="32769" y="10058"/>
                    <a:pt x="30552" y="10499"/>
                  </a:cubicBezTo>
                  <a:cubicBezTo>
                    <a:pt x="26535" y="11292"/>
                    <a:pt x="22253" y="10725"/>
                    <a:pt x="18084" y="10725"/>
                  </a:cubicBezTo>
                  <a:cubicBezTo>
                    <a:pt x="18072" y="10700"/>
                    <a:pt x="18072" y="10687"/>
                    <a:pt x="18072" y="10687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0" name="Freeform: Shape 1209">
              <a:extLst>
                <a:ext uri="{FF2B5EF4-FFF2-40B4-BE49-F238E27FC236}">
                  <a16:creationId xmlns:a16="http://schemas.microsoft.com/office/drawing/2014/main" id="{AFFB6647-F1A8-4A0B-1C4B-FDC94F592074}"/>
                </a:ext>
              </a:extLst>
            </p:cNvPr>
            <p:cNvSpPr/>
            <p:nvPr/>
          </p:nvSpPr>
          <p:spPr>
            <a:xfrm>
              <a:off x="-289114" y="2073845"/>
              <a:ext cx="37403" cy="10567"/>
            </a:xfrm>
            <a:custGeom>
              <a:avLst/>
              <a:gdLst>
                <a:gd name="connsiteX0" fmla="*/ 18853 w 37403"/>
                <a:gd name="connsiteY0" fmla="*/ 10393 h 10567"/>
                <a:gd name="connsiteX1" fmla="*/ 5100 w 37403"/>
                <a:gd name="connsiteY1" fmla="*/ 10154 h 10567"/>
                <a:gd name="connsiteX2" fmla="*/ 0 w 37403"/>
                <a:gd name="connsiteY2" fmla="*/ 5242 h 10567"/>
                <a:gd name="connsiteX3" fmla="*/ 5226 w 37403"/>
                <a:gd name="connsiteY3" fmla="*/ 381 h 10567"/>
                <a:gd name="connsiteX4" fmla="*/ 32152 w 37403"/>
                <a:gd name="connsiteY4" fmla="*/ 394 h 10567"/>
                <a:gd name="connsiteX5" fmla="*/ 37403 w 37403"/>
                <a:gd name="connsiteY5" fmla="*/ 5418 h 10567"/>
                <a:gd name="connsiteX6" fmla="*/ 31963 w 37403"/>
                <a:gd name="connsiteY6" fmla="*/ 10166 h 10567"/>
                <a:gd name="connsiteX7" fmla="*/ 18853 w 37403"/>
                <a:gd name="connsiteY7" fmla="*/ 10393 h 1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03" h="10567">
                  <a:moveTo>
                    <a:pt x="18853" y="10393"/>
                  </a:moveTo>
                  <a:cubicBezTo>
                    <a:pt x="14256" y="10393"/>
                    <a:pt x="9584" y="10884"/>
                    <a:pt x="5100" y="10154"/>
                  </a:cubicBezTo>
                  <a:cubicBezTo>
                    <a:pt x="3186" y="9839"/>
                    <a:pt x="1688" y="6967"/>
                    <a:pt x="0" y="5242"/>
                  </a:cubicBezTo>
                  <a:cubicBezTo>
                    <a:pt x="1738" y="3542"/>
                    <a:pt x="3400" y="482"/>
                    <a:pt x="5226" y="381"/>
                  </a:cubicBezTo>
                  <a:cubicBezTo>
                    <a:pt x="14180" y="-123"/>
                    <a:pt x="23198" y="-135"/>
                    <a:pt x="32152" y="394"/>
                  </a:cubicBezTo>
                  <a:cubicBezTo>
                    <a:pt x="33990" y="507"/>
                    <a:pt x="35653" y="3668"/>
                    <a:pt x="37403" y="5418"/>
                  </a:cubicBezTo>
                  <a:cubicBezTo>
                    <a:pt x="35602" y="7068"/>
                    <a:pt x="33990" y="9814"/>
                    <a:pt x="31963" y="10166"/>
                  </a:cubicBezTo>
                  <a:cubicBezTo>
                    <a:pt x="27719" y="10909"/>
                    <a:pt x="23235" y="10393"/>
                    <a:pt x="18853" y="1039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1" name="Freeform: Shape 1210">
              <a:extLst>
                <a:ext uri="{FF2B5EF4-FFF2-40B4-BE49-F238E27FC236}">
                  <a16:creationId xmlns:a16="http://schemas.microsoft.com/office/drawing/2014/main" id="{7A7785D6-6C46-1071-847F-80B4B6AB4C5F}"/>
                </a:ext>
              </a:extLst>
            </p:cNvPr>
            <p:cNvSpPr/>
            <p:nvPr/>
          </p:nvSpPr>
          <p:spPr>
            <a:xfrm>
              <a:off x="-288995" y="2166666"/>
              <a:ext cx="37271" cy="10598"/>
            </a:xfrm>
            <a:custGeom>
              <a:avLst/>
              <a:gdLst>
                <a:gd name="connsiteX0" fmla="*/ 18369 w 37271"/>
                <a:gd name="connsiteY0" fmla="*/ 161 h 10598"/>
                <a:gd name="connsiteX1" fmla="*/ 31491 w 37271"/>
                <a:gd name="connsiteY1" fmla="*/ 375 h 10598"/>
                <a:gd name="connsiteX2" fmla="*/ 37272 w 37271"/>
                <a:gd name="connsiteY2" fmla="*/ 4733 h 10598"/>
                <a:gd name="connsiteX3" fmla="*/ 31705 w 37271"/>
                <a:gd name="connsiteY3" fmla="*/ 10148 h 10598"/>
                <a:gd name="connsiteX4" fmla="*/ 5422 w 37271"/>
                <a:gd name="connsiteY4" fmla="*/ 10160 h 10598"/>
                <a:gd name="connsiteX5" fmla="*/ 121 w 37271"/>
                <a:gd name="connsiteY5" fmla="*/ 4871 h 10598"/>
                <a:gd name="connsiteX6" fmla="*/ 5825 w 37271"/>
                <a:gd name="connsiteY6" fmla="*/ 161 h 10598"/>
                <a:gd name="connsiteX7" fmla="*/ 18369 w 37271"/>
                <a:gd name="connsiteY7" fmla="*/ 161 h 10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271" h="10598">
                  <a:moveTo>
                    <a:pt x="18369" y="161"/>
                  </a:moveTo>
                  <a:cubicBezTo>
                    <a:pt x="22751" y="161"/>
                    <a:pt x="27222" y="-317"/>
                    <a:pt x="31491" y="375"/>
                  </a:cubicBezTo>
                  <a:cubicBezTo>
                    <a:pt x="33595" y="715"/>
                    <a:pt x="35358" y="3209"/>
                    <a:pt x="37272" y="4733"/>
                  </a:cubicBezTo>
                  <a:cubicBezTo>
                    <a:pt x="35421" y="6622"/>
                    <a:pt x="33683" y="10009"/>
                    <a:pt x="31705" y="10148"/>
                  </a:cubicBezTo>
                  <a:cubicBezTo>
                    <a:pt x="22978" y="10752"/>
                    <a:pt x="14162" y="10740"/>
                    <a:pt x="5422" y="10160"/>
                  </a:cubicBezTo>
                  <a:cubicBezTo>
                    <a:pt x="3470" y="10035"/>
                    <a:pt x="574" y="6987"/>
                    <a:pt x="121" y="4871"/>
                  </a:cubicBezTo>
                  <a:cubicBezTo>
                    <a:pt x="-673" y="1131"/>
                    <a:pt x="2589" y="174"/>
                    <a:pt x="5825" y="161"/>
                  </a:cubicBezTo>
                  <a:cubicBezTo>
                    <a:pt x="10019" y="136"/>
                    <a:pt x="14200" y="148"/>
                    <a:pt x="18369" y="16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2" name="Freeform: Shape 1211">
              <a:extLst>
                <a:ext uri="{FF2B5EF4-FFF2-40B4-BE49-F238E27FC236}">
                  <a16:creationId xmlns:a16="http://schemas.microsoft.com/office/drawing/2014/main" id="{1C2D16F2-86AB-ED67-028F-C75A20B29AD0}"/>
                </a:ext>
              </a:extLst>
            </p:cNvPr>
            <p:cNvSpPr/>
            <p:nvPr/>
          </p:nvSpPr>
          <p:spPr>
            <a:xfrm>
              <a:off x="-320269" y="2029308"/>
              <a:ext cx="35836" cy="10490"/>
            </a:xfrm>
            <a:custGeom>
              <a:avLst/>
              <a:gdLst>
                <a:gd name="connsiteX0" fmla="*/ 17982 w 35836"/>
                <a:gd name="connsiteY0" fmla="*/ 148 h 10490"/>
                <a:gd name="connsiteX1" fmla="*/ 31167 w 35836"/>
                <a:gd name="connsiteY1" fmla="*/ 349 h 10490"/>
                <a:gd name="connsiteX2" fmla="*/ 35827 w 35836"/>
                <a:gd name="connsiteY2" fmla="*/ 4593 h 10490"/>
                <a:gd name="connsiteX3" fmla="*/ 31469 w 35836"/>
                <a:gd name="connsiteY3" fmla="*/ 10084 h 10490"/>
                <a:gd name="connsiteX4" fmla="*/ 4443 w 35836"/>
                <a:gd name="connsiteY4" fmla="*/ 10084 h 10490"/>
                <a:gd name="connsiteX5" fmla="*/ 10 w 35836"/>
                <a:gd name="connsiteY5" fmla="*/ 4618 h 10490"/>
                <a:gd name="connsiteX6" fmla="*/ 4796 w 35836"/>
                <a:gd name="connsiteY6" fmla="*/ 349 h 10490"/>
                <a:gd name="connsiteX7" fmla="*/ 17982 w 35836"/>
                <a:gd name="connsiteY7" fmla="*/ 148 h 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36" h="10490">
                  <a:moveTo>
                    <a:pt x="17982" y="148"/>
                  </a:moveTo>
                  <a:cubicBezTo>
                    <a:pt x="22389" y="148"/>
                    <a:pt x="26860" y="-293"/>
                    <a:pt x="31167" y="349"/>
                  </a:cubicBezTo>
                  <a:cubicBezTo>
                    <a:pt x="33006" y="626"/>
                    <a:pt x="36028" y="3422"/>
                    <a:pt x="35827" y="4593"/>
                  </a:cubicBezTo>
                  <a:cubicBezTo>
                    <a:pt x="35462" y="6696"/>
                    <a:pt x="33144" y="9996"/>
                    <a:pt x="31469" y="10084"/>
                  </a:cubicBezTo>
                  <a:cubicBezTo>
                    <a:pt x="22478" y="10625"/>
                    <a:pt x="13423" y="10625"/>
                    <a:pt x="4443" y="10084"/>
                  </a:cubicBezTo>
                  <a:cubicBezTo>
                    <a:pt x="2743" y="9983"/>
                    <a:pt x="376" y="6721"/>
                    <a:pt x="10" y="4618"/>
                  </a:cubicBezTo>
                  <a:cubicBezTo>
                    <a:pt x="-204" y="3447"/>
                    <a:pt x="2907" y="639"/>
                    <a:pt x="4796" y="349"/>
                  </a:cubicBezTo>
                  <a:cubicBezTo>
                    <a:pt x="9103" y="-293"/>
                    <a:pt x="13574" y="148"/>
                    <a:pt x="17982" y="148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3" name="Freeform: Shape 1212">
              <a:extLst>
                <a:ext uri="{FF2B5EF4-FFF2-40B4-BE49-F238E27FC236}">
                  <a16:creationId xmlns:a16="http://schemas.microsoft.com/office/drawing/2014/main" id="{9097C0D8-9125-C5A1-B984-49830CD9B1C1}"/>
                </a:ext>
              </a:extLst>
            </p:cNvPr>
            <p:cNvSpPr/>
            <p:nvPr/>
          </p:nvSpPr>
          <p:spPr>
            <a:xfrm>
              <a:off x="-320611" y="2121619"/>
              <a:ext cx="36509" cy="10407"/>
            </a:xfrm>
            <a:custGeom>
              <a:avLst/>
              <a:gdLst>
                <a:gd name="connsiteX0" fmla="*/ 18122 w 36509"/>
                <a:gd name="connsiteY0" fmla="*/ 10236 h 10407"/>
                <a:gd name="connsiteX1" fmla="*/ 5579 w 36509"/>
                <a:gd name="connsiteY1" fmla="*/ 10021 h 10407"/>
                <a:gd name="connsiteX2" fmla="*/ 0 w 36509"/>
                <a:gd name="connsiteY2" fmla="*/ 5526 h 10407"/>
                <a:gd name="connsiteX3" fmla="*/ 5604 w 36509"/>
                <a:gd name="connsiteY3" fmla="*/ 413 h 10407"/>
                <a:gd name="connsiteX4" fmla="*/ 31358 w 36509"/>
                <a:gd name="connsiteY4" fmla="*/ 400 h 10407"/>
                <a:gd name="connsiteX5" fmla="*/ 36509 w 36509"/>
                <a:gd name="connsiteY5" fmla="*/ 5261 h 10407"/>
                <a:gd name="connsiteX6" fmla="*/ 31283 w 36509"/>
                <a:gd name="connsiteY6" fmla="*/ 10009 h 10407"/>
                <a:gd name="connsiteX7" fmla="*/ 18122 w 36509"/>
                <a:gd name="connsiteY7" fmla="*/ 10236 h 10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509" h="10407">
                  <a:moveTo>
                    <a:pt x="18122" y="10236"/>
                  </a:moveTo>
                  <a:cubicBezTo>
                    <a:pt x="13929" y="10236"/>
                    <a:pt x="9647" y="10739"/>
                    <a:pt x="5579" y="10021"/>
                  </a:cubicBezTo>
                  <a:cubicBezTo>
                    <a:pt x="3514" y="9656"/>
                    <a:pt x="1851" y="7087"/>
                    <a:pt x="0" y="5526"/>
                  </a:cubicBezTo>
                  <a:cubicBezTo>
                    <a:pt x="1864" y="3737"/>
                    <a:pt x="3627" y="538"/>
                    <a:pt x="5604" y="413"/>
                  </a:cubicBezTo>
                  <a:cubicBezTo>
                    <a:pt x="14155" y="-154"/>
                    <a:pt x="22795" y="-116"/>
                    <a:pt x="31358" y="400"/>
                  </a:cubicBezTo>
                  <a:cubicBezTo>
                    <a:pt x="33172" y="513"/>
                    <a:pt x="34796" y="3561"/>
                    <a:pt x="36509" y="5261"/>
                  </a:cubicBezTo>
                  <a:cubicBezTo>
                    <a:pt x="34784" y="6911"/>
                    <a:pt x="33235" y="9669"/>
                    <a:pt x="31283" y="10009"/>
                  </a:cubicBezTo>
                  <a:cubicBezTo>
                    <a:pt x="27013" y="10739"/>
                    <a:pt x="22530" y="10236"/>
                    <a:pt x="18122" y="10236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4" name="Freeform: Shape 1213">
              <a:extLst>
                <a:ext uri="{FF2B5EF4-FFF2-40B4-BE49-F238E27FC236}">
                  <a16:creationId xmlns:a16="http://schemas.microsoft.com/office/drawing/2014/main" id="{4B0C5209-2FDD-7BD0-52BD-A5F789BD4296}"/>
                </a:ext>
              </a:extLst>
            </p:cNvPr>
            <p:cNvSpPr/>
            <p:nvPr/>
          </p:nvSpPr>
          <p:spPr>
            <a:xfrm>
              <a:off x="-320457" y="2074411"/>
              <a:ext cx="17015" cy="12131"/>
            </a:xfrm>
            <a:custGeom>
              <a:avLst/>
              <a:gdLst>
                <a:gd name="connsiteX0" fmla="*/ 8398 w 17015"/>
                <a:gd name="connsiteY0" fmla="*/ 12131 h 12131"/>
                <a:gd name="connsiteX1" fmla="*/ 86 w 17015"/>
                <a:gd name="connsiteY1" fmla="*/ 5318 h 12131"/>
                <a:gd name="connsiteX2" fmla="*/ 2554 w 17015"/>
                <a:gd name="connsiteY2" fmla="*/ 494 h 12131"/>
                <a:gd name="connsiteX3" fmla="*/ 14040 w 17015"/>
                <a:gd name="connsiteY3" fmla="*/ 469 h 12131"/>
                <a:gd name="connsiteX4" fmla="*/ 16974 w 17015"/>
                <a:gd name="connsiteY4" fmla="*/ 5079 h 12131"/>
                <a:gd name="connsiteX5" fmla="*/ 8398 w 17015"/>
                <a:gd name="connsiteY5" fmla="*/ 12131 h 12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15" h="12131">
                  <a:moveTo>
                    <a:pt x="8398" y="12131"/>
                  </a:moveTo>
                  <a:cubicBezTo>
                    <a:pt x="4771" y="9310"/>
                    <a:pt x="2025" y="7648"/>
                    <a:pt x="86" y="5318"/>
                  </a:cubicBezTo>
                  <a:cubicBezTo>
                    <a:pt x="-418" y="4726"/>
                    <a:pt x="1408" y="696"/>
                    <a:pt x="2554" y="494"/>
                  </a:cubicBezTo>
                  <a:cubicBezTo>
                    <a:pt x="6307" y="-148"/>
                    <a:pt x="10299" y="-173"/>
                    <a:pt x="14040" y="469"/>
                  </a:cubicBezTo>
                  <a:cubicBezTo>
                    <a:pt x="15324" y="683"/>
                    <a:pt x="17327" y="4688"/>
                    <a:pt x="16974" y="5079"/>
                  </a:cubicBezTo>
                  <a:cubicBezTo>
                    <a:pt x="14783" y="7484"/>
                    <a:pt x="11987" y="9335"/>
                    <a:pt x="8398" y="1213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5" name="Freeform: Shape 1214">
              <a:extLst>
                <a:ext uri="{FF2B5EF4-FFF2-40B4-BE49-F238E27FC236}">
                  <a16:creationId xmlns:a16="http://schemas.microsoft.com/office/drawing/2014/main" id="{F1101AD6-AF4D-9F98-2596-6D1508C04717}"/>
                </a:ext>
              </a:extLst>
            </p:cNvPr>
            <p:cNvSpPr/>
            <p:nvPr/>
          </p:nvSpPr>
          <p:spPr>
            <a:xfrm>
              <a:off x="-320394" y="2259882"/>
              <a:ext cx="16936" cy="9383"/>
            </a:xfrm>
            <a:custGeom>
              <a:avLst/>
              <a:gdLst>
                <a:gd name="connsiteX0" fmla="*/ 8146 w 16936"/>
                <a:gd name="connsiteY0" fmla="*/ 9181 h 9383"/>
                <a:gd name="connsiteX1" fmla="*/ 3864 w 16936"/>
                <a:gd name="connsiteY1" fmla="*/ 9068 h 9383"/>
                <a:gd name="connsiteX2" fmla="*/ 48 w 16936"/>
                <a:gd name="connsiteY2" fmla="*/ 4937 h 9383"/>
                <a:gd name="connsiteX3" fmla="*/ 2063 w 16936"/>
                <a:gd name="connsiteY3" fmla="*/ 391 h 9383"/>
                <a:gd name="connsiteX4" fmla="*/ 14657 w 16936"/>
                <a:gd name="connsiteY4" fmla="*/ 365 h 9383"/>
                <a:gd name="connsiteX5" fmla="*/ 16898 w 16936"/>
                <a:gd name="connsiteY5" fmla="*/ 4836 h 9383"/>
                <a:gd name="connsiteX6" fmla="*/ 13070 w 16936"/>
                <a:gd name="connsiteY6" fmla="*/ 9030 h 9383"/>
                <a:gd name="connsiteX7" fmla="*/ 8146 w 16936"/>
                <a:gd name="connsiteY7" fmla="*/ 9181 h 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36" h="9383">
                  <a:moveTo>
                    <a:pt x="8146" y="9181"/>
                  </a:moveTo>
                  <a:cubicBezTo>
                    <a:pt x="6697" y="9194"/>
                    <a:pt x="4947" y="9697"/>
                    <a:pt x="3864" y="9068"/>
                  </a:cubicBezTo>
                  <a:cubicBezTo>
                    <a:pt x="2264" y="8136"/>
                    <a:pt x="451" y="6562"/>
                    <a:pt x="48" y="4937"/>
                  </a:cubicBezTo>
                  <a:cubicBezTo>
                    <a:pt x="-279" y="3602"/>
                    <a:pt x="1144" y="504"/>
                    <a:pt x="2063" y="391"/>
                  </a:cubicBezTo>
                  <a:cubicBezTo>
                    <a:pt x="6219" y="-113"/>
                    <a:pt x="10501" y="-138"/>
                    <a:pt x="14657" y="365"/>
                  </a:cubicBezTo>
                  <a:cubicBezTo>
                    <a:pt x="15652" y="491"/>
                    <a:pt x="17201" y="3514"/>
                    <a:pt x="16898" y="4836"/>
                  </a:cubicBezTo>
                  <a:cubicBezTo>
                    <a:pt x="16508" y="6486"/>
                    <a:pt x="14694" y="8174"/>
                    <a:pt x="13070" y="9030"/>
                  </a:cubicBezTo>
                  <a:cubicBezTo>
                    <a:pt x="11747" y="9723"/>
                    <a:pt x="9795" y="9181"/>
                    <a:pt x="8146" y="918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6" name="Freeform: Shape 1215">
              <a:extLst>
                <a:ext uri="{FF2B5EF4-FFF2-40B4-BE49-F238E27FC236}">
                  <a16:creationId xmlns:a16="http://schemas.microsoft.com/office/drawing/2014/main" id="{CB9AA0F4-8027-791E-38E1-10A7EA72B6D3}"/>
                </a:ext>
              </a:extLst>
            </p:cNvPr>
            <p:cNvSpPr/>
            <p:nvPr/>
          </p:nvSpPr>
          <p:spPr>
            <a:xfrm>
              <a:off x="-320206" y="2165417"/>
              <a:ext cx="16475" cy="10736"/>
            </a:xfrm>
            <a:custGeom>
              <a:avLst/>
              <a:gdLst>
                <a:gd name="connsiteX0" fmla="*/ 8461 w 16475"/>
                <a:gd name="connsiteY0" fmla="*/ 0 h 10736"/>
                <a:gd name="connsiteX1" fmla="*/ 16370 w 16475"/>
                <a:gd name="connsiteY1" fmla="*/ 5138 h 10736"/>
                <a:gd name="connsiteX2" fmla="*/ 14141 w 16475"/>
                <a:gd name="connsiteY2" fmla="*/ 10390 h 10736"/>
                <a:gd name="connsiteX3" fmla="*/ 1648 w 16475"/>
                <a:gd name="connsiteY3" fmla="*/ 10125 h 10736"/>
                <a:gd name="connsiteX4" fmla="*/ 225 w 16475"/>
                <a:gd name="connsiteY4" fmla="*/ 4496 h 10736"/>
                <a:gd name="connsiteX5" fmla="*/ 8461 w 16475"/>
                <a:gd name="connsiteY5" fmla="*/ 0 h 10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5" h="10736">
                  <a:moveTo>
                    <a:pt x="8461" y="0"/>
                  </a:moveTo>
                  <a:cubicBezTo>
                    <a:pt x="11446" y="1813"/>
                    <a:pt x="14330" y="3060"/>
                    <a:pt x="16370" y="5138"/>
                  </a:cubicBezTo>
                  <a:cubicBezTo>
                    <a:pt x="16924" y="5705"/>
                    <a:pt x="15173" y="10251"/>
                    <a:pt x="14141" y="10390"/>
                  </a:cubicBezTo>
                  <a:cubicBezTo>
                    <a:pt x="10035" y="10944"/>
                    <a:pt x="5741" y="10818"/>
                    <a:pt x="1648" y="10125"/>
                  </a:cubicBezTo>
                  <a:cubicBezTo>
                    <a:pt x="791" y="9974"/>
                    <a:pt x="-531" y="5252"/>
                    <a:pt x="225" y="4496"/>
                  </a:cubicBezTo>
                  <a:cubicBezTo>
                    <a:pt x="2152" y="2569"/>
                    <a:pt x="5136" y="1688"/>
                    <a:pt x="8461" y="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7" name="Freeform: Shape 1216">
              <a:extLst>
                <a:ext uri="{FF2B5EF4-FFF2-40B4-BE49-F238E27FC236}">
                  <a16:creationId xmlns:a16="http://schemas.microsoft.com/office/drawing/2014/main" id="{BD7059AD-A90F-08B4-B152-D74465D411DD}"/>
                </a:ext>
              </a:extLst>
            </p:cNvPr>
            <p:cNvSpPr/>
            <p:nvPr/>
          </p:nvSpPr>
          <p:spPr>
            <a:xfrm>
              <a:off x="-399962" y="2230116"/>
              <a:ext cx="36622" cy="26979"/>
            </a:xfrm>
            <a:custGeom>
              <a:avLst/>
              <a:gdLst>
                <a:gd name="connsiteX0" fmla="*/ 14532 w 36622"/>
                <a:gd name="connsiteY0" fmla="*/ 14779 h 26979"/>
                <a:gd name="connsiteX1" fmla="*/ 27088 w 36622"/>
                <a:gd name="connsiteY1" fmla="*/ 1518 h 26979"/>
                <a:gd name="connsiteX2" fmla="*/ 34468 w 36622"/>
                <a:gd name="connsiteY2" fmla="*/ 523 h 26979"/>
                <a:gd name="connsiteX3" fmla="*/ 34367 w 36622"/>
                <a:gd name="connsiteY3" fmla="*/ 8533 h 26979"/>
                <a:gd name="connsiteX4" fmla="*/ 17957 w 36622"/>
                <a:gd name="connsiteY4" fmla="*/ 24993 h 26979"/>
                <a:gd name="connsiteX5" fmla="*/ 13109 w 36622"/>
                <a:gd name="connsiteY5" fmla="*/ 26844 h 26979"/>
                <a:gd name="connsiteX6" fmla="*/ 125 w 36622"/>
                <a:gd name="connsiteY6" fmla="*/ 13936 h 26979"/>
                <a:gd name="connsiteX7" fmla="*/ 2366 w 36622"/>
                <a:gd name="connsiteY7" fmla="*/ 8886 h 26979"/>
                <a:gd name="connsiteX8" fmla="*/ 7391 w 36622"/>
                <a:gd name="connsiteY8" fmla="*/ 8923 h 26979"/>
                <a:gd name="connsiteX9" fmla="*/ 14532 w 36622"/>
                <a:gd name="connsiteY9" fmla="*/ 14779 h 2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622" h="26979">
                  <a:moveTo>
                    <a:pt x="14532" y="14779"/>
                  </a:moveTo>
                  <a:cubicBezTo>
                    <a:pt x="18751" y="10221"/>
                    <a:pt x="22554" y="5460"/>
                    <a:pt x="27088" y="1518"/>
                  </a:cubicBezTo>
                  <a:cubicBezTo>
                    <a:pt x="28725" y="95"/>
                    <a:pt x="32755" y="-522"/>
                    <a:pt x="34468" y="523"/>
                  </a:cubicBezTo>
                  <a:cubicBezTo>
                    <a:pt x="37755" y="2513"/>
                    <a:pt x="36923" y="5914"/>
                    <a:pt x="34367" y="8533"/>
                  </a:cubicBezTo>
                  <a:cubicBezTo>
                    <a:pt x="28952" y="14074"/>
                    <a:pt x="23574" y="19653"/>
                    <a:pt x="17957" y="24993"/>
                  </a:cubicBezTo>
                  <a:cubicBezTo>
                    <a:pt x="16748" y="26139"/>
                    <a:pt x="13751" y="27398"/>
                    <a:pt x="13109" y="26844"/>
                  </a:cubicBezTo>
                  <a:cubicBezTo>
                    <a:pt x="8499" y="22852"/>
                    <a:pt x="4117" y="18545"/>
                    <a:pt x="125" y="13936"/>
                  </a:cubicBezTo>
                  <a:cubicBezTo>
                    <a:pt x="-442" y="13293"/>
                    <a:pt x="1031" y="9956"/>
                    <a:pt x="2366" y="8886"/>
                  </a:cubicBezTo>
                  <a:cubicBezTo>
                    <a:pt x="3412" y="8042"/>
                    <a:pt x="6031" y="8180"/>
                    <a:pt x="7391" y="8923"/>
                  </a:cubicBezTo>
                  <a:cubicBezTo>
                    <a:pt x="9683" y="10183"/>
                    <a:pt x="11547" y="12261"/>
                    <a:pt x="14532" y="14779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8" name="Freeform: Shape 1217">
              <a:extLst>
                <a:ext uri="{FF2B5EF4-FFF2-40B4-BE49-F238E27FC236}">
                  <a16:creationId xmlns:a16="http://schemas.microsoft.com/office/drawing/2014/main" id="{56A80197-58A1-8537-1931-A4B4EBD827FF}"/>
                </a:ext>
              </a:extLst>
            </p:cNvPr>
            <p:cNvSpPr/>
            <p:nvPr/>
          </p:nvSpPr>
          <p:spPr>
            <a:xfrm>
              <a:off x="-398691" y="2044163"/>
              <a:ext cx="35299" cy="28135"/>
            </a:xfrm>
            <a:custGeom>
              <a:avLst/>
              <a:gdLst>
                <a:gd name="connsiteX0" fmla="*/ 13110 w 35299"/>
                <a:gd name="connsiteY0" fmla="*/ 15945 h 28135"/>
                <a:gd name="connsiteX1" fmla="*/ 24847 w 35299"/>
                <a:gd name="connsiteY1" fmla="*/ 3036 h 28135"/>
                <a:gd name="connsiteX2" fmla="*/ 33487 w 35299"/>
                <a:gd name="connsiteY2" fmla="*/ 1500 h 28135"/>
                <a:gd name="connsiteX3" fmla="*/ 32492 w 35299"/>
                <a:gd name="connsiteY3" fmla="*/ 10164 h 28135"/>
                <a:gd name="connsiteX4" fmla="*/ 16989 w 35299"/>
                <a:gd name="connsiteY4" fmla="*/ 25730 h 28135"/>
                <a:gd name="connsiteX5" fmla="*/ 7871 w 35299"/>
                <a:gd name="connsiteY5" fmla="*/ 25768 h 28135"/>
                <a:gd name="connsiteX6" fmla="*/ 982 w 35299"/>
                <a:gd name="connsiteY6" fmla="*/ 18539 h 28135"/>
                <a:gd name="connsiteX7" fmla="*/ 0 w 35299"/>
                <a:gd name="connsiteY7" fmla="*/ 10341 h 28135"/>
                <a:gd name="connsiteX8" fmla="*/ 7733 w 35299"/>
                <a:gd name="connsiteY8" fmla="*/ 11096 h 28135"/>
                <a:gd name="connsiteX9" fmla="*/ 13110 w 35299"/>
                <a:gd name="connsiteY9" fmla="*/ 15945 h 2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99" h="28135">
                  <a:moveTo>
                    <a:pt x="13110" y="15945"/>
                  </a:moveTo>
                  <a:cubicBezTo>
                    <a:pt x="17278" y="11361"/>
                    <a:pt x="21057" y="7192"/>
                    <a:pt x="24847" y="3036"/>
                  </a:cubicBezTo>
                  <a:cubicBezTo>
                    <a:pt x="27341" y="291"/>
                    <a:pt x="30351" y="-1371"/>
                    <a:pt x="33487" y="1500"/>
                  </a:cubicBezTo>
                  <a:cubicBezTo>
                    <a:pt x="36723" y="4460"/>
                    <a:pt x="35149" y="7520"/>
                    <a:pt x="32492" y="10164"/>
                  </a:cubicBezTo>
                  <a:cubicBezTo>
                    <a:pt x="27316" y="15340"/>
                    <a:pt x="22140" y="20529"/>
                    <a:pt x="16989" y="25730"/>
                  </a:cubicBezTo>
                  <a:cubicBezTo>
                    <a:pt x="13941" y="28803"/>
                    <a:pt x="10969" y="29055"/>
                    <a:pt x="7871" y="25768"/>
                  </a:cubicBezTo>
                  <a:cubicBezTo>
                    <a:pt x="5579" y="23325"/>
                    <a:pt x="2544" y="21360"/>
                    <a:pt x="982" y="18539"/>
                  </a:cubicBezTo>
                  <a:cubicBezTo>
                    <a:pt x="-252" y="16310"/>
                    <a:pt x="264" y="13111"/>
                    <a:pt x="0" y="10341"/>
                  </a:cubicBezTo>
                  <a:cubicBezTo>
                    <a:pt x="2594" y="10542"/>
                    <a:pt x="5327" y="10328"/>
                    <a:pt x="7733" y="11096"/>
                  </a:cubicBezTo>
                  <a:cubicBezTo>
                    <a:pt x="9357" y="11613"/>
                    <a:pt x="10528" y="13527"/>
                    <a:pt x="13110" y="15945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9" name="Freeform: Shape 1218">
              <a:extLst>
                <a:ext uri="{FF2B5EF4-FFF2-40B4-BE49-F238E27FC236}">
                  <a16:creationId xmlns:a16="http://schemas.microsoft.com/office/drawing/2014/main" id="{D662E6CD-ACAE-C734-21E6-FE2F7019F6AA}"/>
                </a:ext>
              </a:extLst>
            </p:cNvPr>
            <p:cNvSpPr/>
            <p:nvPr/>
          </p:nvSpPr>
          <p:spPr>
            <a:xfrm>
              <a:off x="-399005" y="2136668"/>
              <a:ext cx="35585" cy="27975"/>
            </a:xfrm>
            <a:custGeom>
              <a:avLst/>
              <a:gdLst>
                <a:gd name="connsiteX0" fmla="*/ 13121 w 35585"/>
                <a:gd name="connsiteY0" fmla="*/ 15903 h 27975"/>
                <a:gd name="connsiteX1" fmla="*/ 25841 w 35585"/>
                <a:gd name="connsiteY1" fmla="*/ 2466 h 27975"/>
                <a:gd name="connsiteX2" fmla="*/ 33989 w 35585"/>
                <a:gd name="connsiteY2" fmla="*/ 1748 h 27975"/>
                <a:gd name="connsiteX3" fmla="*/ 32944 w 35585"/>
                <a:gd name="connsiteY3" fmla="*/ 9858 h 27975"/>
                <a:gd name="connsiteX4" fmla="*/ 17466 w 35585"/>
                <a:gd name="connsiteY4" fmla="*/ 25412 h 27975"/>
                <a:gd name="connsiteX5" fmla="*/ 7844 w 35585"/>
                <a:gd name="connsiteY5" fmla="*/ 25399 h 27975"/>
                <a:gd name="connsiteX6" fmla="*/ 1409 w 35585"/>
                <a:gd name="connsiteY6" fmla="*/ 18624 h 27975"/>
                <a:gd name="connsiteX7" fmla="*/ 565 w 35585"/>
                <a:gd name="connsiteY7" fmla="*/ 10652 h 27975"/>
                <a:gd name="connsiteX8" fmla="*/ 8436 w 35585"/>
                <a:gd name="connsiteY8" fmla="*/ 11407 h 27975"/>
                <a:gd name="connsiteX9" fmla="*/ 13121 w 35585"/>
                <a:gd name="connsiteY9" fmla="*/ 15903 h 2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585" h="27975">
                  <a:moveTo>
                    <a:pt x="13121" y="15903"/>
                  </a:moveTo>
                  <a:cubicBezTo>
                    <a:pt x="17542" y="11231"/>
                    <a:pt x="21660" y="6811"/>
                    <a:pt x="25841" y="2466"/>
                  </a:cubicBezTo>
                  <a:cubicBezTo>
                    <a:pt x="28309" y="-103"/>
                    <a:pt x="31168" y="-1161"/>
                    <a:pt x="33989" y="1748"/>
                  </a:cubicBezTo>
                  <a:cubicBezTo>
                    <a:pt x="36848" y="4695"/>
                    <a:pt x="35475" y="7365"/>
                    <a:pt x="32944" y="9858"/>
                  </a:cubicBezTo>
                  <a:cubicBezTo>
                    <a:pt x="27730" y="14984"/>
                    <a:pt x="22516" y="20122"/>
                    <a:pt x="17466" y="25412"/>
                  </a:cubicBezTo>
                  <a:cubicBezTo>
                    <a:pt x="14116" y="28925"/>
                    <a:pt x="11068" y="28736"/>
                    <a:pt x="7844" y="25399"/>
                  </a:cubicBezTo>
                  <a:cubicBezTo>
                    <a:pt x="5666" y="23145"/>
                    <a:pt x="2820" y="21268"/>
                    <a:pt x="1409" y="18624"/>
                  </a:cubicBezTo>
                  <a:cubicBezTo>
                    <a:pt x="200" y="16357"/>
                    <a:pt x="-593" y="12440"/>
                    <a:pt x="565" y="10652"/>
                  </a:cubicBezTo>
                  <a:cubicBezTo>
                    <a:pt x="2694" y="7378"/>
                    <a:pt x="5968" y="8750"/>
                    <a:pt x="8436" y="11407"/>
                  </a:cubicBezTo>
                  <a:cubicBezTo>
                    <a:pt x="9570" y="12629"/>
                    <a:pt x="10842" y="13725"/>
                    <a:pt x="13121" y="1590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0" name="Graphic 1196">
            <a:extLst>
              <a:ext uri="{FF2B5EF4-FFF2-40B4-BE49-F238E27FC236}">
                <a16:creationId xmlns:a16="http://schemas.microsoft.com/office/drawing/2014/main" id="{0B7C09CF-F802-99C9-A510-12D6C74C926F}"/>
              </a:ext>
            </a:extLst>
          </p:cNvPr>
          <p:cNvGrpSpPr/>
          <p:nvPr/>
        </p:nvGrpSpPr>
        <p:grpSpPr>
          <a:xfrm>
            <a:off x="587911" y="2572395"/>
            <a:ext cx="318470" cy="318482"/>
            <a:chOff x="-467891" y="2605427"/>
            <a:chExt cx="318470" cy="318482"/>
          </a:xfrm>
          <a:solidFill>
            <a:schemeClr val="bg1"/>
          </a:solidFill>
        </p:grpSpPr>
        <p:sp>
          <p:nvSpPr>
            <p:cNvPr id="1221" name="Freeform: Shape 1220">
              <a:extLst>
                <a:ext uri="{FF2B5EF4-FFF2-40B4-BE49-F238E27FC236}">
                  <a16:creationId xmlns:a16="http://schemas.microsoft.com/office/drawing/2014/main" id="{A9661F0E-9A0D-0A90-D1F4-D519CCF59748}"/>
                </a:ext>
              </a:extLst>
            </p:cNvPr>
            <p:cNvSpPr/>
            <p:nvPr/>
          </p:nvSpPr>
          <p:spPr>
            <a:xfrm>
              <a:off x="-467891" y="2605427"/>
              <a:ext cx="318470" cy="318482"/>
            </a:xfrm>
            <a:custGeom>
              <a:avLst/>
              <a:gdLst>
                <a:gd name="connsiteX0" fmla="*/ 165100 w 318470"/>
                <a:gd name="connsiteY0" fmla="*/ 42479 h 318482"/>
                <a:gd name="connsiteX1" fmla="*/ 165087 w 318470"/>
                <a:gd name="connsiteY1" fmla="*/ 76481 h 318482"/>
                <a:gd name="connsiteX2" fmla="*/ 156297 w 318470"/>
                <a:gd name="connsiteY2" fmla="*/ 85562 h 318482"/>
                <a:gd name="connsiteX3" fmla="*/ 85332 w 318470"/>
                <a:gd name="connsiteY3" fmla="*/ 157799 h 318482"/>
                <a:gd name="connsiteX4" fmla="*/ 147482 w 318470"/>
                <a:gd name="connsiteY4" fmla="*/ 232492 h 318482"/>
                <a:gd name="connsiteX5" fmla="*/ 231532 w 318470"/>
                <a:gd name="connsiteY5" fmla="*/ 174360 h 318482"/>
                <a:gd name="connsiteX6" fmla="*/ 232980 w 318470"/>
                <a:gd name="connsiteY6" fmla="*/ 160670 h 318482"/>
                <a:gd name="connsiteX7" fmla="*/ 240511 w 318470"/>
                <a:gd name="connsiteY7" fmla="*/ 153366 h 318482"/>
                <a:gd name="connsiteX8" fmla="*/ 311061 w 318470"/>
                <a:gd name="connsiteY8" fmla="*/ 153378 h 318482"/>
                <a:gd name="connsiteX9" fmla="*/ 318466 w 318470"/>
                <a:gd name="connsiteY9" fmla="*/ 159197 h 318482"/>
                <a:gd name="connsiteX10" fmla="*/ 310884 w 318470"/>
                <a:gd name="connsiteY10" fmla="*/ 165582 h 318482"/>
                <a:gd name="connsiteX11" fmla="*/ 291364 w 318470"/>
                <a:gd name="connsiteY11" fmla="*/ 165569 h 318482"/>
                <a:gd name="connsiteX12" fmla="*/ 284702 w 318470"/>
                <a:gd name="connsiteY12" fmla="*/ 171740 h 318482"/>
                <a:gd name="connsiteX13" fmla="*/ 191622 w 318470"/>
                <a:gd name="connsiteY13" fmla="*/ 282287 h 318482"/>
                <a:gd name="connsiteX14" fmla="*/ 181535 w 318470"/>
                <a:gd name="connsiteY14" fmla="*/ 278723 h 318482"/>
                <a:gd name="connsiteX15" fmla="*/ 187920 w 318470"/>
                <a:gd name="connsiteY15" fmla="*/ 270588 h 318482"/>
                <a:gd name="connsiteX16" fmla="*/ 271416 w 318470"/>
                <a:gd name="connsiteY16" fmla="*/ 179447 h 318482"/>
                <a:gd name="connsiteX17" fmla="*/ 259842 w 318470"/>
                <a:gd name="connsiteY17" fmla="*/ 165141 h 318482"/>
                <a:gd name="connsiteX18" fmla="*/ 243219 w 318470"/>
                <a:gd name="connsiteY18" fmla="*/ 178327 h 318482"/>
                <a:gd name="connsiteX19" fmla="*/ 173739 w 318470"/>
                <a:gd name="connsiteY19" fmla="*/ 244217 h 318482"/>
                <a:gd name="connsiteX20" fmla="*/ 164899 w 318470"/>
                <a:gd name="connsiteY20" fmla="*/ 254518 h 318482"/>
                <a:gd name="connsiteX21" fmla="*/ 165113 w 318470"/>
                <a:gd name="connsiteY21" fmla="*/ 309930 h 318482"/>
                <a:gd name="connsiteX22" fmla="*/ 159320 w 318470"/>
                <a:gd name="connsiteY22" fmla="*/ 318482 h 318482"/>
                <a:gd name="connsiteX23" fmla="*/ 153350 w 318470"/>
                <a:gd name="connsiteY23" fmla="*/ 310107 h 318482"/>
                <a:gd name="connsiteX24" fmla="*/ 153413 w 318470"/>
                <a:gd name="connsiteY24" fmla="*/ 292476 h 318482"/>
                <a:gd name="connsiteX25" fmla="*/ 147142 w 318470"/>
                <a:gd name="connsiteY25" fmla="*/ 285839 h 318482"/>
                <a:gd name="connsiteX26" fmla="*/ 37300 w 318470"/>
                <a:gd name="connsiteY26" fmla="*/ 190442 h 318482"/>
                <a:gd name="connsiteX27" fmla="*/ 41241 w 318470"/>
                <a:gd name="connsiteY27" fmla="*/ 181500 h 318482"/>
                <a:gd name="connsiteX28" fmla="*/ 49037 w 318470"/>
                <a:gd name="connsiteY28" fmla="*/ 187520 h 318482"/>
                <a:gd name="connsiteX29" fmla="*/ 140782 w 318470"/>
                <a:gd name="connsiteY29" fmla="*/ 272615 h 318482"/>
                <a:gd name="connsiteX30" fmla="*/ 153375 w 318470"/>
                <a:gd name="connsiteY30" fmla="*/ 262188 h 318482"/>
                <a:gd name="connsiteX31" fmla="*/ 138691 w 318470"/>
                <a:gd name="connsiteY31" fmla="*/ 243096 h 318482"/>
                <a:gd name="connsiteX32" fmla="*/ 74224 w 318470"/>
                <a:gd name="connsiteY32" fmla="*/ 172256 h 318482"/>
                <a:gd name="connsiteX33" fmla="*/ 66202 w 318470"/>
                <a:gd name="connsiteY33" fmla="*/ 165179 h 318482"/>
                <a:gd name="connsiteX34" fmla="*/ 8259 w 318470"/>
                <a:gd name="connsiteY34" fmla="*/ 165292 h 318482"/>
                <a:gd name="connsiteX35" fmla="*/ 22 w 318470"/>
                <a:gd name="connsiteY35" fmla="*/ 159701 h 318482"/>
                <a:gd name="connsiteX36" fmla="*/ 6747 w 318470"/>
                <a:gd name="connsiteY36" fmla="*/ 153290 h 318482"/>
                <a:gd name="connsiteX37" fmla="*/ 26268 w 318470"/>
                <a:gd name="connsiteY37" fmla="*/ 153316 h 318482"/>
                <a:gd name="connsiteX38" fmla="*/ 34013 w 318470"/>
                <a:gd name="connsiteY38" fmla="*/ 146276 h 318482"/>
                <a:gd name="connsiteX39" fmla="*/ 124410 w 318470"/>
                <a:gd name="connsiteY39" fmla="*/ 35313 h 318482"/>
                <a:gd name="connsiteX40" fmla="*/ 134409 w 318470"/>
                <a:gd name="connsiteY40" fmla="*/ 38512 h 318482"/>
                <a:gd name="connsiteX41" fmla="*/ 128138 w 318470"/>
                <a:gd name="connsiteY41" fmla="*/ 47415 h 318482"/>
                <a:gd name="connsiteX42" fmla="*/ 46770 w 318470"/>
                <a:gd name="connsiteY42" fmla="*/ 141100 h 318482"/>
                <a:gd name="connsiteX43" fmla="*/ 46669 w 318470"/>
                <a:gd name="connsiteY43" fmla="*/ 141717 h 318482"/>
                <a:gd name="connsiteX44" fmla="*/ 56795 w 318470"/>
                <a:gd name="connsiteY44" fmla="*/ 153353 h 318482"/>
                <a:gd name="connsiteX45" fmla="*/ 75395 w 318470"/>
                <a:gd name="connsiteY45" fmla="*/ 138808 h 318482"/>
                <a:gd name="connsiteX46" fmla="*/ 144132 w 318470"/>
                <a:gd name="connsiteY46" fmla="*/ 74189 h 318482"/>
                <a:gd name="connsiteX47" fmla="*/ 153363 w 318470"/>
                <a:gd name="connsiteY47" fmla="*/ 63283 h 318482"/>
                <a:gd name="connsiteX48" fmla="*/ 153350 w 318470"/>
                <a:gd name="connsiteY48" fmla="*/ 8488 h 318482"/>
                <a:gd name="connsiteX49" fmla="*/ 159206 w 318470"/>
                <a:gd name="connsiteY49" fmla="*/ 0 h 318482"/>
                <a:gd name="connsiteX50" fmla="*/ 165113 w 318470"/>
                <a:gd name="connsiteY50" fmla="*/ 8438 h 318482"/>
                <a:gd name="connsiteX51" fmla="*/ 165100 w 318470"/>
                <a:gd name="connsiteY51" fmla="*/ 42479 h 31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18470" h="318482">
                  <a:moveTo>
                    <a:pt x="165100" y="42479"/>
                  </a:moveTo>
                  <a:cubicBezTo>
                    <a:pt x="165100" y="53813"/>
                    <a:pt x="165138" y="65147"/>
                    <a:pt x="165087" y="76481"/>
                  </a:cubicBezTo>
                  <a:cubicBezTo>
                    <a:pt x="165062" y="83635"/>
                    <a:pt x="163299" y="85461"/>
                    <a:pt x="156297" y="85562"/>
                  </a:cubicBezTo>
                  <a:cubicBezTo>
                    <a:pt x="115179" y="86116"/>
                    <a:pt x="86528" y="121668"/>
                    <a:pt x="85332" y="157799"/>
                  </a:cubicBezTo>
                  <a:cubicBezTo>
                    <a:pt x="84198" y="192394"/>
                    <a:pt x="109461" y="227077"/>
                    <a:pt x="147482" y="232492"/>
                  </a:cubicBezTo>
                  <a:cubicBezTo>
                    <a:pt x="188751" y="238373"/>
                    <a:pt x="223673" y="211121"/>
                    <a:pt x="231532" y="174360"/>
                  </a:cubicBezTo>
                  <a:cubicBezTo>
                    <a:pt x="232489" y="169901"/>
                    <a:pt x="232552" y="165242"/>
                    <a:pt x="232980" y="160670"/>
                  </a:cubicBezTo>
                  <a:cubicBezTo>
                    <a:pt x="233408" y="156061"/>
                    <a:pt x="235436" y="153353"/>
                    <a:pt x="240511" y="153366"/>
                  </a:cubicBezTo>
                  <a:cubicBezTo>
                    <a:pt x="264023" y="153441"/>
                    <a:pt x="287536" y="153416"/>
                    <a:pt x="311061" y="153378"/>
                  </a:cubicBezTo>
                  <a:cubicBezTo>
                    <a:pt x="315166" y="153366"/>
                    <a:pt x="318327" y="154776"/>
                    <a:pt x="318466" y="159197"/>
                  </a:cubicBezTo>
                  <a:cubicBezTo>
                    <a:pt x="318617" y="164070"/>
                    <a:pt x="315091" y="165531"/>
                    <a:pt x="310884" y="165582"/>
                  </a:cubicBezTo>
                  <a:cubicBezTo>
                    <a:pt x="304373" y="165670"/>
                    <a:pt x="297862" y="165808"/>
                    <a:pt x="291364" y="165569"/>
                  </a:cubicBezTo>
                  <a:cubicBezTo>
                    <a:pt x="286805" y="165405"/>
                    <a:pt x="285130" y="167320"/>
                    <a:pt x="284702" y="171740"/>
                  </a:cubicBezTo>
                  <a:cubicBezTo>
                    <a:pt x="279627" y="224621"/>
                    <a:pt x="242954" y="267981"/>
                    <a:pt x="191622" y="282287"/>
                  </a:cubicBezTo>
                  <a:cubicBezTo>
                    <a:pt x="187000" y="283572"/>
                    <a:pt x="183008" y="284164"/>
                    <a:pt x="181535" y="278723"/>
                  </a:cubicBezTo>
                  <a:cubicBezTo>
                    <a:pt x="180200" y="273787"/>
                    <a:pt x="183499" y="271935"/>
                    <a:pt x="187920" y="270588"/>
                  </a:cubicBezTo>
                  <a:cubicBezTo>
                    <a:pt x="233597" y="256609"/>
                    <a:pt x="261605" y="226321"/>
                    <a:pt x="271416" y="179447"/>
                  </a:cubicBezTo>
                  <a:cubicBezTo>
                    <a:pt x="274413" y="165141"/>
                    <a:pt x="274375" y="165141"/>
                    <a:pt x="259842" y="165141"/>
                  </a:cubicBezTo>
                  <a:cubicBezTo>
                    <a:pt x="246191" y="165141"/>
                    <a:pt x="246191" y="165141"/>
                    <a:pt x="243219" y="178327"/>
                  </a:cubicBezTo>
                  <a:cubicBezTo>
                    <a:pt x="235536" y="212493"/>
                    <a:pt x="208246" y="238650"/>
                    <a:pt x="173739" y="244217"/>
                  </a:cubicBezTo>
                  <a:cubicBezTo>
                    <a:pt x="167102" y="245287"/>
                    <a:pt x="164684" y="247428"/>
                    <a:pt x="164899" y="254518"/>
                  </a:cubicBezTo>
                  <a:cubicBezTo>
                    <a:pt x="165465" y="272968"/>
                    <a:pt x="165062" y="291456"/>
                    <a:pt x="165113" y="309930"/>
                  </a:cubicBezTo>
                  <a:cubicBezTo>
                    <a:pt x="165125" y="314187"/>
                    <a:pt x="164861" y="318419"/>
                    <a:pt x="159320" y="318482"/>
                  </a:cubicBezTo>
                  <a:cubicBezTo>
                    <a:pt x="153804" y="318557"/>
                    <a:pt x="153287" y="314439"/>
                    <a:pt x="153350" y="310107"/>
                  </a:cubicBezTo>
                  <a:cubicBezTo>
                    <a:pt x="153426" y="304226"/>
                    <a:pt x="153199" y="298344"/>
                    <a:pt x="153413" y="292476"/>
                  </a:cubicBezTo>
                  <a:cubicBezTo>
                    <a:pt x="153577" y="287904"/>
                    <a:pt x="151562" y="286280"/>
                    <a:pt x="147142" y="285839"/>
                  </a:cubicBezTo>
                  <a:cubicBezTo>
                    <a:pt x="94122" y="280474"/>
                    <a:pt x="50435" y="242340"/>
                    <a:pt x="37300" y="190442"/>
                  </a:cubicBezTo>
                  <a:cubicBezTo>
                    <a:pt x="36154" y="185895"/>
                    <a:pt x="36922" y="182659"/>
                    <a:pt x="41241" y="181500"/>
                  </a:cubicBezTo>
                  <a:cubicBezTo>
                    <a:pt x="45775" y="180279"/>
                    <a:pt x="47815" y="183301"/>
                    <a:pt x="49037" y="187520"/>
                  </a:cubicBezTo>
                  <a:cubicBezTo>
                    <a:pt x="62462" y="234343"/>
                    <a:pt x="93102" y="262717"/>
                    <a:pt x="140782" y="272615"/>
                  </a:cubicBezTo>
                  <a:cubicBezTo>
                    <a:pt x="153249" y="275210"/>
                    <a:pt x="153375" y="274983"/>
                    <a:pt x="153375" y="262188"/>
                  </a:cubicBezTo>
                  <a:cubicBezTo>
                    <a:pt x="153375" y="246685"/>
                    <a:pt x="153375" y="246685"/>
                    <a:pt x="138691" y="243096"/>
                  </a:cubicBezTo>
                  <a:cubicBezTo>
                    <a:pt x="104776" y="234797"/>
                    <a:pt x="79073" y="206700"/>
                    <a:pt x="74224" y="172256"/>
                  </a:cubicBezTo>
                  <a:cubicBezTo>
                    <a:pt x="73506" y="167131"/>
                    <a:pt x="71567" y="165103"/>
                    <a:pt x="66202" y="165179"/>
                  </a:cubicBezTo>
                  <a:cubicBezTo>
                    <a:pt x="46883" y="165431"/>
                    <a:pt x="27565" y="165254"/>
                    <a:pt x="8259" y="165292"/>
                  </a:cubicBezTo>
                  <a:cubicBezTo>
                    <a:pt x="4141" y="165305"/>
                    <a:pt x="362" y="164637"/>
                    <a:pt x="22" y="159701"/>
                  </a:cubicBezTo>
                  <a:cubicBezTo>
                    <a:pt x="-280" y="155305"/>
                    <a:pt x="2503" y="153303"/>
                    <a:pt x="6747" y="153290"/>
                  </a:cubicBezTo>
                  <a:cubicBezTo>
                    <a:pt x="13258" y="153265"/>
                    <a:pt x="19769" y="153064"/>
                    <a:pt x="26268" y="153316"/>
                  </a:cubicBezTo>
                  <a:cubicBezTo>
                    <a:pt x="31431" y="153517"/>
                    <a:pt x="33496" y="151905"/>
                    <a:pt x="34013" y="146276"/>
                  </a:cubicBezTo>
                  <a:cubicBezTo>
                    <a:pt x="38584" y="96128"/>
                    <a:pt x="72297" y="51571"/>
                    <a:pt x="124410" y="35313"/>
                  </a:cubicBezTo>
                  <a:cubicBezTo>
                    <a:pt x="128364" y="34079"/>
                    <a:pt x="132734" y="33499"/>
                    <a:pt x="134409" y="38512"/>
                  </a:cubicBezTo>
                  <a:cubicBezTo>
                    <a:pt x="136172" y="43763"/>
                    <a:pt x="132596" y="45980"/>
                    <a:pt x="128138" y="47415"/>
                  </a:cubicBezTo>
                  <a:cubicBezTo>
                    <a:pt x="82196" y="62288"/>
                    <a:pt x="55510" y="93899"/>
                    <a:pt x="46770" y="141100"/>
                  </a:cubicBezTo>
                  <a:cubicBezTo>
                    <a:pt x="46732" y="141301"/>
                    <a:pt x="46695" y="141515"/>
                    <a:pt x="46669" y="141717"/>
                  </a:cubicBezTo>
                  <a:cubicBezTo>
                    <a:pt x="44944" y="152975"/>
                    <a:pt x="45271" y="153353"/>
                    <a:pt x="56795" y="153353"/>
                  </a:cubicBezTo>
                  <a:cubicBezTo>
                    <a:pt x="71983" y="153353"/>
                    <a:pt x="71983" y="153353"/>
                    <a:pt x="75395" y="138808"/>
                  </a:cubicBezTo>
                  <a:cubicBezTo>
                    <a:pt x="83128" y="105938"/>
                    <a:pt x="110910" y="79819"/>
                    <a:pt x="144132" y="74189"/>
                  </a:cubicBezTo>
                  <a:cubicBezTo>
                    <a:pt x="153363" y="72628"/>
                    <a:pt x="153363" y="72628"/>
                    <a:pt x="153363" y="63283"/>
                  </a:cubicBezTo>
                  <a:cubicBezTo>
                    <a:pt x="153363" y="45023"/>
                    <a:pt x="153388" y="26762"/>
                    <a:pt x="153350" y="8488"/>
                  </a:cubicBezTo>
                  <a:cubicBezTo>
                    <a:pt x="153338" y="4206"/>
                    <a:pt x="153665" y="25"/>
                    <a:pt x="159206" y="0"/>
                  </a:cubicBezTo>
                  <a:cubicBezTo>
                    <a:pt x="164735" y="-25"/>
                    <a:pt x="165138" y="4143"/>
                    <a:pt x="165113" y="8438"/>
                  </a:cubicBezTo>
                  <a:cubicBezTo>
                    <a:pt x="165062" y="19810"/>
                    <a:pt x="165100" y="31144"/>
                    <a:pt x="165100" y="42479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id="{3B6415A2-7B95-0E0C-EB2A-D135B78DF58B}"/>
                </a:ext>
              </a:extLst>
            </p:cNvPr>
            <p:cNvSpPr/>
            <p:nvPr/>
          </p:nvSpPr>
          <p:spPr>
            <a:xfrm>
              <a:off x="-314788" y="2630882"/>
              <a:ext cx="142197" cy="142148"/>
            </a:xfrm>
            <a:custGeom>
              <a:avLst/>
              <a:gdLst>
                <a:gd name="connsiteX0" fmla="*/ 54451 w 142197"/>
                <a:gd name="connsiteY0" fmla="*/ 62273 h 142148"/>
                <a:gd name="connsiteX1" fmla="*/ 65722 w 142197"/>
                <a:gd name="connsiteY1" fmla="*/ 34479 h 142148"/>
                <a:gd name="connsiteX2" fmla="*/ 97559 w 142197"/>
                <a:gd name="connsiteY2" fmla="*/ 3171 h 142148"/>
                <a:gd name="connsiteX3" fmla="*/ 106085 w 142197"/>
                <a:gd name="connsiteY3" fmla="*/ 211 h 142148"/>
                <a:gd name="connsiteX4" fmla="*/ 109938 w 142197"/>
                <a:gd name="connsiteY4" fmla="*/ 8259 h 142148"/>
                <a:gd name="connsiteX5" fmla="*/ 110001 w 142197"/>
                <a:gd name="connsiteY5" fmla="*/ 24580 h 142148"/>
                <a:gd name="connsiteX6" fmla="*/ 118049 w 142197"/>
                <a:gd name="connsiteY6" fmla="*/ 32338 h 142148"/>
                <a:gd name="connsiteX7" fmla="*/ 135642 w 142197"/>
                <a:gd name="connsiteY7" fmla="*/ 32451 h 142148"/>
                <a:gd name="connsiteX8" fmla="*/ 141964 w 142197"/>
                <a:gd name="connsiteY8" fmla="*/ 36078 h 142148"/>
                <a:gd name="connsiteX9" fmla="*/ 140012 w 142197"/>
                <a:gd name="connsiteY9" fmla="*/ 43080 h 142148"/>
                <a:gd name="connsiteX10" fmla="*/ 98088 w 142197"/>
                <a:gd name="connsiteY10" fmla="*/ 84753 h 142148"/>
                <a:gd name="connsiteX11" fmla="*/ 90317 w 142197"/>
                <a:gd name="connsiteY11" fmla="*/ 87687 h 142148"/>
                <a:gd name="connsiteX12" fmla="*/ 67687 w 142197"/>
                <a:gd name="connsiteY12" fmla="*/ 87989 h 142148"/>
                <a:gd name="connsiteX13" fmla="*/ 59072 w 142197"/>
                <a:gd name="connsiteY13" fmla="*/ 91591 h 142148"/>
                <a:gd name="connsiteX14" fmla="*/ 12829 w 142197"/>
                <a:gd name="connsiteY14" fmla="*/ 137873 h 142148"/>
                <a:gd name="connsiteX15" fmla="*/ 2174 w 142197"/>
                <a:gd name="connsiteY15" fmla="*/ 140316 h 142148"/>
                <a:gd name="connsiteX16" fmla="*/ 4063 w 142197"/>
                <a:gd name="connsiteY16" fmla="*/ 129082 h 142148"/>
                <a:gd name="connsiteX17" fmla="*/ 47688 w 142197"/>
                <a:gd name="connsiteY17" fmla="*/ 85533 h 142148"/>
                <a:gd name="connsiteX18" fmla="*/ 54488 w 142197"/>
                <a:gd name="connsiteY18" fmla="*/ 68545 h 142148"/>
                <a:gd name="connsiteX19" fmla="*/ 54451 w 142197"/>
                <a:gd name="connsiteY19" fmla="*/ 62273 h 142148"/>
                <a:gd name="connsiteX20" fmla="*/ 79185 w 142197"/>
                <a:gd name="connsiteY20" fmla="*/ 75824 h 142148"/>
                <a:gd name="connsiteX21" fmla="*/ 91136 w 142197"/>
                <a:gd name="connsiteY21" fmla="*/ 73985 h 142148"/>
                <a:gd name="connsiteX22" fmla="*/ 115706 w 142197"/>
                <a:gd name="connsiteY22" fmla="*/ 49730 h 142148"/>
                <a:gd name="connsiteX23" fmla="*/ 113162 w 142197"/>
                <a:gd name="connsiteY23" fmla="*/ 43798 h 142148"/>
                <a:gd name="connsiteX24" fmla="*/ 108767 w 142197"/>
                <a:gd name="connsiteY24" fmla="*/ 43748 h 142148"/>
                <a:gd name="connsiteX25" fmla="*/ 97483 w 142197"/>
                <a:gd name="connsiteY25" fmla="*/ 32388 h 142148"/>
                <a:gd name="connsiteX26" fmla="*/ 97433 w 142197"/>
                <a:gd name="connsiteY26" fmla="*/ 29895 h 142148"/>
                <a:gd name="connsiteX27" fmla="*/ 95330 w 142197"/>
                <a:gd name="connsiteY27" fmla="*/ 25310 h 142148"/>
                <a:gd name="connsiteX28" fmla="*/ 90620 w 142197"/>
                <a:gd name="connsiteY28" fmla="*/ 27187 h 142148"/>
                <a:gd name="connsiteX29" fmla="*/ 73240 w 142197"/>
                <a:gd name="connsiteY29" fmla="*/ 44440 h 142148"/>
                <a:gd name="connsiteX30" fmla="*/ 65823 w 142197"/>
                <a:gd name="connsiteY30" fmla="*/ 62437 h 142148"/>
                <a:gd name="connsiteX31" fmla="*/ 79185 w 142197"/>
                <a:gd name="connsiteY31" fmla="*/ 75824 h 14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2197" h="142148">
                  <a:moveTo>
                    <a:pt x="54451" y="62273"/>
                  </a:moveTo>
                  <a:cubicBezTo>
                    <a:pt x="51453" y="50258"/>
                    <a:pt x="57183" y="42186"/>
                    <a:pt x="65722" y="34479"/>
                  </a:cubicBezTo>
                  <a:cubicBezTo>
                    <a:pt x="76754" y="24517"/>
                    <a:pt x="86766" y="13422"/>
                    <a:pt x="97559" y="3171"/>
                  </a:cubicBezTo>
                  <a:cubicBezTo>
                    <a:pt x="99649" y="1194"/>
                    <a:pt x="103893" y="-633"/>
                    <a:pt x="106085" y="211"/>
                  </a:cubicBezTo>
                  <a:cubicBezTo>
                    <a:pt x="108150" y="1005"/>
                    <a:pt x="109611" y="5324"/>
                    <a:pt x="109938" y="8259"/>
                  </a:cubicBezTo>
                  <a:cubicBezTo>
                    <a:pt x="110543" y="13649"/>
                    <a:pt x="110505" y="19177"/>
                    <a:pt x="110001" y="24580"/>
                  </a:cubicBezTo>
                  <a:cubicBezTo>
                    <a:pt x="109409" y="30990"/>
                    <a:pt x="112256" y="32665"/>
                    <a:pt x="118049" y="32338"/>
                  </a:cubicBezTo>
                  <a:cubicBezTo>
                    <a:pt x="123905" y="31998"/>
                    <a:pt x="129811" y="31935"/>
                    <a:pt x="135642" y="32451"/>
                  </a:cubicBezTo>
                  <a:cubicBezTo>
                    <a:pt x="137947" y="32653"/>
                    <a:pt x="141221" y="34252"/>
                    <a:pt x="141964" y="36078"/>
                  </a:cubicBezTo>
                  <a:cubicBezTo>
                    <a:pt x="142707" y="37892"/>
                    <a:pt x="141574" y="41493"/>
                    <a:pt x="140012" y="43080"/>
                  </a:cubicBezTo>
                  <a:cubicBezTo>
                    <a:pt x="126234" y="57160"/>
                    <a:pt x="112256" y="71063"/>
                    <a:pt x="98088" y="84753"/>
                  </a:cubicBezTo>
                  <a:cubicBezTo>
                    <a:pt x="96236" y="86541"/>
                    <a:pt x="92987" y="87548"/>
                    <a:pt x="90317" y="87687"/>
                  </a:cubicBezTo>
                  <a:cubicBezTo>
                    <a:pt x="82786" y="88077"/>
                    <a:pt x="75205" y="87485"/>
                    <a:pt x="67687" y="87989"/>
                  </a:cubicBezTo>
                  <a:cubicBezTo>
                    <a:pt x="64714" y="88191"/>
                    <a:pt x="61163" y="89538"/>
                    <a:pt x="59072" y="91591"/>
                  </a:cubicBezTo>
                  <a:cubicBezTo>
                    <a:pt x="43482" y="106842"/>
                    <a:pt x="28180" y="122382"/>
                    <a:pt x="12829" y="137873"/>
                  </a:cubicBezTo>
                  <a:cubicBezTo>
                    <a:pt x="9718" y="141009"/>
                    <a:pt x="6318" y="144295"/>
                    <a:pt x="2174" y="140316"/>
                  </a:cubicBezTo>
                  <a:cubicBezTo>
                    <a:pt x="-2082" y="136223"/>
                    <a:pt x="651" y="132483"/>
                    <a:pt x="4063" y="129082"/>
                  </a:cubicBezTo>
                  <a:cubicBezTo>
                    <a:pt x="18609" y="114562"/>
                    <a:pt x="32840" y="99726"/>
                    <a:pt x="47688" y="85533"/>
                  </a:cubicBezTo>
                  <a:cubicBezTo>
                    <a:pt x="52864" y="80584"/>
                    <a:pt x="55508" y="75584"/>
                    <a:pt x="54488" y="68545"/>
                  </a:cubicBezTo>
                  <a:cubicBezTo>
                    <a:pt x="54199" y="66504"/>
                    <a:pt x="54451" y="64363"/>
                    <a:pt x="54451" y="62273"/>
                  </a:cubicBezTo>
                  <a:close/>
                  <a:moveTo>
                    <a:pt x="79185" y="75824"/>
                  </a:moveTo>
                  <a:cubicBezTo>
                    <a:pt x="83240" y="75295"/>
                    <a:pt x="88529" y="76201"/>
                    <a:pt x="91136" y="73985"/>
                  </a:cubicBezTo>
                  <a:cubicBezTo>
                    <a:pt x="99863" y="66530"/>
                    <a:pt x="107760" y="58067"/>
                    <a:pt x="115706" y="49730"/>
                  </a:cubicBezTo>
                  <a:cubicBezTo>
                    <a:pt x="118653" y="46632"/>
                    <a:pt x="117054" y="44415"/>
                    <a:pt x="113162" y="43798"/>
                  </a:cubicBezTo>
                  <a:cubicBezTo>
                    <a:pt x="111727" y="43571"/>
                    <a:pt x="110241" y="43748"/>
                    <a:pt x="108767" y="43748"/>
                  </a:cubicBezTo>
                  <a:cubicBezTo>
                    <a:pt x="97899" y="43735"/>
                    <a:pt x="97534" y="43357"/>
                    <a:pt x="97483" y="32388"/>
                  </a:cubicBezTo>
                  <a:cubicBezTo>
                    <a:pt x="97483" y="31544"/>
                    <a:pt x="97685" y="30650"/>
                    <a:pt x="97433" y="29895"/>
                  </a:cubicBezTo>
                  <a:cubicBezTo>
                    <a:pt x="96891" y="28245"/>
                    <a:pt x="96450" y="25713"/>
                    <a:pt x="95330" y="25310"/>
                  </a:cubicBezTo>
                  <a:cubicBezTo>
                    <a:pt x="94121" y="24870"/>
                    <a:pt x="91803" y="26041"/>
                    <a:pt x="90620" y="27187"/>
                  </a:cubicBezTo>
                  <a:cubicBezTo>
                    <a:pt x="84738" y="32854"/>
                    <a:pt x="79424" y="39151"/>
                    <a:pt x="73240" y="44440"/>
                  </a:cubicBezTo>
                  <a:cubicBezTo>
                    <a:pt x="67447" y="49390"/>
                    <a:pt x="65470" y="54918"/>
                    <a:pt x="65823" y="62437"/>
                  </a:cubicBezTo>
                  <a:cubicBezTo>
                    <a:pt x="66503" y="77196"/>
                    <a:pt x="64223" y="75181"/>
                    <a:pt x="79185" y="75824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id="{3B1771B5-3CD9-22BE-6A55-C6544018CA79}"/>
                </a:ext>
              </a:extLst>
            </p:cNvPr>
            <p:cNvSpPr/>
            <p:nvPr/>
          </p:nvSpPr>
          <p:spPr>
            <a:xfrm>
              <a:off x="-359826" y="2713553"/>
              <a:ext cx="102225" cy="102201"/>
            </a:xfrm>
            <a:custGeom>
              <a:avLst/>
              <a:gdLst>
                <a:gd name="connsiteX0" fmla="*/ 50663 w 102225"/>
                <a:gd name="connsiteY0" fmla="*/ 102202 h 102201"/>
                <a:gd name="connsiteX1" fmla="*/ 112 w 102225"/>
                <a:gd name="connsiteY1" fmla="*/ 55806 h 102201"/>
                <a:gd name="connsiteX2" fmla="*/ 45978 w 102225"/>
                <a:gd name="connsiteY2" fmla="*/ 306 h 102201"/>
                <a:gd name="connsiteX3" fmla="*/ 49693 w 102225"/>
                <a:gd name="connsiteY3" fmla="*/ 281 h 102201"/>
                <a:gd name="connsiteX4" fmla="*/ 56796 w 102225"/>
                <a:gd name="connsiteY4" fmla="*/ 5860 h 102201"/>
                <a:gd name="connsiteX5" fmla="*/ 50915 w 102225"/>
                <a:gd name="connsiteY5" fmla="*/ 12106 h 102201"/>
                <a:gd name="connsiteX6" fmla="*/ 39316 w 102225"/>
                <a:gd name="connsiteY6" fmla="*/ 14159 h 102201"/>
                <a:gd name="connsiteX7" fmla="*/ 12743 w 102225"/>
                <a:gd name="connsiteY7" fmla="*/ 55504 h 102201"/>
                <a:gd name="connsiteX8" fmla="*/ 42817 w 102225"/>
                <a:gd name="connsiteY8" fmla="*/ 89167 h 102201"/>
                <a:gd name="connsiteX9" fmla="*/ 89539 w 102225"/>
                <a:gd name="connsiteY9" fmla="*/ 53338 h 102201"/>
                <a:gd name="connsiteX10" fmla="*/ 96491 w 102225"/>
                <a:gd name="connsiteY10" fmla="*/ 44888 h 102201"/>
                <a:gd name="connsiteX11" fmla="*/ 102221 w 102225"/>
                <a:gd name="connsiteY11" fmla="*/ 53615 h 102201"/>
                <a:gd name="connsiteX12" fmla="*/ 50663 w 102225"/>
                <a:gd name="connsiteY12" fmla="*/ 102202 h 10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225" h="102201">
                  <a:moveTo>
                    <a:pt x="50663" y="102202"/>
                  </a:moveTo>
                  <a:cubicBezTo>
                    <a:pt x="24317" y="102113"/>
                    <a:pt x="1674" y="80943"/>
                    <a:pt x="112" y="55806"/>
                  </a:cubicBezTo>
                  <a:cubicBezTo>
                    <a:pt x="-1689" y="26765"/>
                    <a:pt x="18448" y="3618"/>
                    <a:pt x="45978" y="306"/>
                  </a:cubicBezTo>
                  <a:cubicBezTo>
                    <a:pt x="47225" y="155"/>
                    <a:pt x="48812" y="-286"/>
                    <a:pt x="49693" y="281"/>
                  </a:cubicBezTo>
                  <a:cubicBezTo>
                    <a:pt x="52212" y="1906"/>
                    <a:pt x="54454" y="3971"/>
                    <a:pt x="56796" y="5860"/>
                  </a:cubicBezTo>
                  <a:cubicBezTo>
                    <a:pt x="54869" y="8013"/>
                    <a:pt x="53333" y="11124"/>
                    <a:pt x="50915" y="12106"/>
                  </a:cubicBezTo>
                  <a:cubicBezTo>
                    <a:pt x="47363" y="13555"/>
                    <a:pt x="43044" y="13013"/>
                    <a:pt x="39316" y="14159"/>
                  </a:cubicBezTo>
                  <a:cubicBezTo>
                    <a:pt x="21609" y="19637"/>
                    <a:pt x="11874" y="34977"/>
                    <a:pt x="12743" y="55504"/>
                  </a:cubicBezTo>
                  <a:cubicBezTo>
                    <a:pt x="13386" y="70717"/>
                    <a:pt x="26685" y="86334"/>
                    <a:pt x="42817" y="89167"/>
                  </a:cubicBezTo>
                  <a:cubicBezTo>
                    <a:pt x="70762" y="94066"/>
                    <a:pt x="87776" y="75604"/>
                    <a:pt x="89539" y="53338"/>
                  </a:cubicBezTo>
                  <a:cubicBezTo>
                    <a:pt x="89917" y="48628"/>
                    <a:pt x="91126" y="44623"/>
                    <a:pt x="96491" y="44888"/>
                  </a:cubicBezTo>
                  <a:cubicBezTo>
                    <a:pt x="101617" y="45140"/>
                    <a:pt x="102284" y="49170"/>
                    <a:pt x="102221" y="53615"/>
                  </a:cubicBezTo>
                  <a:cubicBezTo>
                    <a:pt x="101856" y="80301"/>
                    <a:pt x="78596" y="102290"/>
                    <a:pt x="50663" y="102202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4" name="Graphic 1196">
            <a:extLst>
              <a:ext uri="{FF2B5EF4-FFF2-40B4-BE49-F238E27FC236}">
                <a16:creationId xmlns:a16="http://schemas.microsoft.com/office/drawing/2014/main" id="{510DE644-DC4D-D3AB-2E47-86B16F5F100F}"/>
              </a:ext>
            </a:extLst>
          </p:cNvPr>
          <p:cNvGrpSpPr/>
          <p:nvPr/>
        </p:nvGrpSpPr>
        <p:grpSpPr>
          <a:xfrm>
            <a:off x="564122" y="3385058"/>
            <a:ext cx="342504" cy="331603"/>
            <a:chOff x="-471698" y="3205286"/>
            <a:chExt cx="342504" cy="331603"/>
          </a:xfrm>
          <a:solidFill>
            <a:schemeClr val="bg1"/>
          </a:solidFill>
        </p:grpSpPr>
        <p:sp>
          <p:nvSpPr>
            <p:cNvPr id="1225" name="Freeform: Shape 1224">
              <a:extLst>
                <a:ext uri="{FF2B5EF4-FFF2-40B4-BE49-F238E27FC236}">
                  <a16:creationId xmlns:a16="http://schemas.microsoft.com/office/drawing/2014/main" id="{279DDCEA-359B-D387-33C2-706E57C5217B}"/>
                </a:ext>
              </a:extLst>
            </p:cNvPr>
            <p:cNvSpPr/>
            <p:nvPr/>
          </p:nvSpPr>
          <p:spPr>
            <a:xfrm>
              <a:off x="-438439" y="3232952"/>
              <a:ext cx="275791" cy="276266"/>
            </a:xfrm>
            <a:custGeom>
              <a:avLst/>
              <a:gdLst>
                <a:gd name="connsiteX0" fmla="*/ 199020 w 275791"/>
                <a:gd name="connsiteY0" fmla="*/ 253667 h 276266"/>
                <a:gd name="connsiteX1" fmla="*/ 188970 w 275791"/>
                <a:gd name="connsiteY1" fmla="*/ 268527 h 276266"/>
                <a:gd name="connsiteX2" fmla="*/ 166326 w 275791"/>
                <a:gd name="connsiteY2" fmla="*/ 275706 h 276266"/>
                <a:gd name="connsiteX3" fmla="*/ 155244 w 275791"/>
                <a:gd name="connsiteY3" fmla="*/ 271298 h 276266"/>
                <a:gd name="connsiteX4" fmla="*/ 151013 w 275791"/>
                <a:gd name="connsiteY4" fmla="*/ 265064 h 276266"/>
                <a:gd name="connsiteX5" fmla="*/ 124629 w 275791"/>
                <a:gd name="connsiteY5" fmla="*/ 265278 h 276266"/>
                <a:gd name="connsiteX6" fmla="*/ 101368 w 275791"/>
                <a:gd name="connsiteY6" fmla="*/ 273477 h 276266"/>
                <a:gd name="connsiteX7" fmla="*/ 81470 w 275791"/>
                <a:gd name="connsiteY7" fmla="*/ 266059 h 276266"/>
                <a:gd name="connsiteX8" fmla="*/ 76937 w 275791"/>
                <a:gd name="connsiteY8" fmla="*/ 259007 h 276266"/>
                <a:gd name="connsiteX9" fmla="*/ 76786 w 275791"/>
                <a:gd name="connsiteY9" fmla="*/ 250241 h 276266"/>
                <a:gd name="connsiteX10" fmla="*/ 53147 w 275791"/>
                <a:gd name="connsiteY10" fmla="*/ 233429 h 276266"/>
                <a:gd name="connsiteX11" fmla="*/ 31423 w 275791"/>
                <a:gd name="connsiteY11" fmla="*/ 227497 h 276266"/>
                <a:gd name="connsiteX12" fmla="*/ 18830 w 275791"/>
                <a:gd name="connsiteY12" fmla="*/ 209501 h 276266"/>
                <a:gd name="connsiteX13" fmla="*/ 19182 w 275791"/>
                <a:gd name="connsiteY13" fmla="*/ 199715 h 276266"/>
                <a:gd name="connsiteX14" fmla="*/ 24346 w 275791"/>
                <a:gd name="connsiteY14" fmla="*/ 192600 h 276266"/>
                <a:gd name="connsiteX15" fmla="*/ 14737 w 275791"/>
                <a:gd name="connsiteY15" fmla="*/ 163156 h 276266"/>
                <a:gd name="connsiteX16" fmla="*/ 2 w 275791"/>
                <a:gd name="connsiteY16" fmla="*/ 142742 h 276266"/>
                <a:gd name="connsiteX17" fmla="*/ 52 w 275791"/>
                <a:gd name="connsiteY17" fmla="*/ 125740 h 276266"/>
                <a:gd name="connsiteX18" fmla="*/ 7797 w 275791"/>
                <a:gd name="connsiteY18" fmla="*/ 115199 h 276266"/>
                <a:gd name="connsiteX19" fmla="*/ 15517 w 275791"/>
                <a:gd name="connsiteY19" fmla="*/ 112731 h 276266"/>
                <a:gd name="connsiteX20" fmla="*/ 24912 w 275791"/>
                <a:gd name="connsiteY20" fmla="*/ 84496 h 276266"/>
                <a:gd name="connsiteX21" fmla="*/ 24698 w 275791"/>
                <a:gd name="connsiteY21" fmla="*/ 57596 h 276266"/>
                <a:gd name="connsiteX22" fmla="*/ 27998 w 275791"/>
                <a:gd name="connsiteY22" fmla="*/ 52999 h 276266"/>
                <a:gd name="connsiteX23" fmla="*/ 55767 w 275791"/>
                <a:gd name="connsiteY23" fmla="*/ 43655 h 276266"/>
                <a:gd name="connsiteX24" fmla="*/ 76773 w 275791"/>
                <a:gd name="connsiteY24" fmla="*/ 28328 h 276266"/>
                <a:gd name="connsiteX25" fmla="*/ 76773 w 275791"/>
                <a:gd name="connsiteY25" fmla="*/ 27698 h 276266"/>
                <a:gd name="connsiteX26" fmla="*/ 93182 w 275791"/>
                <a:gd name="connsiteY26" fmla="*/ 5257 h 276266"/>
                <a:gd name="connsiteX27" fmla="*/ 98573 w 275791"/>
                <a:gd name="connsiteY27" fmla="*/ 3556 h 276266"/>
                <a:gd name="connsiteX28" fmla="*/ 125485 w 275791"/>
                <a:gd name="connsiteY28" fmla="*/ 12271 h 276266"/>
                <a:gd name="connsiteX29" fmla="*/ 150068 w 275791"/>
                <a:gd name="connsiteY29" fmla="*/ 12574 h 276266"/>
                <a:gd name="connsiteX30" fmla="*/ 152272 w 275791"/>
                <a:gd name="connsiteY30" fmla="*/ 9501 h 276266"/>
                <a:gd name="connsiteX31" fmla="*/ 172031 w 275791"/>
                <a:gd name="connsiteY31" fmla="*/ 2045 h 276266"/>
                <a:gd name="connsiteX32" fmla="*/ 193869 w 275791"/>
                <a:gd name="connsiteY32" fmla="*/ 9702 h 276266"/>
                <a:gd name="connsiteX33" fmla="*/ 199083 w 275791"/>
                <a:gd name="connsiteY33" fmla="*/ 17863 h 276266"/>
                <a:gd name="connsiteX34" fmla="*/ 199007 w 275791"/>
                <a:gd name="connsiteY34" fmla="*/ 26678 h 276266"/>
                <a:gd name="connsiteX35" fmla="*/ 222028 w 275791"/>
                <a:gd name="connsiteY35" fmla="*/ 43050 h 276266"/>
                <a:gd name="connsiteX36" fmla="*/ 245175 w 275791"/>
                <a:gd name="connsiteY36" fmla="*/ 49750 h 276266"/>
                <a:gd name="connsiteX37" fmla="*/ 256963 w 275791"/>
                <a:gd name="connsiteY37" fmla="*/ 66789 h 276266"/>
                <a:gd name="connsiteX38" fmla="*/ 256623 w 275791"/>
                <a:gd name="connsiteY38" fmla="*/ 76587 h 276266"/>
                <a:gd name="connsiteX39" fmla="*/ 251460 w 275791"/>
                <a:gd name="connsiteY39" fmla="*/ 83715 h 276266"/>
                <a:gd name="connsiteX40" fmla="*/ 261069 w 275791"/>
                <a:gd name="connsiteY40" fmla="*/ 113096 h 276266"/>
                <a:gd name="connsiteX41" fmla="*/ 275791 w 275791"/>
                <a:gd name="connsiteY41" fmla="*/ 133561 h 276266"/>
                <a:gd name="connsiteX42" fmla="*/ 275753 w 275791"/>
                <a:gd name="connsiteY42" fmla="*/ 149933 h 276266"/>
                <a:gd name="connsiteX43" fmla="*/ 267403 w 275791"/>
                <a:gd name="connsiteY43" fmla="*/ 161330 h 276266"/>
                <a:gd name="connsiteX44" fmla="*/ 260275 w 275791"/>
                <a:gd name="connsiteY44" fmla="*/ 163609 h 276266"/>
                <a:gd name="connsiteX45" fmla="*/ 250855 w 275791"/>
                <a:gd name="connsiteY45" fmla="*/ 191782 h 276266"/>
                <a:gd name="connsiteX46" fmla="*/ 251044 w 275791"/>
                <a:gd name="connsiteY46" fmla="*/ 218694 h 276266"/>
                <a:gd name="connsiteX47" fmla="*/ 247744 w 275791"/>
                <a:gd name="connsiteY47" fmla="*/ 223291 h 276266"/>
                <a:gd name="connsiteX48" fmla="*/ 219975 w 275791"/>
                <a:gd name="connsiteY48" fmla="*/ 232610 h 276266"/>
                <a:gd name="connsiteX49" fmla="*/ 198994 w 275791"/>
                <a:gd name="connsiteY49" fmla="*/ 247962 h 276266"/>
                <a:gd name="connsiteX50" fmla="*/ 199020 w 275791"/>
                <a:gd name="connsiteY50" fmla="*/ 253667 h 276266"/>
                <a:gd name="connsiteX51" fmla="*/ 164400 w 275791"/>
                <a:gd name="connsiteY51" fmla="*/ 264938 h 276266"/>
                <a:gd name="connsiteX52" fmla="*/ 181388 w 275791"/>
                <a:gd name="connsiteY52" fmla="*/ 259762 h 276266"/>
                <a:gd name="connsiteX53" fmla="*/ 187950 w 275791"/>
                <a:gd name="connsiteY53" fmla="*/ 250430 h 276266"/>
                <a:gd name="connsiteX54" fmla="*/ 198717 w 275791"/>
                <a:gd name="connsiteY54" fmla="*/ 227056 h 276266"/>
                <a:gd name="connsiteX55" fmla="*/ 226234 w 275791"/>
                <a:gd name="connsiteY55" fmla="*/ 223039 h 276266"/>
                <a:gd name="connsiteX56" fmla="*/ 234571 w 275791"/>
                <a:gd name="connsiteY56" fmla="*/ 222208 h 276266"/>
                <a:gd name="connsiteX57" fmla="*/ 246838 w 275791"/>
                <a:gd name="connsiteY57" fmla="*/ 205370 h 276266"/>
                <a:gd name="connsiteX58" fmla="*/ 239168 w 275791"/>
                <a:gd name="connsiteY58" fmla="*/ 194313 h 276266"/>
                <a:gd name="connsiteX59" fmla="*/ 252354 w 275791"/>
                <a:gd name="connsiteY59" fmla="*/ 154315 h 276266"/>
                <a:gd name="connsiteX60" fmla="*/ 264884 w 275791"/>
                <a:gd name="connsiteY60" fmla="*/ 135677 h 276266"/>
                <a:gd name="connsiteX61" fmla="*/ 264721 w 275791"/>
                <a:gd name="connsiteY61" fmla="*/ 130652 h 276266"/>
                <a:gd name="connsiteX62" fmla="*/ 259683 w 275791"/>
                <a:gd name="connsiteY62" fmla="*/ 124065 h 276266"/>
                <a:gd name="connsiteX63" fmla="*/ 242480 w 275791"/>
                <a:gd name="connsiteY63" fmla="*/ 113827 h 276266"/>
                <a:gd name="connsiteX64" fmla="*/ 242317 w 275791"/>
                <a:gd name="connsiteY64" fmla="*/ 77381 h 276266"/>
                <a:gd name="connsiteX65" fmla="*/ 246838 w 275791"/>
                <a:gd name="connsiteY65" fmla="*/ 71046 h 276266"/>
                <a:gd name="connsiteX66" fmla="*/ 236649 w 275791"/>
                <a:gd name="connsiteY66" fmla="*/ 56588 h 276266"/>
                <a:gd name="connsiteX67" fmla="*/ 225643 w 275791"/>
                <a:gd name="connsiteY67" fmla="*/ 53390 h 276266"/>
                <a:gd name="connsiteX68" fmla="*/ 199800 w 275791"/>
                <a:gd name="connsiteY68" fmla="*/ 50040 h 276266"/>
                <a:gd name="connsiteX69" fmla="*/ 187962 w 275791"/>
                <a:gd name="connsiteY69" fmla="*/ 24701 h 276266"/>
                <a:gd name="connsiteX70" fmla="*/ 182648 w 275791"/>
                <a:gd name="connsiteY70" fmla="*/ 17006 h 276266"/>
                <a:gd name="connsiteX71" fmla="*/ 164576 w 275791"/>
                <a:gd name="connsiteY71" fmla="*/ 11503 h 276266"/>
                <a:gd name="connsiteX72" fmla="*/ 110927 w 275791"/>
                <a:gd name="connsiteY72" fmla="*/ 11566 h 276266"/>
                <a:gd name="connsiteX73" fmla="*/ 94454 w 275791"/>
                <a:gd name="connsiteY73" fmla="*/ 16591 h 276266"/>
                <a:gd name="connsiteX74" fmla="*/ 87868 w 275791"/>
                <a:gd name="connsiteY74" fmla="*/ 25910 h 276266"/>
                <a:gd name="connsiteX75" fmla="*/ 77113 w 275791"/>
                <a:gd name="connsiteY75" fmla="*/ 49297 h 276266"/>
                <a:gd name="connsiteX76" fmla="*/ 49596 w 275791"/>
                <a:gd name="connsiteY76" fmla="*/ 53302 h 276266"/>
                <a:gd name="connsiteX77" fmla="*/ 41259 w 275791"/>
                <a:gd name="connsiteY77" fmla="*/ 54145 h 276266"/>
                <a:gd name="connsiteX78" fmla="*/ 28993 w 275791"/>
                <a:gd name="connsiteY78" fmla="*/ 70970 h 276266"/>
                <a:gd name="connsiteX79" fmla="*/ 36662 w 275791"/>
                <a:gd name="connsiteY79" fmla="*/ 82028 h 276266"/>
                <a:gd name="connsiteX80" fmla="*/ 23489 w 275791"/>
                <a:gd name="connsiteY80" fmla="*/ 122038 h 276266"/>
                <a:gd name="connsiteX81" fmla="*/ 10971 w 275791"/>
                <a:gd name="connsiteY81" fmla="*/ 141294 h 276266"/>
                <a:gd name="connsiteX82" fmla="*/ 11122 w 275791"/>
                <a:gd name="connsiteY82" fmla="*/ 145689 h 276266"/>
                <a:gd name="connsiteX83" fmla="*/ 16160 w 275791"/>
                <a:gd name="connsiteY83" fmla="*/ 152250 h 276266"/>
                <a:gd name="connsiteX84" fmla="*/ 33363 w 275791"/>
                <a:gd name="connsiteY84" fmla="*/ 162526 h 276266"/>
                <a:gd name="connsiteX85" fmla="*/ 33539 w 275791"/>
                <a:gd name="connsiteY85" fmla="*/ 198985 h 276266"/>
                <a:gd name="connsiteX86" fmla="*/ 29018 w 275791"/>
                <a:gd name="connsiteY86" fmla="*/ 205307 h 276266"/>
                <a:gd name="connsiteX87" fmla="*/ 39206 w 275791"/>
                <a:gd name="connsiteY87" fmla="*/ 219777 h 276266"/>
                <a:gd name="connsiteX88" fmla="*/ 50226 w 275791"/>
                <a:gd name="connsiteY88" fmla="*/ 222989 h 276266"/>
                <a:gd name="connsiteX89" fmla="*/ 76571 w 275791"/>
                <a:gd name="connsiteY89" fmla="*/ 226704 h 276266"/>
                <a:gd name="connsiteX90" fmla="*/ 87906 w 275791"/>
                <a:gd name="connsiteY90" fmla="*/ 251035 h 276266"/>
                <a:gd name="connsiteX91" fmla="*/ 93825 w 275791"/>
                <a:gd name="connsiteY91" fmla="*/ 259586 h 276266"/>
                <a:gd name="connsiteX92" fmla="*/ 111456 w 275791"/>
                <a:gd name="connsiteY92" fmla="*/ 264875 h 276266"/>
                <a:gd name="connsiteX93" fmla="*/ 164400 w 275791"/>
                <a:gd name="connsiteY93" fmla="*/ 264938 h 27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75791" h="276266">
                  <a:moveTo>
                    <a:pt x="199020" y="253667"/>
                  </a:moveTo>
                  <a:cubicBezTo>
                    <a:pt x="199045" y="264623"/>
                    <a:pt x="199120" y="264812"/>
                    <a:pt x="188970" y="268527"/>
                  </a:cubicBezTo>
                  <a:cubicBezTo>
                    <a:pt x="181540" y="271248"/>
                    <a:pt x="173933" y="273527"/>
                    <a:pt x="166326" y="275706"/>
                  </a:cubicBezTo>
                  <a:cubicBezTo>
                    <a:pt x="161717" y="277028"/>
                    <a:pt x="157687" y="276184"/>
                    <a:pt x="155244" y="271298"/>
                  </a:cubicBezTo>
                  <a:cubicBezTo>
                    <a:pt x="154136" y="269069"/>
                    <a:pt x="152448" y="267129"/>
                    <a:pt x="151013" y="265064"/>
                  </a:cubicBezTo>
                  <a:cubicBezTo>
                    <a:pt x="144451" y="255644"/>
                    <a:pt x="131278" y="255757"/>
                    <a:pt x="124629" y="265278"/>
                  </a:cubicBezTo>
                  <a:cubicBezTo>
                    <a:pt x="115977" y="277658"/>
                    <a:pt x="115927" y="277821"/>
                    <a:pt x="101368" y="273477"/>
                  </a:cubicBezTo>
                  <a:cubicBezTo>
                    <a:pt x="94580" y="271462"/>
                    <a:pt x="87843" y="269094"/>
                    <a:pt x="81470" y="266059"/>
                  </a:cubicBezTo>
                  <a:cubicBezTo>
                    <a:pt x="79279" y="265014"/>
                    <a:pt x="77680" y="261639"/>
                    <a:pt x="76937" y="259007"/>
                  </a:cubicBezTo>
                  <a:cubicBezTo>
                    <a:pt x="76168" y="256286"/>
                    <a:pt x="76786" y="253176"/>
                    <a:pt x="76786" y="250241"/>
                  </a:cubicBezTo>
                  <a:cubicBezTo>
                    <a:pt x="76786" y="236451"/>
                    <a:pt x="66182" y="228882"/>
                    <a:pt x="53147" y="233429"/>
                  </a:cubicBezTo>
                  <a:cubicBezTo>
                    <a:pt x="40113" y="237975"/>
                    <a:pt x="41662" y="240494"/>
                    <a:pt x="31423" y="227497"/>
                  </a:cubicBezTo>
                  <a:cubicBezTo>
                    <a:pt x="26902" y="221754"/>
                    <a:pt x="23036" y="215495"/>
                    <a:pt x="18830" y="209501"/>
                  </a:cubicBezTo>
                  <a:cubicBezTo>
                    <a:pt x="16462" y="206126"/>
                    <a:pt x="16638" y="202939"/>
                    <a:pt x="19182" y="199715"/>
                  </a:cubicBezTo>
                  <a:cubicBezTo>
                    <a:pt x="20996" y="197411"/>
                    <a:pt x="22645" y="194993"/>
                    <a:pt x="24346" y="192600"/>
                  </a:cubicBezTo>
                  <a:cubicBezTo>
                    <a:pt x="33111" y="180233"/>
                    <a:pt x="29093" y="167929"/>
                    <a:pt x="14737" y="163156"/>
                  </a:cubicBezTo>
                  <a:cubicBezTo>
                    <a:pt x="40" y="158270"/>
                    <a:pt x="27" y="158270"/>
                    <a:pt x="2" y="142742"/>
                  </a:cubicBezTo>
                  <a:cubicBezTo>
                    <a:pt x="-11" y="137075"/>
                    <a:pt x="40" y="131407"/>
                    <a:pt x="52" y="125740"/>
                  </a:cubicBezTo>
                  <a:cubicBezTo>
                    <a:pt x="78" y="120350"/>
                    <a:pt x="2030" y="116471"/>
                    <a:pt x="7797" y="115199"/>
                  </a:cubicBezTo>
                  <a:cubicBezTo>
                    <a:pt x="10430" y="114620"/>
                    <a:pt x="12961" y="113600"/>
                    <a:pt x="15517" y="112731"/>
                  </a:cubicBezTo>
                  <a:cubicBezTo>
                    <a:pt x="28741" y="108285"/>
                    <a:pt x="32884" y="95830"/>
                    <a:pt x="24912" y="84496"/>
                  </a:cubicBezTo>
                  <a:cubicBezTo>
                    <a:pt x="15442" y="71046"/>
                    <a:pt x="15442" y="71046"/>
                    <a:pt x="24698" y="57596"/>
                  </a:cubicBezTo>
                  <a:cubicBezTo>
                    <a:pt x="25769" y="56047"/>
                    <a:pt x="26877" y="54510"/>
                    <a:pt x="27998" y="52999"/>
                  </a:cubicBezTo>
                  <a:cubicBezTo>
                    <a:pt x="38828" y="38416"/>
                    <a:pt x="38828" y="38416"/>
                    <a:pt x="55767" y="43655"/>
                  </a:cubicBezTo>
                  <a:cubicBezTo>
                    <a:pt x="65728" y="46740"/>
                    <a:pt x="76559" y="38831"/>
                    <a:pt x="76773" y="28328"/>
                  </a:cubicBezTo>
                  <a:cubicBezTo>
                    <a:pt x="76773" y="28114"/>
                    <a:pt x="76773" y="27913"/>
                    <a:pt x="76773" y="27698"/>
                  </a:cubicBezTo>
                  <a:cubicBezTo>
                    <a:pt x="76949" y="10785"/>
                    <a:pt x="76949" y="10773"/>
                    <a:pt x="93182" y="5257"/>
                  </a:cubicBezTo>
                  <a:cubicBezTo>
                    <a:pt x="94958" y="4652"/>
                    <a:pt x="96772" y="4111"/>
                    <a:pt x="98573" y="3556"/>
                  </a:cubicBezTo>
                  <a:cubicBezTo>
                    <a:pt x="115398" y="-1632"/>
                    <a:pt x="115398" y="-1620"/>
                    <a:pt x="125485" y="12271"/>
                  </a:cubicBezTo>
                  <a:cubicBezTo>
                    <a:pt x="131026" y="19903"/>
                    <a:pt x="144426" y="20079"/>
                    <a:pt x="150068" y="12574"/>
                  </a:cubicBezTo>
                  <a:cubicBezTo>
                    <a:pt x="150824" y="11566"/>
                    <a:pt x="151554" y="10546"/>
                    <a:pt x="152272" y="9501"/>
                  </a:cubicBezTo>
                  <a:cubicBezTo>
                    <a:pt x="159690" y="-1280"/>
                    <a:pt x="159753" y="-1494"/>
                    <a:pt x="172031" y="2045"/>
                  </a:cubicBezTo>
                  <a:cubicBezTo>
                    <a:pt x="179436" y="4186"/>
                    <a:pt x="186602" y="7108"/>
                    <a:pt x="193869" y="9702"/>
                  </a:cubicBezTo>
                  <a:cubicBezTo>
                    <a:pt x="197697" y="11075"/>
                    <a:pt x="199498" y="13644"/>
                    <a:pt x="199083" y="17863"/>
                  </a:cubicBezTo>
                  <a:cubicBezTo>
                    <a:pt x="198793" y="20772"/>
                    <a:pt x="199007" y="23732"/>
                    <a:pt x="199007" y="26678"/>
                  </a:cubicBezTo>
                  <a:cubicBezTo>
                    <a:pt x="199032" y="39637"/>
                    <a:pt x="209686" y="47219"/>
                    <a:pt x="222028" y="43050"/>
                  </a:cubicBezTo>
                  <a:cubicBezTo>
                    <a:pt x="235944" y="38353"/>
                    <a:pt x="236083" y="38239"/>
                    <a:pt x="245175" y="49750"/>
                  </a:cubicBezTo>
                  <a:cubicBezTo>
                    <a:pt x="249445" y="55153"/>
                    <a:pt x="253021" y="61110"/>
                    <a:pt x="256963" y="66789"/>
                  </a:cubicBezTo>
                  <a:cubicBezTo>
                    <a:pt x="259318" y="70177"/>
                    <a:pt x="259154" y="73363"/>
                    <a:pt x="256623" y="76587"/>
                  </a:cubicBezTo>
                  <a:cubicBezTo>
                    <a:pt x="254822" y="78892"/>
                    <a:pt x="253160" y="81322"/>
                    <a:pt x="251460" y="83715"/>
                  </a:cubicBezTo>
                  <a:cubicBezTo>
                    <a:pt x="242669" y="96120"/>
                    <a:pt x="246649" y="108298"/>
                    <a:pt x="261069" y="113096"/>
                  </a:cubicBezTo>
                  <a:cubicBezTo>
                    <a:pt x="275753" y="117995"/>
                    <a:pt x="275765" y="117995"/>
                    <a:pt x="275791" y="133561"/>
                  </a:cubicBezTo>
                  <a:cubicBezTo>
                    <a:pt x="275803" y="139014"/>
                    <a:pt x="275715" y="144480"/>
                    <a:pt x="275753" y="149933"/>
                  </a:cubicBezTo>
                  <a:cubicBezTo>
                    <a:pt x="275791" y="155839"/>
                    <a:pt x="273725" y="160045"/>
                    <a:pt x="267403" y="161330"/>
                  </a:cubicBezTo>
                  <a:cubicBezTo>
                    <a:pt x="264973" y="161821"/>
                    <a:pt x="262643" y="162829"/>
                    <a:pt x="260275" y="163609"/>
                  </a:cubicBezTo>
                  <a:cubicBezTo>
                    <a:pt x="247039" y="167992"/>
                    <a:pt x="242871" y="180447"/>
                    <a:pt x="250855" y="191782"/>
                  </a:cubicBezTo>
                  <a:cubicBezTo>
                    <a:pt x="260326" y="205231"/>
                    <a:pt x="260326" y="205244"/>
                    <a:pt x="251044" y="218694"/>
                  </a:cubicBezTo>
                  <a:cubicBezTo>
                    <a:pt x="249974" y="220243"/>
                    <a:pt x="248865" y="221767"/>
                    <a:pt x="247744" y="223291"/>
                  </a:cubicBezTo>
                  <a:cubicBezTo>
                    <a:pt x="236952" y="237849"/>
                    <a:pt x="236939" y="237849"/>
                    <a:pt x="219975" y="232610"/>
                  </a:cubicBezTo>
                  <a:cubicBezTo>
                    <a:pt x="209989" y="229525"/>
                    <a:pt x="199196" y="237421"/>
                    <a:pt x="198994" y="247962"/>
                  </a:cubicBezTo>
                  <a:cubicBezTo>
                    <a:pt x="198982" y="249889"/>
                    <a:pt x="199020" y="251778"/>
                    <a:pt x="199020" y="253667"/>
                  </a:cubicBezTo>
                  <a:close/>
                  <a:moveTo>
                    <a:pt x="164400" y="264938"/>
                  </a:moveTo>
                  <a:cubicBezTo>
                    <a:pt x="170268" y="263125"/>
                    <a:pt x="175759" y="261185"/>
                    <a:pt x="181388" y="259762"/>
                  </a:cubicBezTo>
                  <a:cubicBezTo>
                    <a:pt x="186489" y="258478"/>
                    <a:pt x="188403" y="255858"/>
                    <a:pt x="187950" y="250430"/>
                  </a:cubicBezTo>
                  <a:cubicBezTo>
                    <a:pt x="187156" y="240809"/>
                    <a:pt x="190871" y="233164"/>
                    <a:pt x="198717" y="227056"/>
                  </a:cubicBezTo>
                  <a:cubicBezTo>
                    <a:pt x="207357" y="220319"/>
                    <a:pt x="216197" y="218732"/>
                    <a:pt x="226234" y="223039"/>
                  </a:cubicBezTo>
                  <a:cubicBezTo>
                    <a:pt x="229018" y="224235"/>
                    <a:pt x="232002" y="225898"/>
                    <a:pt x="234571" y="222208"/>
                  </a:cubicBezTo>
                  <a:cubicBezTo>
                    <a:pt x="238601" y="216440"/>
                    <a:pt x="242846" y="210836"/>
                    <a:pt x="246838" y="205370"/>
                  </a:cubicBezTo>
                  <a:cubicBezTo>
                    <a:pt x="243941" y="201189"/>
                    <a:pt x="241624" y="197700"/>
                    <a:pt x="239168" y="194313"/>
                  </a:cubicBezTo>
                  <a:cubicBezTo>
                    <a:pt x="230642" y="182563"/>
                    <a:pt x="239747" y="158358"/>
                    <a:pt x="252354" y="154315"/>
                  </a:cubicBezTo>
                  <a:cubicBezTo>
                    <a:pt x="265476" y="150109"/>
                    <a:pt x="265262" y="149442"/>
                    <a:pt x="264884" y="135677"/>
                  </a:cubicBezTo>
                  <a:cubicBezTo>
                    <a:pt x="264834" y="134002"/>
                    <a:pt x="264544" y="132302"/>
                    <a:pt x="264721" y="130652"/>
                  </a:cubicBezTo>
                  <a:cubicBezTo>
                    <a:pt x="265124" y="126735"/>
                    <a:pt x="262945" y="125551"/>
                    <a:pt x="259683" y="124065"/>
                  </a:cubicBezTo>
                  <a:cubicBezTo>
                    <a:pt x="253575" y="121257"/>
                    <a:pt x="245729" y="118877"/>
                    <a:pt x="242480" y="113827"/>
                  </a:cubicBezTo>
                  <a:cubicBezTo>
                    <a:pt x="233375" y="99684"/>
                    <a:pt x="232859" y="89659"/>
                    <a:pt x="242317" y="77381"/>
                  </a:cubicBezTo>
                  <a:cubicBezTo>
                    <a:pt x="243828" y="75416"/>
                    <a:pt x="245201" y="73351"/>
                    <a:pt x="246838" y="71046"/>
                  </a:cubicBezTo>
                  <a:cubicBezTo>
                    <a:pt x="243374" y="66160"/>
                    <a:pt x="239823" y="61500"/>
                    <a:pt x="236649" y="56588"/>
                  </a:cubicBezTo>
                  <a:cubicBezTo>
                    <a:pt x="233791" y="52155"/>
                    <a:pt x="230592" y="51148"/>
                    <a:pt x="225643" y="53390"/>
                  </a:cubicBezTo>
                  <a:cubicBezTo>
                    <a:pt x="216487" y="57546"/>
                    <a:pt x="208150" y="56122"/>
                    <a:pt x="199800" y="50040"/>
                  </a:cubicBezTo>
                  <a:cubicBezTo>
                    <a:pt x="190871" y="43541"/>
                    <a:pt x="187056" y="35280"/>
                    <a:pt x="187962" y="24701"/>
                  </a:cubicBezTo>
                  <a:cubicBezTo>
                    <a:pt x="188340" y="20256"/>
                    <a:pt x="186627" y="18153"/>
                    <a:pt x="182648" y="17006"/>
                  </a:cubicBezTo>
                  <a:cubicBezTo>
                    <a:pt x="176502" y="15243"/>
                    <a:pt x="170419" y="13291"/>
                    <a:pt x="164576" y="11503"/>
                  </a:cubicBezTo>
                  <a:cubicBezTo>
                    <a:pt x="147096" y="35456"/>
                    <a:pt x="131165" y="35381"/>
                    <a:pt x="110927" y="11566"/>
                  </a:cubicBezTo>
                  <a:cubicBezTo>
                    <a:pt x="105562" y="13228"/>
                    <a:pt x="100071" y="15143"/>
                    <a:pt x="94454" y="16591"/>
                  </a:cubicBezTo>
                  <a:cubicBezTo>
                    <a:pt x="89417" y="17888"/>
                    <a:pt x="87402" y="20445"/>
                    <a:pt x="87868" y="25910"/>
                  </a:cubicBezTo>
                  <a:cubicBezTo>
                    <a:pt x="88674" y="35519"/>
                    <a:pt x="84959" y="43189"/>
                    <a:pt x="77113" y="49297"/>
                  </a:cubicBezTo>
                  <a:cubicBezTo>
                    <a:pt x="68474" y="56022"/>
                    <a:pt x="59646" y="57634"/>
                    <a:pt x="49596" y="53302"/>
                  </a:cubicBezTo>
                  <a:cubicBezTo>
                    <a:pt x="46813" y="52105"/>
                    <a:pt x="43828" y="50480"/>
                    <a:pt x="41259" y="54145"/>
                  </a:cubicBezTo>
                  <a:cubicBezTo>
                    <a:pt x="37229" y="59913"/>
                    <a:pt x="32985" y="65517"/>
                    <a:pt x="28993" y="70970"/>
                  </a:cubicBezTo>
                  <a:cubicBezTo>
                    <a:pt x="31889" y="75152"/>
                    <a:pt x="34206" y="78640"/>
                    <a:pt x="36662" y="82028"/>
                  </a:cubicBezTo>
                  <a:cubicBezTo>
                    <a:pt x="45175" y="93752"/>
                    <a:pt x="36070" y="117945"/>
                    <a:pt x="23489" y="122038"/>
                  </a:cubicBezTo>
                  <a:cubicBezTo>
                    <a:pt x="10278" y="126332"/>
                    <a:pt x="10505" y="127012"/>
                    <a:pt x="10971" y="141294"/>
                  </a:cubicBezTo>
                  <a:cubicBezTo>
                    <a:pt x="11021" y="142767"/>
                    <a:pt x="11286" y="144253"/>
                    <a:pt x="11122" y="145689"/>
                  </a:cubicBezTo>
                  <a:cubicBezTo>
                    <a:pt x="10694" y="149593"/>
                    <a:pt x="12898" y="150751"/>
                    <a:pt x="16160" y="152250"/>
                  </a:cubicBezTo>
                  <a:cubicBezTo>
                    <a:pt x="22280" y="155046"/>
                    <a:pt x="30113" y="157464"/>
                    <a:pt x="33363" y="162526"/>
                  </a:cubicBezTo>
                  <a:cubicBezTo>
                    <a:pt x="42556" y="176845"/>
                    <a:pt x="42896" y="186731"/>
                    <a:pt x="33539" y="198985"/>
                  </a:cubicBezTo>
                  <a:cubicBezTo>
                    <a:pt x="32040" y="200950"/>
                    <a:pt x="30655" y="203015"/>
                    <a:pt x="29018" y="205307"/>
                  </a:cubicBezTo>
                  <a:cubicBezTo>
                    <a:pt x="32481" y="210193"/>
                    <a:pt x="36032" y="214866"/>
                    <a:pt x="39206" y="219777"/>
                  </a:cubicBezTo>
                  <a:cubicBezTo>
                    <a:pt x="42065" y="224210"/>
                    <a:pt x="45289" y="225243"/>
                    <a:pt x="50226" y="222989"/>
                  </a:cubicBezTo>
                  <a:cubicBezTo>
                    <a:pt x="59658" y="218669"/>
                    <a:pt x="68146" y="220369"/>
                    <a:pt x="76571" y="226704"/>
                  </a:cubicBezTo>
                  <a:cubicBezTo>
                    <a:pt x="84997" y="233026"/>
                    <a:pt x="88687" y="240960"/>
                    <a:pt x="87906" y="251035"/>
                  </a:cubicBezTo>
                  <a:cubicBezTo>
                    <a:pt x="87528" y="255946"/>
                    <a:pt x="89316" y="258352"/>
                    <a:pt x="93825" y="259586"/>
                  </a:cubicBezTo>
                  <a:cubicBezTo>
                    <a:pt x="99782" y="261210"/>
                    <a:pt x="105675" y="263125"/>
                    <a:pt x="111456" y="264875"/>
                  </a:cubicBezTo>
                  <a:cubicBezTo>
                    <a:pt x="123092" y="241174"/>
                    <a:pt x="153015" y="241527"/>
                    <a:pt x="164400" y="264938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6" name="Freeform: Shape 1225">
              <a:extLst>
                <a:ext uri="{FF2B5EF4-FFF2-40B4-BE49-F238E27FC236}">
                  <a16:creationId xmlns:a16="http://schemas.microsoft.com/office/drawing/2014/main" id="{0E774B02-3F12-934E-6213-A03C709D49D7}"/>
                </a:ext>
              </a:extLst>
            </p:cNvPr>
            <p:cNvSpPr/>
            <p:nvPr/>
          </p:nvSpPr>
          <p:spPr>
            <a:xfrm>
              <a:off x="-471698" y="3387686"/>
              <a:ext cx="327851" cy="149203"/>
            </a:xfrm>
            <a:custGeom>
              <a:avLst/>
              <a:gdLst>
                <a:gd name="connsiteX0" fmla="*/ 316983 w 327851"/>
                <a:gd name="connsiteY0" fmla="*/ 36973 h 149203"/>
                <a:gd name="connsiteX1" fmla="*/ 327852 w 327851"/>
                <a:gd name="connsiteY1" fmla="*/ 41078 h 149203"/>
                <a:gd name="connsiteX2" fmla="*/ 309188 w 327851"/>
                <a:gd name="connsiteY2" fmla="*/ 75043 h 149203"/>
                <a:gd name="connsiteX3" fmla="*/ 191261 w 327851"/>
                <a:gd name="connsiteY3" fmla="*/ 147873 h 149203"/>
                <a:gd name="connsiteX4" fmla="*/ 19420 w 327851"/>
                <a:gd name="connsiteY4" fmla="*/ 49831 h 149203"/>
                <a:gd name="connsiteX5" fmla="*/ 7771 w 327851"/>
                <a:gd name="connsiteY5" fmla="*/ 43824 h 149203"/>
                <a:gd name="connsiteX6" fmla="*/ 429 w 327851"/>
                <a:gd name="connsiteY6" fmla="*/ 36217 h 149203"/>
                <a:gd name="connsiteX7" fmla="*/ 10806 w 327851"/>
                <a:gd name="connsiteY7" fmla="*/ 4695 h 149203"/>
                <a:gd name="connsiteX8" fmla="*/ 20969 w 327851"/>
                <a:gd name="connsiteY8" fmla="*/ 2693 h 149203"/>
                <a:gd name="connsiteX9" fmla="*/ 42227 w 327851"/>
                <a:gd name="connsiteY9" fmla="*/ 29152 h 149203"/>
                <a:gd name="connsiteX10" fmla="*/ 38789 w 327851"/>
                <a:gd name="connsiteY10" fmla="*/ 38559 h 149203"/>
                <a:gd name="connsiteX11" fmla="*/ 28387 w 327851"/>
                <a:gd name="connsiteY11" fmla="*/ 40713 h 149203"/>
                <a:gd name="connsiteX12" fmla="*/ 140483 w 327851"/>
                <a:gd name="connsiteY12" fmla="*/ 135191 h 149203"/>
                <a:gd name="connsiteX13" fmla="*/ 316983 w 327851"/>
                <a:gd name="connsiteY13" fmla="*/ 36973 h 149203"/>
                <a:gd name="connsiteX14" fmla="*/ 13564 w 327851"/>
                <a:gd name="connsiteY14" fmla="*/ 31671 h 149203"/>
                <a:gd name="connsiteX15" fmla="*/ 28059 w 327851"/>
                <a:gd name="connsiteY15" fmla="*/ 29076 h 149203"/>
                <a:gd name="connsiteX16" fmla="*/ 18375 w 327851"/>
                <a:gd name="connsiteY16" fmla="*/ 17188 h 149203"/>
                <a:gd name="connsiteX17" fmla="*/ 13564 w 327851"/>
                <a:gd name="connsiteY17" fmla="*/ 31671 h 149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7851" h="149203">
                  <a:moveTo>
                    <a:pt x="316983" y="36973"/>
                  </a:moveTo>
                  <a:cubicBezTo>
                    <a:pt x="320258" y="38207"/>
                    <a:pt x="323167" y="39302"/>
                    <a:pt x="327852" y="41078"/>
                  </a:cubicBezTo>
                  <a:cubicBezTo>
                    <a:pt x="321542" y="52702"/>
                    <a:pt x="316341" y="64540"/>
                    <a:pt x="309188" y="75043"/>
                  </a:cubicBezTo>
                  <a:cubicBezTo>
                    <a:pt x="280802" y="116741"/>
                    <a:pt x="241484" y="141349"/>
                    <a:pt x="191261" y="147873"/>
                  </a:cubicBezTo>
                  <a:cubicBezTo>
                    <a:pt x="119263" y="157217"/>
                    <a:pt x="47983" y="116615"/>
                    <a:pt x="19420" y="49831"/>
                  </a:cubicBezTo>
                  <a:cubicBezTo>
                    <a:pt x="16876" y="43874"/>
                    <a:pt x="13992" y="41960"/>
                    <a:pt x="7771" y="43824"/>
                  </a:cubicBezTo>
                  <a:cubicBezTo>
                    <a:pt x="2268" y="45473"/>
                    <a:pt x="-1271" y="41695"/>
                    <a:pt x="429" y="36217"/>
                  </a:cubicBezTo>
                  <a:cubicBezTo>
                    <a:pt x="3703" y="25651"/>
                    <a:pt x="7141" y="15135"/>
                    <a:pt x="10806" y="4695"/>
                  </a:cubicBezTo>
                  <a:cubicBezTo>
                    <a:pt x="12683" y="-632"/>
                    <a:pt x="17330" y="-1602"/>
                    <a:pt x="20969" y="2693"/>
                  </a:cubicBezTo>
                  <a:cubicBezTo>
                    <a:pt x="28274" y="11319"/>
                    <a:pt x="35339" y="20173"/>
                    <a:pt x="42227" y="29152"/>
                  </a:cubicBezTo>
                  <a:cubicBezTo>
                    <a:pt x="45476" y="33371"/>
                    <a:pt x="43965" y="37136"/>
                    <a:pt x="38789" y="38559"/>
                  </a:cubicBezTo>
                  <a:cubicBezTo>
                    <a:pt x="35389" y="39491"/>
                    <a:pt x="31888" y="40008"/>
                    <a:pt x="28387" y="40713"/>
                  </a:cubicBezTo>
                  <a:cubicBezTo>
                    <a:pt x="41056" y="80370"/>
                    <a:pt x="84366" y="123970"/>
                    <a:pt x="140483" y="135191"/>
                  </a:cubicBezTo>
                  <a:cubicBezTo>
                    <a:pt x="214181" y="149938"/>
                    <a:pt x="289882" y="109160"/>
                    <a:pt x="316983" y="36973"/>
                  </a:cubicBezTo>
                  <a:close/>
                  <a:moveTo>
                    <a:pt x="13564" y="31671"/>
                  </a:moveTo>
                  <a:cubicBezTo>
                    <a:pt x="18778" y="30739"/>
                    <a:pt x="23009" y="29983"/>
                    <a:pt x="28059" y="29076"/>
                  </a:cubicBezTo>
                  <a:cubicBezTo>
                    <a:pt x="24546" y="24757"/>
                    <a:pt x="21725" y="21306"/>
                    <a:pt x="18375" y="17188"/>
                  </a:cubicBezTo>
                  <a:cubicBezTo>
                    <a:pt x="16700" y="22263"/>
                    <a:pt x="15289" y="26507"/>
                    <a:pt x="13564" y="3167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7" name="Freeform: Shape 1226">
              <a:extLst>
                <a:ext uri="{FF2B5EF4-FFF2-40B4-BE49-F238E27FC236}">
                  <a16:creationId xmlns:a16="http://schemas.microsoft.com/office/drawing/2014/main" id="{2FB2DFD6-F31D-DF5B-3147-2EA2F6973B5A}"/>
                </a:ext>
              </a:extLst>
            </p:cNvPr>
            <p:cNvSpPr/>
            <p:nvPr/>
          </p:nvSpPr>
          <p:spPr>
            <a:xfrm>
              <a:off x="-455501" y="3205286"/>
              <a:ext cx="326308" cy="143841"/>
            </a:xfrm>
            <a:custGeom>
              <a:avLst/>
              <a:gdLst>
                <a:gd name="connsiteX0" fmla="*/ 9055 w 326308"/>
                <a:gd name="connsiteY0" fmla="*/ 112314 h 143841"/>
                <a:gd name="connsiteX1" fmla="*/ 0 w 326308"/>
                <a:gd name="connsiteY1" fmla="*/ 108788 h 143841"/>
                <a:gd name="connsiteX2" fmla="*/ 124979 w 326308"/>
                <a:gd name="connsiteY2" fmla="*/ 2673 h 143841"/>
                <a:gd name="connsiteX3" fmla="*/ 308922 w 326308"/>
                <a:gd name="connsiteY3" fmla="*/ 103083 h 143841"/>
                <a:gd name="connsiteX4" fmla="*/ 318267 w 326308"/>
                <a:gd name="connsiteY4" fmla="*/ 100010 h 143841"/>
                <a:gd name="connsiteX5" fmla="*/ 326201 w 326308"/>
                <a:gd name="connsiteY5" fmla="*/ 106445 h 143841"/>
                <a:gd name="connsiteX6" fmla="*/ 320559 w 326308"/>
                <a:gd name="connsiteY6" fmla="*/ 138509 h 143841"/>
                <a:gd name="connsiteX7" fmla="*/ 311441 w 326308"/>
                <a:gd name="connsiteY7" fmla="*/ 142022 h 143841"/>
                <a:gd name="connsiteX8" fmla="*/ 284415 w 326308"/>
                <a:gd name="connsiteY8" fmla="*/ 120487 h 143841"/>
                <a:gd name="connsiteX9" fmla="*/ 286090 w 326308"/>
                <a:gd name="connsiteY9" fmla="*/ 110954 h 143841"/>
                <a:gd name="connsiteX10" fmla="*/ 297273 w 326308"/>
                <a:gd name="connsiteY10" fmla="*/ 106924 h 143841"/>
                <a:gd name="connsiteX11" fmla="*/ 179346 w 326308"/>
                <a:gd name="connsiteY11" fmla="*/ 12887 h 143841"/>
                <a:gd name="connsiteX12" fmla="*/ 9055 w 326308"/>
                <a:gd name="connsiteY12" fmla="*/ 112314 h 143841"/>
                <a:gd name="connsiteX13" fmla="*/ 313570 w 326308"/>
                <a:gd name="connsiteY13" fmla="*/ 113271 h 143841"/>
                <a:gd name="connsiteX14" fmla="*/ 299175 w 326308"/>
                <a:gd name="connsiteY14" fmla="*/ 118233 h 143841"/>
                <a:gd name="connsiteX15" fmla="*/ 311492 w 326308"/>
                <a:gd name="connsiteY15" fmla="*/ 127791 h 143841"/>
                <a:gd name="connsiteX16" fmla="*/ 313570 w 326308"/>
                <a:gd name="connsiteY16" fmla="*/ 113271 h 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308" h="143841">
                  <a:moveTo>
                    <a:pt x="9055" y="112314"/>
                  </a:moveTo>
                  <a:cubicBezTo>
                    <a:pt x="5780" y="111042"/>
                    <a:pt x="2884" y="109909"/>
                    <a:pt x="0" y="108788"/>
                  </a:cubicBezTo>
                  <a:cubicBezTo>
                    <a:pt x="13362" y="64256"/>
                    <a:pt x="60361" y="14650"/>
                    <a:pt x="124979" y="2673"/>
                  </a:cubicBezTo>
                  <a:cubicBezTo>
                    <a:pt x="196713" y="-10626"/>
                    <a:pt x="276443" y="26135"/>
                    <a:pt x="308922" y="103083"/>
                  </a:cubicBezTo>
                  <a:cubicBezTo>
                    <a:pt x="312008" y="102050"/>
                    <a:pt x="315081" y="100803"/>
                    <a:pt x="318267" y="100010"/>
                  </a:cubicBezTo>
                  <a:cubicBezTo>
                    <a:pt x="323430" y="98725"/>
                    <a:pt x="326982" y="101508"/>
                    <a:pt x="326201" y="106445"/>
                  </a:cubicBezTo>
                  <a:cubicBezTo>
                    <a:pt x="324526" y="117162"/>
                    <a:pt x="322700" y="127880"/>
                    <a:pt x="320559" y="138509"/>
                  </a:cubicBezTo>
                  <a:cubicBezTo>
                    <a:pt x="319451" y="144012"/>
                    <a:pt x="315862" y="145385"/>
                    <a:pt x="311441" y="142022"/>
                  </a:cubicBezTo>
                  <a:cubicBezTo>
                    <a:pt x="302273" y="135045"/>
                    <a:pt x="293256" y="127867"/>
                    <a:pt x="284415" y="120487"/>
                  </a:cubicBezTo>
                  <a:cubicBezTo>
                    <a:pt x="280813" y="117490"/>
                    <a:pt x="281771" y="112818"/>
                    <a:pt x="286090" y="110954"/>
                  </a:cubicBezTo>
                  <a:cubicBezTo>
                    <a:pt x="289717" y="109392"/>
                    <a:pt x="293533" y="108246"/>
                    <a:pt x="297273" y="106924"/>
                  </a:cubicBezTo>
                  <a:cubicBezTo>
                    <a:pt x="282627" y="65377"/>
                    <a:pt x="238461" y="22357"/>
                    <a:pt x="179346" y="12887"/>
                  </a:cubicBezTo>
                  <a:cubicBezTo>
                    <a:pt x="112033" y="2107"/>
                    <a:pt x="37076" y="38213"/>
                    <a:pt x="9055" y="112314"/>
                  </a:cubicBezTo>
                  <a:close/>
                  <a:moveTo>
                    <a:pt x="313570" y="113271"/>
                  </a:moveTo>
                  <a:cubicBezTo>
                    <a:pt x="308570" y="114996"/>
                    <a:pt x="304427" y="116419"/>
                    <a:pt x="299175" y="118233"/>
                  </a:cubicBezTo>
                  <a:cubicBezTo>
                    <a:pt x="303696" y="121734"/>
                    <a:pt x="307310" y="124542"/>
                    <a:pt x="311492" y="127791"/>
                  </a:cubicBezTo>
                  <a:cubicBezTo>
                    <a:pt x="312235" y="122527"/>
                    <a:pt x="312852" y="118283"/>
                    <a:pt x="313570" y="11327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8" name="Freeform: Shape 1227">
              <a:extLst>
                <a:ext uri="{FF2B5EF4-FFF2-40B4-BE49-F238E27FC236}">
                  <a16:creationId xmlns:a16="http://schemas.microsoft.com/office/drawing/2014/main" id="{A0160877-9956-D347-F12F-3D3177E4F8E5}"/>
                </a:ext>
              </a:extLst>
            </p:cNvPr>
            <p:cNvSpPr/>
            <p:nvPr/>
          </p:nvSpPr>
          <p:spPr>
            <a:xfrm>
              <a:off x="-394527" y="3277152"/>
              <a:ext cx="187819" cy="187962"/>
            </a:xfrm>
            <a:custGeom>
              <a:avLst/>
              <a:gdLst>
                <a:gd name="connsiteX0" fmla="*/ 187800 w 187819"/>
                <a:gd name="connsiteY0" fmla="*/ 94550 h 187962"/>
                <a:gd name="connsiteX1" fmla="*/ 92945 w 187819"/>
                <a:gd name="connsiteY1" fmla="*/ 187957 h 187962"/>
                <a:gd name="connsiteX2" fmla="*/ 4 w 187819"/>
                <a:gd name="connsiteY2" fmla="*/ 93102 h 187962"/>
                <a:gd name="connsiteX3" fmla="*/ 95350 w 187819"/>
                <a:gd name="connsiteY3" fmla="*/ 9 h 187962"/>
                <a:gd name="connsiteX4" fmla="*/ 187800 w 187819"/>
                <a:gd name="connsiteY4" fmla="*/ 94550 h 187962"/>
                <a:gd name="connsiteX5" fmla="*/ 93751 w 187819"/>
                <a:gd name="connsiteY5" fmla="*/ 176598 h 187962"/>
                <a:gd name="connsiteX6" fmla="*/ 176882 w 187819"/>
                <a:gd name="connsiteY6" fmla="*/ 94525 h 187962"/>
                <a:gd name="connsiteX7" fmla="*/ 94217 w 187819"/>
                <a:gd name="connsiteY7" fmla="*/ 11066 h 187962"/>
                <a:gd name="connsiteX8" fmla="*/ 11073 w 187819"/>
                <a:gd name="connsiteY8" fmla="*/ 93417 h 187962"/>
                <a:gd name="connsiteX9" fmla="*/ 93751 w 187819"/>
                <a:gd name="connsiteY9" fmla="*/ 176598 h 18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819" h="187962">
                  <a:moveTo>
                    <a:pt x="187800" y="94550"/>
                  </a:moveTo>
                  <a:cubicBezTo>
                    <a:pt x="188291" y="145630"/>
                    <a:pt x="144755" y="188524"/>
                    <a:pt x="92945" y="187957"/>
                  </a:cubicBezTo>
                  <a:cubicBezTo>
                    <a:pt x="41966" y="187403"/>
                    <a:pt x="-450" y="144459"/>
                    <a:pt x="4" y="93102"/>
                  </a:cubicBezTo>
                  <a:cubicBezTo>
                    <a:pt x="457" y="42223"/>
                    <a:pt x="43414" y="-721"/>
                    <a:pt x="95350" y="9"/>
                  </a:cubicBezTo>
                  <a:cubicBezTo>
                    <a:pt x="145964" y="715"/>
                    <a:pt x="188858" y="43281"/>
                    <a:pt x="187800" y="94550"/>
                  </a:cubicBezTo>
                  <a:close/>
                  <a:moveTo>
                    <a:pt x="93751" y="176598"/>
                  </a:moveTo>
                  <a:cubicBezTo>
                    <a:pt x="138824" y="177996"/>
                    <a:pt x="176617" y="138666"/>
                    <a:pt x="176882" y="94525"/>
                  </a:cubicBezTo>
                  <a:cubicBezTo>
                    <a:pt x="177159" y="49251"/>
                    <a:pt x="138647" y="11167"/>
                    <a:pt x="94217" y="11066"/>
                  </a:cubicBezTo>
                  <a:cubicBezTo>
                    <a:pt x="49320" y="10978"/>
                    <a:pt x="11338" y="49150"/>
                    <a:pt x="11073" y="93417"/>
                  </a:cubicBezTo>
                  <a:cubicBezTo>
                    <a:pt x="10809" y="138754"/>
                    <a:pt x="49383" y="177794"/>
                    <a:pt x="93751" y="176598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9" name="Freeform: Shape 1228">
              <a:extLst>
                <a:ext uri="{FF2B5EF4-FFF2-40B4-BE49-F238E27FC236}">
                  <a16:creationId xmlns:a16="http://schemas.microsoft.com/office/drawing/2014/main" id="{301D97C8-9B5F-812F-3A3E-A4F539ECB8A9}"/>
                </a:ext>
              </a:extLst>
            </p:cNvPr>
            <p:cNvSpPr/>
            <p:nvPr/>
          </p:nvSpPr>
          <p:spPr>
            <a:xfrm>
              <a:off x="-273078" y="3326540"/>
              <a:ext cx="33697" cy="82995"/>
            </a:xfrm>
            <a:custGeom>
              <a:avLst/>
              <a:gdLst>
                <a:gd name="connsiteX0" fmla="*/ 33608 w 33697"/>
                <a:gd name="connsiteY0" fmla="*/ 41875 h 82995"/>
                <a:gd name="connsiteX1" fmla="*/ 33596 w 33697"/>
                <a:gd name="connsiteY1" fmla="*/ 74543 h 82995"/>
                <a:gd name="connsiteX2" fmla="*/ 25196 w 33697"/>
                <a:gd name="connsiteY2" fmla="*/ 82981 h 82995"/>
                <a:gd name="connsiteX3" fmla="*/ 9491 w 33697"/>
                <a:gd name="connsiteY3" fmla="*/ 82981 h 82995"/>
                <a:gd name="connsiteX4" fmla="*/ 21 w 33697"/>
                <a:gd name="connsiteY4" fmla="*/ 73712 h 82995"/>
                <a:gd name="connsiteX5" fmla="*/ 8 w 33697"/>
                <a:gd name="connsiteY5" fmla="*/ 16549 h 82995"/>
                <a:gd name="connsiteX6" fmla="*/ 16594 w 33697"/>
                <a:gd name="connsiteY6" fmla="*/ 26 h 82995"/>
                <a:gd name="connsiteX7" fmla="*/ 33633 w 33697"/>
                <a:gd name="connsiteY7" fmla="*/ 17380 h 82995"/>
                <a:gd name="connsiteX8" fmla="*/ 33608 w 33697"/>
                <a:gd name="connsiteY8" fmla="*/ 41875 h 82995"/>
                <a:gd name="connsiteX9" fmla="*/ 21871 w 33697"/>
                <a:gd name="connsiteY9" fmla="*/ 71747 h 82995"/>
                <a:gd name="connsiteX10" fmla="*/ 21871 w 33697"/>
                <a:gd name="connsiteY10" fmla="*/ 11701 h 82995"/>
                <a:gd name="connsiteX11" fmla="*/ 11355 w 33697"/>
                <a:gd name="connsiteY11" fmla="*/ 11701 h 82995"/>
                <a:gd name="connsiteX12" fmla="*/ 11355 w 33697"/>
                <a:gd name="connsiteY12" fmla="*/ 71747 h 82995"/>
                <a:gd name="connsiteX13" fmla="*/ 21871 w 33697"/>
                <a:gd name="connsiteY13" fmla="*/ 71747 h 8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697" h="82995">
                  <a:moveTo>
                    <a:pt x="33608" y="41875"/>
                  </a:moveTo>
                  <a:cubicBezTo>
                    <a:pt x="33608" y="52769"/>
                    <a:pt x="33646" y="63650"/>
                    <a:pt x="33596" y="74543"/>
                  </a:cubicBezTo>
                  <a:cubicBezTo>
                    <a:pt x="33558" y="81608"/>
                    <a:pt x="32172" y="82943"/>
                    <a:pt x="25196" y="82981"/>
                  </a:cubicBezTo>
                  <a:cubicBezTo>
                    <a:pt x="19957" y="83006"/>
                    <a:pt x="14730" y="82993"/>
                    <a:pt x="9491" y="82981"/>
                  </a:cubicBezTo>
                  <a:cubicBezTo>
                    <a:pt x="1129" y="82968"/>
                    <a:pt x="33" y="81961"/>
                    <a:pt x="21" y="73712"/>
                  </a:cubicBezTo>
                  <a:cubicBezTo>
                    <a:pt x="-17" y="54658"/>
                    <a:pt x="8" y="35603"/>
                    <a:pt x="8" y="16549"/>
                  </a:cubicBezTo>
                  <a:cubicBezTo>
                    <a:pt x="8" y="64"/>
                    <a:pt x="8" y="203"/>
                    <a:pt x="16594" y="26"/>
                  </a:cubicBezTo>
                  <a:cubicBezTo>
                    <a:pt x="34414" y="-162"/>
                    <a:pt x="33860" y="203"/>
                    <a:pt x="33633" y="17380"/>
                  </a:cubicBezTo>
                  <a:cubicBezTo>
                    <a:pt x="33520" y="25541"/>
                    <a:pt x="33608" y="33714"/>
                    <a:pt x="33608" y="41875"/>
                  </a:cubicBezTo>
                  <a:close/>
                  <a:moveTo>
                    <a:pt x="21871" y="71747"/>
                  </a:moveTo>
                  <a:cubicBezTo>
                    <a:pt x="21871" y="51484"/>
                    <a:pt x="21871" y="31511"/>
                    <a:pt x="21871" y="11701"/>
                  </a:cubicBezTo>
                  <a:cubicBezTo>
                    <a:pt x="18017" y="11701"/>
                    <a:pt x="14592" y="11701"/>
                    <a:pt x="11355" y="11701"/>
                  </a:cubicBezTo>
                  <a:cubicBezTo>
                    <a:pt x="11355" y="32014"/>
                    <a:pt x="11355" y="51837"/>
                    <a:pt x="11355" y="71747"/>
                  </a:cubicBezTo>
                  <a:cubicBezTo>
                    <a:pt x="15058" y="71747"/>
                    <a:pt x="18332" y="71747"/>
                    <a:pt x="21871" y="71747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0" name="Freeform: Shape 1229">
              <a:extLst>
                <a:ext uri="{FF2B5EF4-FFF2-40B4-BE49-F238E27FC236}">
                  <a16:creationId xmlns:a16="http://schemas.microsoft.com/office/drawing/2014/main" id="{CCB502D8-6F23-1B6C-F65C-387D261F6044}"/>
                </a:ext>
              </a:extLst>
            </p:cNvPr>
            <p:cNvSpPr/>
            <p:nvPr/>
          </p:nvSpPr>
          <p:spPr>
            <a:xfrm>
              <a:off x="-317476" y="3343598"/>
              <a:ext cx="33833" cy="66013"/>
            </a:xfrm>
            <a:custGeom>
              <a:avLst/>
              <a:gdLst>
                <a:gd name="connsiteX0" fmla="*/ 26 w 33833"/>
                <a:gd name="connsiteY0" fmla="*/ 33205 h 66013"/>
                <a:gd name="connsiteX1" fmla="*/ 1 w 33833"/>
                <a:gd name="connsiteY1" fmla="*/ 8068 h 66013"/>
                <a:gd name="connsiteX2" fmla="*/ 7834 w 33833"/>
                <a:gd name="connsiteY2" fmla="*/ 8 h 66013"/>
                <a:gd name="connsiteX3" fmla="*/ 26057 w 33833"/>
                <a:gd name="connsiteY3" fmla="*/ 8 h 66013"/>
                <a:gd name="connsiteX4" fmla="*/ 33827 w 33833"/>
                <a:gd name="connsiteY4" fmla="*/ 7488 h 66013"/>
                <a:gd name="connsiteX5" fmla="*/ 33827 w 33833"/>
                <a:gd name="connsiteY5" fmla="*/ 58392 h 66013"/>
                <a:gd name="connsiteX6" fmla="*/ 26322 w 33833"/>
                <a:gd name="connsiteY6" fmla="*/ 65999 h 66013"/>
                <a:gd name="connsiteX7" fmla="*/ 7469 w 33833"/>
                <a:gd name="connsiteY7" fmla="*/ 65999 h 66013"/>
                <a:gd name="connsiteX8" fmla="*/ 13 w 33833"/>
                <a:gd name="connsiteY8" fmla="*/ 58354 h 66013"/>
                <a:gd name="connsiteX9" fmla="*/ 26 w 33833"/>
                <a:gd name="connsiteY9" fmla="*/ 33205 h 66013"/>
                <a:gd name="connsiteX10" fmla="*/ 22090 w 33833"/>
                <a:gd name="connsiteY10" fmla="*/ 54702 h 66013"/>
                <a:gd name="connsiteX11" fmla="*/ 22090 w 33833"/>
                <a:gd name="connsiteY11" fmla="*/ 11040 h 66013"/>
                <a:gd name="connsiteX12" fmla="*/ 11663 w 33833"/>
                <a:gd name="connsiteY12" fmla="*/ 11040 h 66013"/>
                <a:gd name="connsiteX13" fmla="*/ 11663 w 33833"/>
                <a:gd name="connsiteY13" fmla="*/ 54702 h 66013"/>
                <a:gd name="connsiteX14" fmla="*/ 22090 w 33833"/>
                <a:gd name="connsiteY14" fmla="*/ 54702 h 6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833" h="66013">
                  <a:moveTo>
                    <a:pt x="26" y="33205"/>
                  </a:moveTo>
                  <a:cubicBezTo>
                    <a:pt x="26" y="24830"/>
                    <a:pt x="76" y="16442"/>
                    <a:pt x="1" y="8068"/>
                  </a:cubicBezTo>
                  <a:cubicBezTo>
                    <a:pt x="-50" y="2703"/>
                    <a:pt x="2117" y="-169"/>
                    <a:pt x="7834" y="8"/>
                  </a:cubicBezTo>
                  <a:cubicBezTo>
                    <a:pt x="13904" y="184"/>
                    <a:pt x="19987" y="171"/>
                    <a:pt x="26057" y="8"/>
                  </a:cubicBezTo>
                  <a:cubicBezTo>
                    <a:pt x="31346" y="-131"/>
                    <a:pt x="33827" y="2312"/>
                    <a:pt x="33827" y="7488"/>
                  </a:cubicBezTo>
                  <a:cubicBezTo>
                    <a:pt x="33827" y="24452"/>
                    <a:pt x="33840" y="41428"/>
                    <a:pt x="33827" y="58392"/>
                  </a:cubicBezTo>
                  <a:cubicBezTo>
                    <a:pt x="33827" y="63341"/>
                    <a:pt x="31926" y="66250"/>
                    <a:pt x="26322" y="65999"/>
                  </a:cubicBezTo>
                  <a:cubicBezTo>
                    <a:pt x="20050" y="65722"/>
                    <a:pt x="13741" y="65722"/>
                    <a:pt x="7469" y="65999"/>
                  </a:cubicBezTo>
                  <a:cubicBezTo>
                    <a:pt x="1852" y="66238"/>
                    <a:pt x="26" y="63291"/>
                    <a:pt x="13" y="58354"/>
                  </a:cubicBezTo>
                  <a:cubicBezTo>
                    <a:pt x="13" y="49967"/>
                    <a:pt x="26" y="41579"/>
                    <a:pt x="26" y="33205"/>
                  </a:cubicBezTo>
                  <a:close/>
                  <a:moveTo>
                    <a:pt x="22090" y="54702"/>
                  </a:moveTo>
                  <a:cubicBezTo>
                    <a:pt x="22090" y="39892"/>
                    <a:pt x="22090" y="25384"/>
                    <a:pt x="22090" y="11040"/>
                  </a:cubicBezTo>
                  <a:cubicBezTo>
                    <a:pt x="18287" y="11040"/>
                    <a:pt x="15012" y="11040"/>
                    <a:pt x="11663" y="11040"/>
                  </a:cubicBezTo>
                  <a:cubicBezTo>
                    <a:pt x="11663" y="25812"/>
                    <a:pt x="11663" y="40182"/>
                    <a:pt x="11663" y="54702"/>
                  </a:cubicBezTo>
                  <a:cubicBezTo>
                    <a:pt x="15340" y="54702"/>
                    <a:pt x="18627" y="54702"/>
                    <a:pt x="22090" y="54702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1" name="Freeform: Shape 1230">
              <a:extLst>
                <a:ext uri="{FF2B5EF4-FFF2-40B4-BE49-F238E27FC236}">
                  <a16:creationId xmlns:a16="http://schemas.microsoft.com/office/drawing/2014/main" id="{45CAF27D-E8D6-75C7-86D5-9BB5F6175CC7}"/>
                </a:ext>
              </a:extLst>
            </p:cNvPr>
            <p:cNvSpPr/>
            <p:nvPr/>
          </p:nvSpPr>
          <p:spPr>
            <a:xfrm>
              <a:off x="-361624" y="3365467"/>
              <a:ext cx="33636" cy="44154"/>
            </a:xfrm>
            <a:custGeom>
              <a:avLst/>
              <a:gdLst>
                <a:gd name="connsiteX0" fmla="*/ 21 w 33636"/>
                <a:gd name="connsiteY0" fmla="*/ 22266 h 44154"/>
                <a:gd name="connsiteX1" fmla="*/ 8 w 33636"/>
                <a:gd name="connsiteY1" fmla="*/ 7834 h 44154"/>
                <a:gd name="connsiteX2" fmla="*/ 7489 w 33636"/>
                <a:gd name="connsiteY2" fmla="*/ 13 h 44154"/>
                <a:gd name="connsiteX3" fmla="*/ 26316 w 33636"/>
                <a:gd name="connsiteY3" fmla="*/ 1 h 44154"/>
                <a:gd name="connsiteX4" fmla="*/ 33583 w 33636"/>
                <a:gd name="connsiteY4" fmla="*/ 7418 h 44154"/>
                <a:gd name="connsiteX5" fmla="*/ 33596 w 33636"/>
                <a:gd name="connsiteY5" fmla="*/ 36913 h 44154"/>
                <a:gd name="connsiteX6" fmla="*/ 26430 w 33636"/>
                <a:gd name="connsiteY6" fmla="*/ 44142 h 44154"/>
                <a:gd name="connsiteX7" fmla="*/ 6985 w 33636"/>
                <a:gd name="connsiteY7" fmla="*/ 44129 h 44154"/>
                <a:gd name="connsiteX8" fmla="*/ 59 w 33636"/>
                <a:gd name="connsiteY8" fmla="*/ 37341 h 44154"/>
                <a:gd name="connsiteX9" fmla="*/ 21 w 33636"/>
                <a:gd name="connsiteY9" fmla="*/ 22266 h 44154"/>
                <a:gd name="connsiteX10" fmla="*/ 22375 w 33636"/>
                <a:gd name="connsiteY10" fmla="*/ 11675 h 44154"/>
                <a:gd name="connsiteX11" fmla="*/ 11632 w 33636"/>
                <a:gd name="connsiteY11" fmla="*/ 11675 h 44154"/>
                <a:gd name="connsiteX12" fmla="*/ 11632 w 33636"/>
                <a:gd name="connsiteY12" fmla="*/ 32707 h 44154"/>
                <a:gd name="connsiteX13" fmla="*/ 22375 w 33636"/>
                <a:gd name="connsiteY13" fmla="*/ 32707 h 44154"/>
                <a:gd name="connsiteX14" fmla="*/ 22375 w 33636"/>
                <a:gd name="connsiteY14" fmla="*/ 11675 h 4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36" h="44154">
                  <a:moveTo>
                    <a:pt x="21" y="22266"/>
                  </a:moveTo>
                  <a:cubicBezTo>
                    <a:pt x="21" y="17455"/>
                    <a:pt x="46" y="12645"/>
                    <a:pt x="8" y="7834"/>
                  </a:cubicBezTo>
                  <a:cubicBezTo>
                    <a:pt x="-42" y="2771"/>
                    <a:pt x="2237" y="1"/>
                    <a:pt x="7489" y="13"/>
                  </a:cubicBezTo>
                  <a:cubicBezTo>
                    <a:pt x="13761" y="26"/>
                    <a:pt x="20032" y="64"/>
                    <a:pt x="26316" y="1"/>
                  </a:cubicBezTo>
                  <a:cubicBezTo>
                    <a:pt x="31366" y="-50"/>
                    <a:pt x="33545" y="2708"/>
                    <a:pt x="33583" y="7418"/>
                  </a:cubicBezTo>
                  <a:cubicBezTo>
                    <a:pt x="33659" y="17241"/>
                    <a:pt x="33646" y="27077"/>
                    <a:pt x="33596" y="36913"/>
                  </a:cubicBezTo>
                  <a:cubicBezTo>
                    <a:pt x="33570" y="41560"/>
                    <a:pt x="31769" y="44368"/>
                    <a:pt x="26430" y="44142"/>
                  </a:cubicBezTo>
                  <a:cubicBezTo>
                    <a:pt x="19957" y="43865"/>
                    <a:pt x="13458" y="43915"/>
                    <a:pt x="6985" y="44129"/>
                  </a:cubicBezTo>
                  <a:cubicBezTo>
                    <a:pt x="2074" y="44293"/>
                    <a:pt x="147" y="41761"/>
                    <a:pt x="59" y="37341"/>
                  </a:cubicBezTo>
                  <a:cubicBezTo>
                    <a:pt x="-55" y="32303"/>
                    <a:pt x="33" y="27279"/>
                    <a:pt x="21" y="22266"/>
                  </a:cubicBezTo>
                  <a:close/>
                  <a:moveTo>
                    <a:pt x="22375" y="11675"/>
                  </a:moveTo>
                  <a:cubicBezTo>
                    <a:pt x="18647" y="11675"/>
                    <a:pt x="15234" y="11675"/>
                    <a:pt x="11632" y="11675"/>
                  </a:cubicBezTo>
                  <a:cubicBezTo>
                    <a:pt x="11632" y="18841"/>
                    <a:pt x="11632" y="25629"/>
                    <a:pt x="11632" y="32707"/>
                  </a:cubicBezTo>
                  <a:cubicBezTo>
                    <a:pt x="15347" y="32707"/>
                    <a:pt x="18748" y="32707"/>
                    <a:pt x="22375" y="32707"/>
                  </a:cubicBezTo>
                  <a:cubicBezTo>
                    <a:pt x="22375" y="25515"/>
                    <a:pt x="22375" y="18715"/>
                    <a:pt x="22375" y="11675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32" name="Graphic 1196">
            <a:extLst>
              <a:ext uri="{FF2B5EF4-FFF2-40B4-BE49-F238E27FC236}">
                <a16:creationId xmlns:a16="http://schemas.microsoft.com/office/drawing/2014/main" id="{B72ED1BC-279D-20AE-5EC6-4177A13715AF}"/>
              </a:ext>
            </a:extLst>
          </p:cNvPr>
          <p:cNvGrpSpPr/>
          <p:nvPr/>
        </p:nvGrpSpPr>
        <p:grpSpPr>
          <a:xfrm>
            <a:off x="576163" y="4249832"/>
            <a:ext cx="321830" cy="310072"/>
            <a:chOff x="-464910" y="3748873"/>
            <a:chExt cx="354046" cy="341111"/>
          </a:xfrm>
          <a:solidFill>
            <a:schemeClr val="bg1"/>
          </a:solidFill>
        </p:grpSpPr>
        <p:sp>
          <p:nvSpPr>
            <p:cNvPr id="1233" name="Freeform: Shape 1232">
              <a:extLst>
                <a:ext uri="{FF2B5EF4-FFF2-40B4-BE49-F238E27FC236}">
                  <a16:creationId xmlns:a16="http://schemas.microsoft.com/office/drawing/2014/main" id="{B9C62D37-771C-A002-CB33-960F06F9B8B6}"/>
                </a:ext>
              </a:extLst>
            </p:cNvPr>
            <p:cNvSpPr/>
            <p:nvPr/>
          </p:nvSpPr>
          <p:spPr>
            <a:xfrm>
              <a:off x="-464910" y="3748873"/>
              <a:ext cx="354046" cy="341111"/>
            </a:xfrm>
            <a:custGeom>
              <a:avLst/>
              <a:gdLst>
                <a:gd name="connsiteX0" fmla="*/ 224294 w 354046"/>
                <a:gd name="connsiteY0" fmla="*/ 262386 h 341111"/>
                <a:gd name="connsiteX1" fmla="*/ 242429 w 354046"/>
                <a:gd name="connsiteY1" fmla="*/ 303794 h 341111"/>
                <a:gd name="connsiteX2" fmla="*/ 251396 w 354046"/>
                <a:gd name="connsiteY2" fmla="*/ 307963 h 341111"/>
                <a:gd name="connsiteX3" fmla="*/ 260173 w 354046"/>
                <a:gd name="connsiteY3" fmla="*/ 308114 h 341111"/>
                <a:gd name="connsiteX4" fmla="*/ 264556 w 354046"/>
                <a:gd name="connsiteY4" fmla="*/ 308391 h 341111"/>
                <a:gd name="connsiteX5" fmla="*/ 273208 w 354046"/>
                <a:gd name="connsiteY5" fmla="*/ 329737 h 341111"/>
                <a:gd name="connsiteX6" fmla="*/ 263057 w 354046"/>
                <a:gd name="connsiteY6" fmla="*/ 340845 h 341111"/>
                <a:gd name="connsiteX7" fmla="*/ 244205 w 354046"/>
                <a:gd name="connsiteY7" fmla="*/ 340668 h 341111"/>
                <a:gd name="connsiteX8" fmla="*/ 238223 w 354046"/>
                <a:gd name="connsiteY8" fmla="*/ 335681 h 341111"/>
                <a:gd name="connsiteX9" fmla="*/ 244305 w 354046"/>
                <a:gd name="connsiteY9" fmla="*/ 330644 h 341111"/>
                <a:gd name="connsiteX10" fmla="*/ 262151 w 354046"/>
                <a:gd name="connsiteY10" fmla="*/ 330404 h 341111"/>
                <a:gd name="connsiteX11" fmla="*/ 262151 w 354046"/>
                <a:gd name="connsiteY11" fmla="*/ 319158 h 341111"/>
                <a:gd name="connsiteX12" fmla="*/ 91771 w 354046"/>
                <a:gd name="connsiteY12" fmla="*/ 319158 h 341111"/>
                <a:gd name="connsiteX13" fmla="*/ 91771 w 354046"/>
                <a:gd name="connsiteY13" fmla="*/ 330392 h 341111"/>
                <a:gd name="connsiteX14" fmla="*/ 98823 w 354046"/>
                <a:gd name="connsiteY14" fmla="*/ 330392 h 341111"/>
                <a:gd name="connsiteX15" fmla="*/ 214660 w 354046"/>
                <a:gd name="connsiteY15" fmla="*/ 330404 h 341111"/>
                <a:gd name="connsiteX16" fmla="*/ 220189 w 354046"/>
                <a:gd name="connsiteY16" fmla="*/ 330782 h 341111"/>
                <a:gd name="connsiteX17" fmla="*/ 223929 w 354046"/>
                <a:gd name="connsiteY17" fmla="*/ 336349 h 341111"/>
                <a:gd name="connsiteX18" fmla="*/ 219735 w 354046"/>
                <a:gd name="connsiteY18" fmla="*/ 340618 h 341111"/>
                <a:gd name="connsiteX19" fmla="*/ 214144 w 354046"/>
                <a:gd name="connsiteY19" fmla="*/ 340958 h 341111"/>
                <a:gd name="connsiteX20" fmla="*/ 95159 w 354046"/>
                <a:gd name="connsiteY20" fmla="*/ 340958 h 341111"/>
                <a:gd name="connsiteX21" fmla="*/ 80689 w 354046"/>
                <a:gd name="connsiteY21" fmla="*/ 326500 h 341111"/>
                <a:gd name="connsiteX22" fmla="*/ 80701 w 354046"/>
                <a:gd name="connsiteY22" fmla="*/ 320204 h 341111"/>
                <a:gd name="connsiteX23" fmla="*/ 92564 w 354046"/>
                <a:gd name="connsiteY23" fmla="*/ 308101 h 341111"/>
                <a:gd name="connsiteX24" fmla="*/ 95700 w 354046"/>
                <a:gd name="connsiteY24" fmla="*/ 308114 h 341111"/>
                <a:gd name="connsiteX25" fmla="*/ 117475 w 354046"/>
                <a:gd name="connsiteY25" fmla="*/ 296414 h 341111"/>
                <a:gd name="connsiteX26" fmla="*/ 129350 w 354046"/>
                <a:gd name="connsiteY26" fmla="*/ 262373 h 341111"/>
                <a:gd name="connsiteX27" fmla="*/ 122550 w 354046"/>
                <a:gd name="connsiteY27" fmla="*/ 262373 h 341111"/>
                <a:gd name="connsiteX28" fmla="*/ 75336 w 354046"/>
                <a:gd name="connsiteY28" fmla="*/ 262399 h 341111"/>
                <a:gd name="connsiteX29" fmla="*/ 69367 w 354046"/>
                <a:gd name="connsiteY29" fmla="*/ 257210 h 341111"/>
                <a:gd name="connsiteX30" fmla="*/ 75122 w 354046"/>
                <a:gd name="connsiteY30" fmla="*/ 252362 h 341111"/>
                <a:gd name="connsiteX31" fmla="*/ 80714 w 354046"/>
                <a:gd name="connsiteY31" fmla="*/ 252210 h 341111"/>
                <a:gd name="connsiteX32" fmla="*/ 329401 w 354046"/>
                <a:gd name="connsiteY32" fmla="*/ 252210 h 341111"/>
                <a:gd name="connsiteX33" fmla="*/ 343820 w 354046"/>
                <a:gd name="connsiteY33" fmla="*/ 237891 h 341111"/>
                <a:gd name="connsiteX34" fmla="*/ 343820 w 354046"/>
                <a:gd name="connsiteY34" fmla="*/ 24466 h 341111"/>
                <a:gd name="connsiteX35" fmla="*/ 329980 w 354046"/>
                <a:gd name="connsiteY35" fmla="*/ 10487 h 341111"/>
                <a:gd name="connsiteX36" fmla="*/ 22745 w 354046"/>
                <a:gd name="connsiteY36" fmla="*/ 10487 h 341111"/>
                <a:gd name="connsiteX37" fmla="*/ 10076 w 354046"/>
                <a:gd name="connsiteY37" fmla="*/ 23119 h 341111"/>
                <a:gd name="connsiteX38" fmla="*/ 10076 w 354046"/>
                <a:gd name="connsiteY38" fmla="*/ 239063 h 341111"/>
                <a:gd name="connsiteX39" fmla="*/ 23136 w 354046"/>
                <a:gd name="connsiteY39" fmla="*/ 252210 h 341111"/>
                <a:gd name="connsiteX40" fmla="*/ 48323 w 354046"/>
                <a:gd name="connsiteY40" fmla="*/ 252198 h 341111"/>
                <a:gd name="connsiteX41" fmla="*/ 54720 w 354046"/>
                <a:gd name="connsiteY41" fmla="*/ 257311 h 341111"/>
                <a:gd name="connsiteX42" fmla="*/ 48398 w 354046"/>
                <a:gd name="connsiteY42" fmla="*/ 262424 h 341111"/>
                <a:gd name="connsiteX43" fmla="*/ 19433 w 354046"/>
                <a:gd name="connsiteY43" fmla="*/ 262361 h 341111"/>
                <a:gd name="connsiteX44" fmla="*/ 26 w 354046"/>
                <a:gd name="connsiteY44" fmla="*/ 243571 h 341111"/>
                <a:gd name="connsiteX45" fmla="*/ 14 w 354046"/>
                <a:gd name="connsiteY45" fmla="*/ 239793 h 341111"/>
                <a:gd name="connsiteX46" fmla="*/ 14 w 354046"/>
                <a:gd name="connsiteY46" fmla="*/ 22590 h 341111"/>
                <a:gd name="connsiteX47" fmla="*/ 22644 w 354046"/>
                <a:gd name="connsiteY47" fmla="*/ 9 h 341111"/>
                <a:gd name="connsiteX48" fmla="*/ 331139 w 354046"/>
                <a:gd name="connsiteY48" fmla="*/ 9 h 341111"/>
                <a:gd name="connsiteX49" fmla="*/ 353858 w 354046"/>
                <a:gd name="connsiteY49" fmla="*/ 22502 h 341111"/>
                <a:gd name="connsiteX50" fmla="*/ 354047 w 354046"/>
                <a:gd name="connsiteY50" fmla="*/ 240335 h 341111"/>
                <a:gd name="connsiteX51" fmla="*/ 332008 w 354046"/>
                <a:gd name="connsiteY51" fmla="*/ 262588 h 341111"/>
                <a:gd name="connsiteX52" fmla="*/ 231913 w 354046"/>
                <a:gd name="connsiteY52" fmla="*/ 262373 h 341111"/>
                <a:gd name="connsiteX53" fmla="*/ 224294 w 354046"/>
                <a:gd name="connsiteY53" fmla="*/ 262386 h 341111"/>
                <a:gd name="connsiteX54" fmla="*/ 213703 w 354046"/>
                <a:gd name="connsiteY54" fmla="*/ 262663 h 341111"/>
                <a:gd name="connsiteX55" fmla="*/ 140131 w 354046"/>
                <a:gd name="connsiteY55" fmla="*/ 262663 h 341111"/>
                <a:gd name="connsiteX56" fmla="*/ 122361 w 354046"/>
                <a:gd name="connsiteY56" fmla="*/ 307660 h 341111"/>
                <a:gd name="connsiteX57" fmla="*/ 231775 w 354046"/>
                <a:gd name="connsiteY57" fmla="*/ 307660 h 341111"/>
                <a:gd name="connsiteX58" fmla="*/ 213703 w 354046"/>
                <a:gd name="connsiteY58" fmla="*/ 262663 h 34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54046" h="341111">
                  <a:moveTo>
                    <a:pt x="224294" y="262386"/>
                  </a:moveTo>
                  <a:cubicBezTo>
                    <a:pt x="226611" y="278443"/>
                    <a:pt x="231976" y="292334"/>
                    <a:pt x="242429" y="303794"/>
                  </a:cubicBezTo>
                  <a:cubicBezTo>
                    <a:pt x="244494" y="306061"/>
                    <a:pt x="248222" y="307182"/>
                    <a:pt x="251396" y="307963"/>
                  </a:cubicBezTo>
                  <a:cubicBezTo>
                    <a:pt x="254166" y="308643"/>
                    <a:pt x="257239" y="308076"/>
                    <a:pt x="260173" y="308114"/>
                  </a:cubicBezTo>
                  <a:cubicBezTo>
                    <a:pt x="261634" y="308139"/>
                    <a:pt x="263120" y="308139"/>
                    <a:pt x="264556" y="308391"/>
                  </a:cubicBezTo>
                  <a:cubicBezTo>
                    <a:pt x="272011" y="309751"/>
                    <a:pt x="274001" y="314713"/>
                    <a:pt x="273208" y="329737"/>
                  </a:cubicBezTo>
                  <a:cubicBezTo>
                    <a:pt x="272830" y="336878"/>
                    <a:pt x="269669" y="340555"/>
                    <a:pt x="263057" y="340845"/>
                  </a:cubicBezTo>
                  <a:cubicBezTo>
                    <a:pt x="256773" y="341109"/>
                    <a:pt x="250426" y="341348"/>
                    <a:pt x="244205" y="340668"/>
                  </a:cubicBezTo>
                  <a:cubicBezTo>
                    <a:pt x="242051" y="340429"/>
                    <a:pt x="240212" y="337419"/>
                    <a:pt x="238223" y="335681"/>
                  </a:cubicBezTo>
                  <a:cubicBezTo>
                    <a:pt x="240238" y="333918"/>
                    <a:pt x="242102" y="330921"/>
                    <a:pt x="244305" y="330644"/>
                  </a:cubicBezTo>
                  <a:cubicBezTo>
                    <a:pt x="250048" y="329926"/>
                    <a:pt x="255942" y="330404"/>
                    <a:pt x="262151" y="330404"/>
                  </a:cubicBezTo>
                  <a:cubicBezTo>
                    <a:pt x="262151" y="326375"/>
                    <a:pt x="262151" y="322949"/>
                    <a:pt x="262151" y="319158"/>
                  </a:cubicBezTo>
                  <a:cubicBezTo>
                    <a:pt x="205265" y="319158"/>
                    <a:pt x="148720" y="319158"/>
                    <a:pt x="91771" y="319158"/>
                  </a:cubicBezTo>
                  <a:cubicBezTo>
                    <a:pt x="91771" y="322874"/>
                    <a:pt x="91771" y="326299"/>
                    <a:pt x="91771" y="330392"/>
                  </a:cubicBezTo>
                  <a:cubicBezTo>
                    <a:pt x="94315" y="330392"/>
                    <a:pt x="96569" y="330392"/>
                    <a:pt x="98823" y="330392"/>
                  </a:cubicBezTo>
                  <a:cubicBezTo>
                    <a:pt x="137436" y="330392"/>
                    <a:pt x="176048" y="330392"/>
                    <a:pt x="214660" y="330404"/>
                  </a:cubicBezTo>
                  <a:cubicBezTo>
                    <a:pt x="216536" y="330404"/>
                    <a:pt x="218904" y="329863"/>
                    <a:pt x="220189" y="330782"/>
                  </a:cubicBezTo>
                  <a:cubicBezTo>
                    <a:pt x="221964" y="332029"/>
                    <a:pt x="223803" y="334372"/>
                    <a:pt x="223929" y="336349"/>
                  </a:cubicBezTo>
                  <a:cubicBezTo>
                    <a:pt x="224017" y="337721"/>
                    <a:pt x="221511" y="339762"/>
                    <a:pt x="219735" y="340618"/>
                  </a:cubicBezTo>
                  <a:cubicBezTo>
                    <a:pt x="218186" y="341374"/>
                    <a:pt x="216033" y="340958"/>
                    <a:pt x="214144" y="340958"/>
                  </a:cubicBezTo>
                  <a:cubicBezTo>
                    <a:pt x="174486" y="340971"/>
                    <a:pt x="134816" y="340983"/>
                    <a:pt x="95159" y="340958"/>
                  </a:cubicBezTo>
                  <a:cubicBezTo>
                    <a:pt x="83598" y="340958"/>
                    <a:pt x="80714" y="338036"/>
                    <a:pt x="80689" y="326500"/>
                  </a:cubicBezTo>
                  <a:cubicBezTo>
                    <a:pt x="80689" y="324397"/>
                    <a:pt x="80651" y="322307"/>
                    <a:pt x="80701" y="320204"/>
                  </a:cubicBezTo>
                  <a:cubicBezTo>
                    <a:pt x="80903" y="311930"/>
                    <a:pt x="84366" y="308403"/>
                    <a:pt x="92564" y="308101"/>
                  </a:cubicBezTo>
                  <a:cubicBezTo>
                    <a:pt x="93610" y="308063"/>
                    <a:pt x="94705" y="307912"/>
                    <a:pt x="95700" y="308114"/>
                  </a:cubicBezTo>
                  <a:cubicBezTo>
                    <a:pt x="106266" y="310318"/>
                    <a:pt x="112374" y="304751"/>
                    <a:pt x="117475" y="296414"/>
                  </a:cubicBezTo>
                  <a:cubicBezTo>
                    <a:pt x="123721" y="286176"/>
                    <a:pt x="128028" y="274967"/>
                    <a:pt x="129350" y="262373"/>
                  </a:cubicBezTo>
                  <a:cubicBezTo>
                    <a:pt x="127033" y="262373"/>
                    <a:pt x="124792" y="262373"/>
                    <a:pt x="122550" y="262373"/>
                  </a:cubicBezTo>
                  <a:cubicBezTo>
                    <a:pt x="106808" y="262373"/>
                    <a:pt x="91066" y="262336"/>
                    <a:pt x="75336" y="262399"/>
                  </a:cubicBezTo>
                  <a:cubicBezTo>
                    <a:pt x="71659" y="262411"/>
                    <a:pt x="68536" y="261139"/>
                    <a:pt x="69367" y="257210"/>
                  </a:cubicBezTo>
                  <a:cubicBezTo>
                    <a:pt x="69782" y="255233"/>
                    <a:pt x="72868" y="253457"/>
                    <a:pt x="75122" y="252362"/>
                  </a:cubicBezTo>
                  <a:cubicBezTo>
                    <a:pt x="76646" y="251618"/>
                    <a:pt x="78837" y="252210"/>
                    <a:pt x="80714" y="252210"/>
                  </a:cubicBezTo>
                  <a:cubicBezTo>
                    <a:pt x="163605" y="252210"/>
                    <a:pt x="246497" y="252210"/>
                    <a:pt x="329401" y="252210"/>
                  </a:cubicBezTo>
                  <a:cubicBezTo>
                    <a:pt x="341251" y="252210"/>
                    <a:pt x="343820" y="249654"/>
                    <a:pt x="343820" y="237891"/>
                  </a:cubicBezTo>
                  <a:cubicBezTo>
                    <a:pt x="343820" y="166750"/>
                    <a:pt x="343820" y="95608"/>
                    <a:pt x="343820" y="24466"/>
                  </a:cubicBezTo>
                  <a:cubicBezTo>
                    <a:pt x="343820" y="12905"/>
                    <a:pt x="341415" y="10487"/>
                    <a:pt x="329980" y="10487"/>
                  </a:cubicBezTo>
                  <a:cubicBezTo>
                    <a:pt x="227568" y="10487"/>
                    <a:pt x="125157" y="10487"/>
                    <a:pt x="22745" y="10487"/>
                  </a:cubicBezTo>
                  <a:cubicBezTo>
                    <a:pt x="12935" y="10487"/>
                    <a:pt x="10076" y="13308"/>
                    <a:pt x="10076" y="23119"/>
                  </a:cubicBezTo>
                  <a:cubicBezTo>
                    <a:pt x="10063" y="95104"/>
                    <a:pt x="10063" y="167077"/>
                    <a:pt x="10076" y="239063"/>
                  </a:cubicBezTo>
                  <a:cubicBezTo>
                    <a:pt x="10076" y="249175"/>
                    <a:pt x="13086" y="252185"/>
                    <a:pt x="23136" y="252210"/>
                  </a:cubicBezTo>
                  <a:cubicBezTo>
                    <a:pt x="31536" y="252236"/>
                    <a:pt x="39923" y="252286"/>
                    <a:pt x="48323" y="252198"/>
                  </a:cubicBezTo>
                  <a:cubicBezTo>
                    <a:pt x="51988" y="252160"/>
                    <a:pt x="54720" y="253344"/>
                    <a:pt x="54720" y="257311"/>
                  </a:cubicBezTo>
                  <a:cubicBezTo>
                    <a:pt x="54720" y="261227"/>
                    <a:pt x="52189" y="262487"/>
                    <a:pt x="48398" y="262424"/>
                  </a:cubicBezTo>
                  <a:cubicBezTo>
                    <a:pt x="38752" y="262260"/>
                    <a:pt x="29092" y="262411"/>
                    <a:pt x="19433" y="262361"/>
                  </a:cubicBezTo>
                  <a:cubicBezTo>
                    <a:pt x="8388" y="262298"/>
                    <a:pt x="442" y="254565"/>
                    <a:pt x="26" y="243571"/>
                  </a:cubicBezTo>
                  <a:cubicBezTo>
                    <a:pt x="-24" y="242312"/>
                    <a:pt x="14" y="241052"/>
                    <a:pt x="14" y="239793"/>
                  </a:cubicBezTo>
                  <a:cubicBezTo>
                    <a:pt x="14" y="167392"/>
                    <a:pt x="14" y="94991"/>
                    <a:pt x="14" y="22590"/>
                  </a:cubicBezTo>
                  <a:cubicBezTo>
                    <a:pt x="14" y="7062"/>
                    <a:pt x="7041" y="9"/>
                    <a:pt x="22644" y="9"/>
                  </a:cubicBezTo>
                  <a:cubicBezTo>
                    <a:pt x="125472" y="-3"/>
                    <a:pt x="228311" y="-3"/>
                    <a:pt x="331139" y="9"/>
                  </a:cubicBezTo>
                  <a:cubicBezTo>
                    <a:pt x="346818" y="9"/>
                    <a:pt x="353858" y="7024"/>
                    <a:pt x="353858" y="22502"/>
                  </a:cubicBezTo>
                  <a:cubicBezTo>
                    <a:pt x="353858" y="95117"/>
                    <a:pt x="353681" y="167732"/>
                    <a:pt x="354047" y="240335"/>
                  </a:cubicBezTo>
                  <a:cubicBezTo>
                    <a:pt x="354109" y="251908"/>
                    <a:pt x="346440" y="262865"/>
                    <a:pt x="332008" y="262588"/>
                  </a:cubicBezTo>
                  <a:cubicBezTo>
                    <a:pt x="298647" y="261933"/>
                    <a:pt x="265274" y="262373"/>
                    <a:pt x="231913" y="262373"/>
                  </a:cubicBezTo>
                  <a:cubicBezTo>
                    <a:pt x="229646" y="262386"/>
                    <a:pt x="227367" y="262386"/>
                    <a:pt x="224294" y="262386"/>
                  </a:cubicBezTo>
                  <a:close/>
                  <a:moveTo>
                    <a:pt x="213703" y="262663"/>
                  </a:moveTo>
                  <a:cubicBezTo>
                    <a:pt x="189095" y="262663"/>
                    <a:pt x="164827" y="262663"/>
                    <a:pt x="140131" y="262663"/>
                  </a:cubicBezTo>
                  <a:cubicBezTo>
                    <a:pt x="138229" y="279136"/>
                    <a:pt x="132310" y="293971"/>
                    <a:pt x="122361" y="307660"/>
                  </a:cubicBezTo>
                  <a:cubicBezTo>
                    <a:pt x="159248" y="307660"/>
                    <a:pt x="194963" y="307660"/>
                    <a:pt x="231775" y="307660"/>
                  </a:cubicBezTo>
                  <a:cubicBezTo>
                    <a:pt x="221234" y="293883"/>
                    <a:pt x="215919" y="278947"/>
                    <a:pt x="213703" y="26266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4" name="Freeform: Shape 1233">
              <a:extLst>
                <a:ext uri="{FF2B5EF4-FFF2-40B4-BE49-F238E27FC236}">
                  <a16:creationId xmlns:a16="http://schemas.microsoft.com/office/drawing/2014/main" id="{3ADCECEF-76DE-C54A-4D61-49C4E1CBF5B3}"/>
                </a:ext>
              </a:extLst>
            </p:cNvPr>
            <p:cNvSpPr/>
            <p:nvPr/>
          </p:nvSpPr>
          <p:spPr>
            <a:xfrm>
              <a:off x="-442404" y="3770937"/>
              <a:ext cx="308906" cy="197246"/>
            </a:xfrm>
            <a:custGeom>
              <a:avLst/>
              <a:gdLst>
                <a:gd name="connsiteX0" fmla="*/ 298394 w 308906"/>
                <a:gd name="connsiteY0" fmla="*/ 186308 h 197246"/>
                <a:gd name="connsiteX1" fmla="*/ 298394 w 308906"/>
                <a:gd name="connsiteY1" fmla="*/ 11293 h 197246"/>
                <a:gd name="connsiteX2" fmla="*/ 10667 w 308906"/>
                <a:gd name="connsiteY2" fmla="*/ 11293 h 197246"/>
                <a:gd name="connsiteX3" fmla="*/ 10667 w 308906"/>
                <a:gd name="connsiteY3" fmla="*/ 186308 h 197246"/>
                <a:gd name="connsiteX4" fmla="*/ 17959 w 308906"/>
                <a:gd name="connsiteY4" fmla="*/ 186308 h 197246"/>
                <a:gd name="connsiteX5" fmla="*/ 239582 w 308906"/>
                <a:gd name="connsiteY5" fmla="*/ 186308 h 197246"/>
                <a:gd name="connsiteX6" fmla="*/ 250173 w 308906"/>
                <a:gd name="connsiteY6" fmla="*/ 191962 h 197246"/>
                <a:gd name="connsiteX7" fmla="*/ 239871 w 308906"/>
                <a:gd name="connsiteY7" fmla="*/ 197226 h 197246"/>
                <a:gd name="connsiteX8" fmla="*/ 10062 w 308906"/>
                <a:gd name="connsiteY8" fmla="*/ 197214 h 197246"/>
                <a:gd name="connsiteX9" fmla="*/ 0 w 308906"/>
                <a:gd name="connsiteY9" fmla="*/ 187252 h 197246"/>
                <a:gd name="connsiteX10" fmla="*/ 0 w 308906"/>
                <a:gd name="connsiteY10" fmla="*/ 9694 h 197246"/>
                <a:gd name="connsiteX11" fmla="*/ 9722 w 308906"/>
                <a:gd name="connsiteY11" fmla="*/ 9 h 197246"/>
                <a:gd name="connsiteX12" fmla="*/ 299351 w 308906"/>
                <a:gd name="connsiteY12" fmla="*/ 9 h 197246"/>
                <a:gd name="connsiteX13" fmla="*/ 308897 w 308906"/>
                <a:gd name="connsiteY13" fmla="*/ 9241 h 197246"/>
                <a:gd name="connsiteX14" fmla="*/ 308897 w 308906"/>
                <a:gd name="connsiteY14" fmla="*/ 188058 h 197246"/>
                <a:gd name="connsiteX15" fmla="*/ 299905 w 308906"/>
                <a:gd name="connsiteY15" fmla="*/ 197201 h 197246"/>
                <a:gd name="connsiteX16" fmla="*/ 272829 w 308906"/>
                <a:gd name="connsiteY16" fmla="*/ 197189 h 197246"/>
                <a:gd name="connsiteX17" fmla="*/ 264631 w 308906"/>
                <a:gd name="connsiteY17" fmla="*/ 191899 h 197246"/>
                <a:gd name="connsiteX18" fmla="*/ 272615 w 308906"/>
                <a:gd name="connsiteY18" fmla="*/ 186308 h 197246"/>
                <a:gd name="connsiteX19" fmla="*/ 298394 w 308906"/>
                <a:gd name="connsiteY19" fmla="*/ 186308 h 19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8906" h="197246">
                  <a:moveTo>
                    <a:pt x="298394" y="186308"/>
                  </a:moveTo>
                  <a:cubicBezTo>
                    <a:pt x="298394" y="127571"/>
                    <a:pt x="298394" y="69715"/>
                    <a:pt x="298394" y="11293"/>
                  </a:cubicBezTo>
                  <a:cubicBezTo>
                    <a:pt x="202544" y="11293"/>
                    <a:pt x="106794" y="11293"/>
                    <a:pt x="10667" y="11293"/>
                  </a:cubicBezTo>
                  <a:cubicBezTo>
                    <a:pt x="10667" y="69350"/>
                    <a:pt x="10667" y="127369"/>
                    <a:pt x="10667" y="186308"/>
                  </a:cubicBezTo>
                  <a:cubicBezTo>
                    <a:pt x="13123" y="186308"/>
                    <a:pt x="15541" y="186308"/>
                    <a:pt x="17959" y="186308"/>
                  </a:cubicBezTo>
                  <a:cubicBezTo>
                    <a:pt x="91833" y="186308"/>
                    <a:pt x="165707" y="186308"/>
                    <a:pt x="239582" y="186308"/>
                  </a:cubicBezTo>
                  <a:cubicBezTo>
                    <a:pt x="244204" y="186308"/>
                    <a:pt x="250211" y="185627"/>
                    <a:pt x="250173" y="191962"/>
                  </a:cubicBezTo>
                  <a:cubicBezTo>
                    <a:pt x="250135" y="197869"/>
                    <a:pt x="244304" y="197226"/>
                    <a:pt x="239871" y="197226"/>
                  </a:cubicBezTo>
                  <a:cubicBezTo>
                    <a:pt x="163264" y="197226"/>
                    <a:pt x="86670" y="197226"/>
                    <a:pt x="10062" y="197214"/>
                  </a:cubicBezTo>
                  <a:cubicBezTo>
                    <a:pt x="680" y="197214"/>
                    <a:pt x="0" y="196534"/>
                    <a:pt x="0" y="187252"/>
                  </a:cubicBezTo>
                  <a:cubicBezTo>
                    <a:pt x="0" y="128062"/>
                    <a:pt x="0" y="68884"/>
                    <a:pt x="0" y="9694"/>
                  </a:cubicBezTo>
                  <a:cubicBezTo>
                    <a:pt x="0" y="916"/>
                    <a:pt x="882" y="9"/>
                    <a:pt x="9722" y="9"/>
                  </a:cubicBezTo>
                  <a:cubicBezTo>
                    <a:pt x="106265" y="-3"/>
                    <a:pt x="202808" y="-3"/>
                    <a:pt x="299351" y="9"/>
                  </a:cubicBezTo>
                  <a:cubicBezTo>
                    <a:pt x="307852" y="9"/>
                    <a:pt x="308897" y="1042"/>
                    <a:pt x="308897" y="9241"/>
                  </a:cubicBezTo>
                  <a:cubicBezTo>
                    <a:pt x="308910" y="68846"/>
                    <a:pt x="308910" y="128452"/>
                    <a:pt x="308897" y="188058"/>
                  </a:cubicBezTo>
                  <a:cubicBezTo>
                    <a:pt x="308897" y="196169"/>
                    <a:pt x="307915" y="197163"/>
                    <a:pt x="299905" y="197201"/>
                  </a:cubicBezTo>
                  <a:cubicBezTo>
                    <a:pt x="290876" y="197239"/>
                    <a:pt x="281859" y="197252"/>
                    <a:pt x="272829" y="197189"/>
                  </a:cubicBezTo>
                  <a:cubicBezTo>
                    <a:pt x="269038" y="197163"/>
                    <a:pt x="264694" y="197453"/>
                    <a:pt x="264631" y="191899"/>
                  </a:cubicBezTo>
                  <a:cubicBezTo>
                    <a:pt x="264568" y="186484"/>
                    <a:pt x="268711" y="186333"/>
                    <a:pt x="272615" y="186308"/>
                  </a:cubicBezTo>
                  <a:cubicBezTo>
                    <a:pt x="281002" y="186270"/>
                    <a:pt x="289377" y="186308"/>
                    <a:pt x="298394" y="186308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5" name="Freeform: Shape 1234">
              <a:extLst>
                <a:ext uri="{FF2B5EF4-FFF2-40B4-BE49-F238E27FC236}">
                  <a16:creationId xmlns:a16="http://schemas.microsoft.com/office/drawing/2014/main" id="{9F7361A4-4DBB-6EA9-EF76-D4985015ECBF}"/>
                </a:ext>
              </a:extLst>
            </p:cNvPr>
            <p:cNvSpPr/>
            <p:nvPr/>
          </p:nvSpPr>
          <p:spPr>
            <a:xfrm>
              <a:off x="-225769" y="3868821"/>
              <a:ext cx="69371" cy="70025"/>
            </a:xfrm>
            <a:custGeom>
              <a:avLst/>
              <a:gdLst>
                <a:gd name="connsiteX0" fmla="*/ 1 w 69371"/>
                <a:gd name="connsiteY0" fmla="*/ 6024 h 70025"/>
                <a:gd name="connsiteX1" fmla="*/ 8855 w 69371"/>
                <a:gd name="connsiteY1" fmla="*/ 621 h 70025"/>
                <a:gd name="connsiteX2" fmla="*/ 32795 w 69371"/>
                <a:gd name="connsiteY2" fmla="*/ 7824 h 70025"/>
                <a:gd name="connsiteX3" fmla="*/ 64443 w 69371"/>
                <a:gd name="connsiteY3" fmla="*/ 17673 h 70025"/>
                <a:gd name="connsiteX4" fmla="*/ 69367 w 69371"/>
                <a:gd name="connsiteY4" fmla="*/ 22824 h 70025"/>
                <a:gd name="connsiteX5" fmla="*/ 65035 w 69371"/>
                <a:gd name="connsiteY5" fmla="*/ 28428 h 70025"/>
                <a:gd name="connsiteX6" fmla="*/ 43110 w 69371"/>
                <a:gd name="connsiteY6" fmla="*/ 37621 h 70025"/>
                <a:gd name="connsiteX7" fmla="*/ 37304 w 69371"/>
                <a:gd name="connsiteY7" fmla="*/ 43402 h 70025"/>
                <a:gd name="connsiteX8" fmla="*/ 28161 w 69371"/>
                <a:gd name="connsiteY8" fmla="*/ 65340 h 70025"/>
                <a:gd name="connsiteX9" fmla="*/ 22683 w 69371"/>
                <a:gd name="connsiteY9" fmla="*/ 70025 h 70025"/>
                <a:gd name="connsiteX10" fmla="*/ 17658 w 69371"/>
                <a:gd name="connsiteY10" fmla="*/ 64924 h 70025"/>
                <a:gd name="connsiteX11" fmla="*/ 719 w 69371"/>
                <a:gd name="connsiteY11" fmla="*/ 9285 h 70025"/>
                <a:gd name="connsiteX12" fmla="*/ 1 w 69371"/>
                <a:gd name="connsiteY12" fmla="*/ 6024 h 70025"/>
                <a:gd name="connsiteX13" fmla="*/ 12570 w 69371"/>
                <a:gd name="connsiteY13" fmla="*/ 12723 h 70025"/>
                <a:gd name="connsiteX14" fmla="*/ 23098 w 69371"/>
                <a:gd name="connsiteY14" fmla="*/ 47658 h 70025"/>
                <a:gd name="connsiteX15" fmla="*/ 24824 w 69371"/>
                <a:gd name="connsiteY15" fmla="*/ 48779 h 70025"/>
                <a:gd name="connsiteX16" fmla="*/ 48260 w 69371"/>
                <a:gd name="connsiteY16" fmla="*/ 24587 h 70025"/>
                <a:gd name="connsiteX17" fmla="*/ 47265 w 69371"/>
                <a:gd name="connsiteY17" fmla="*/ 23189 h 70025"/>
                <a:gd name="connsiteX18" fmla="*/ 12570 w 69371"/>
                <a:gd name="connsiteY18" fmla="*/ 12723 h 7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9371" h="70025">
                  <a:moveTo>
                    <a:pt x="1" y="6024"/>
                  </a:moveTo>
                  <a:cubicBezTo>
                    <a:pt x="-74" y="709"/>
                    <a:pt x="2911" y="-1079"/>
                    <a:pt x="8855" y="621"/>
                  </a:cubicBezTo>
                  <a:cubicBezTo>
                    <a:pt x="16864" y="2913"/>
                    <a:pt x="24824" y="5394"/>
                    <a:pt x="32795" y="7824"/>
                  </a:cubicBezTo>
                  <a:cubicBezTo>
                    <a:pt x="43361" y="11048"/>
                    <a:pt x="53990" y="14109"/>
                    <a:pt x="64443" y="17673"/>
                  </a:cubicBezTo>
                  <a:cubicBezTo>
                    <a:pt x="66546" y="18391"/>
                    <a:pt x="69254" y="20960"/>
                    <a:pt x="69367" y="22824"/>
                  </a:cubicBezTo>
                  <a:cubicBezTo>
                    <a:pt x="69481" y="24650"/>
                    <a:pt x="67037" y="27496"/>
                    <a:pt x="65035" y="28428"/>
                  </a:cubicBezTo>
                  <a:cubicBezTo>
                    <a:pt x="57869" y="31778"/>
                    <a:pt x="50288" y="34284"/>
                    <a:pt x="43110" y="37621"/>
                  </a:cubicBezTo>
                  <a:cubicBezTo>
                    <a:pt x="40754" y="38717"/>
                    <a:pt x="38399" y="41047"/>
                    <a:pt x="37304" y="43402"/>
                  </a:cubicBezTo>
                  <a:cubicBezTo>
                    <a:pt x="33966" y="50580"/>
                    <a:pt x="31473" y="58149"/>
                    <a:pt x="28161" y="65340"/>
                  </a:cubicBezTo>
                  <a:cubicBezTo>
                    <a:pt x="27191" y="67430"/>
                    <a:pt x="24521" y="70075"/>
                    <a:pt x="22683" y="70025"/>
                  </a:cubicBezTo>
                  <a:cubicBezTo>
                    <a:pt x="20919" y="69974"/>
                    <a:pt x="18338" y="67065"/>
                    <a:pt x="17658" y="64924"/>
                  </a:cubicBezTo>
                  <a:cubicBezTo>
                    <a:pt x="11802" y="46449"/>
                    <a:pt x="6298" y="27848"/>
                    <a:pt x="719" y="9285"/>
                  </a:cubicBezTo>
                  <a:cubicBezTo>
                    <a:pt x="341" y="8127"/>
                    <a:pt x="178" y="6867"/>
                    <a:pt x="1" y="6024"/>
                  </a:cubicBezTo>
                  <a:close/>
                  <a:moveTo>
                    <a:pt x="12570" y="12723"/>
                  </a:moveTo>
                  <a:cubicBezTo>
                    <a:pt x="16323" y="25166"/>
                    <a:pt x="19710" y="36412"/>
                    <a:pt x="23098" y="47658"/>
                  </a:cubicBezTo>
                  <a:cubicBezTo>
                    <a:pt x="23677" y="48036"/>
                    <a:pt x="24244" y="48401"/>
                    <a:pt x="24824" y="48779"/>
                  </a:cubicBezTo>
                  <a:cubicBezTo>
                    <a:pt x="25995" y="34183"/>
                    <a:pt x="34747" y="27055"/>
                    <a:pt x="48260" y="24587"/>
                  </a:cubicBezTo>
                  <a:cubicBezTo>
                    <a:pt x="47933" y="24121"/>
                    <a:pt x="47593" y="23655"/>
                    <a:pt x="47265" y="23189"/>
                  </a:cubicBezTo>
                  <a:cubicBezTo>
                    <a:pt x="36019" y="19801"/>
                    <a:pt x="24786" y="16413"/>
                    <a:pt x="12570" y="1272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6" name="Freeform: Shape 1235">
              <a:extLst>
                <a:ext uri="{FF2B5EF4-FFF2-40B4-BE49-F238E27FC236}">
                  <a16:creationId xmlns:a16="http://schemas.microsoft.com/office/drawing/2014/main" id="{626A8CE3-6C24-20DC-52C0-50CF9CBFA3DF}"/>
                </a:ext>
              </a:extLst>
            </p:cNvPr>
            <p:cNvSpPr/>
            <p:nvPr/>
          </p:nvSpPr>
          <p:spPr>
            <a:xfrm>
              <a:off x="-420091" y="3850211"/>
              <a:ext cx="42181" cy="38891"/>
            </a:xfrm>
            <a:custGeom>
              <a:avLst/>
              <a:gdLst>
                <a:gd name="connsiteX0" fmla="*/ 20518 w 42181"/>
                <a:gd name="connsiteY0" fmla="*/ 38864 h 38891"/>
                <a:gd name="connsiteX1" fmla="*/ 7307 w 42181"/>
                <a:gd name="connsiteY1" fmla="*/ 38877 h 38891"/>
                <a:gd name="connsiteX2" fmla="*/ 54 w 42181"/>
                <a:gd name="connsiteY2" fmla="*/ 32240 h 38891"/>
                <a:gd name="connsiteX3" fmla="*/ 41 w 42181"/>
                <a:gd name="connsiteY3" fmla="*/ 6448 h 38891"/>
                <a:gd name="connsiteX4" fmla="*/ 6741 w 42181"/>
                <a:gd name="connsiteY4" fmla="*/ 0 h 38891"/>
                <a:gd name="connsiteX5" fmla="*/ 35681 w 42181"/>
                <a:gd name="connsiteY5" fmla="*/ 25 h 38891"/>
                <a:gd name="connsiteX6" fmla="*/ 42179 w 42181"/>
                <a:gd name="connsiteY6" fmla="*/ 6511 h 38891"/>
                <a:gd name="connsiteX7" fmla="*/ 42167 w 42181"/>
                <a:gd name="connsiteY7" fmla="*/ 32303 h 38891"/>
                <a:gd name="connsiteX8" fmla="*/ 35605 w 42181"/>
                <a:gd name="connsiteY8" fmla="*/ 38839 h 38891"/>
                <a:gd name="connsiteX9" fmla="*/ 20518 w 42181"/>
                <a:gd name="connsiteY9" fmla="*/ 38864 h 38891"/>
                <a:gd name="connsiteX10" fmla="*/ 31689 w 42181"/>
                <a:gd name="connsiteY10" fmla="*/ 27857 h 38891"/>
                <a:gd name="connsiteX11" fmla="*/ 31689 w 42181"/>
                <a:gd name="connsiteY11" fmla="*/ 11158 h 38891"/>
                <a:gd name="connsiteX12" fmla="*/ 10846 w 42181"/>
                <a:gd name="connsiteY12" fmla="*/ 11158 h 38891"/>
                <a:gd name="connsiteX13" fmla="*/ 10846 w 42181"/>
                <a:gd name="connsiteY13" fmla="*/ 27857 h 38891"/>
                <a:gd name="connsiteX14" fmla="*/ 31689 w 42181"/>
                <a:gd name="connsiteY14" fmla="*/ 27857 h 3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181" h="38891">
                  <a:moveTo>
                    <a:pt x="20518" y="38864"/>
                  </a:moveTo>
                  <a:cubicBezTo>
                    <a:pt x="16110" y="38864"/>
                    <a:pt x="11715" y="38801"/>
                    <a:pt x="7307" y="38877"/>
                  </a:cubicBezTo>
                  <a:cubicBezTo>
                    <a:pt x="2736" y="38953"/>
                    <a:pt x="91" y="36937"/>
                    <a:pt x="54" y="32240"/>
                  </a:cubicBezTo>
                  <a:cubicBezTo>
                    <a:pt x="-22" y="23639"/>
                    <a:pt x="-9" y="15050"/>
                    <a:pt x="41" y="6448"/>
                  </a:cubicBezTo>
                  <a:cubicBezTo>
                    <a:pt x="66" y="2078"/>
                    <a:pt x="2346" y="-25"/>
                    <a:pt x="6741" y="0"/>
                  </a:cubicBezTo>
                  <a:cubicBezTo>
                    <a:pt x="16387" y="51"/>
                    <a:pt x="26034" y="0"/>
                    <a:pt x="35681" y="25"/>
                  </a:cubicBezTo>
                  <a:cubicBezTo>
                    <a:pt x="39963" y="38"/>
                    <a:pt x="42255" y="1889"/>
                    <a:pt x="42179" y="6511"/>
                  </a:cubicBezTo>
                  <a:cubicBezTo>
                    <a:pt x="42041" y="15100"/>
                    <a:pt x="42053" y="23702"/>
                    <a:pt x="42167" y="32303"/>
                  </a:cubicBezTo>
                  <a:cubicBezTo>
                    <a:pt x="42230" y="36900"/>
                    <a:pt x="39787" y="38764"/>
                    <a:pt x="35605" y="38839"/>
                  </a:cubicBezTo>
                  <a:cubicBezTo>
                    <a:pt x="30581" y="38940"/>
                    <a:pt x="25543" y="38864"/>
                    <a:pt x="20518" y="38864"/>
                  </a:cubicBezTo>
                  <a:close/>
                  <a:moveTo>
                    <a:pt x="31689" y="27857"/>
                  </a:moveTo>
                  <a:cubicBezTo>
                    <a:pt x="31689" y="21989"/>
                    <a:pt x="31689" y="16662"/>
                    <a:pt x="31689" y="11158"/>
                  </a:cubicBezTo>
                  <a:cubicBezTo>
                    <a:pt x="24561" y="11158"/>
                    <a:pt x="17798" y="11158"/>
                    <a:pt x="10846" y="11158"/>
                  </a:cubicBezTo>
                  <a:cubicBezTo>
                    <a:pt x="10846" y="16901"/>
                    <a:pt x="10846" y="22215"/>
                    <a:pt x="10846" y="27857"/>
                  </a:cubicBezTo>
                  <a:cubicBezTo>
                    <a:pt x="17848" y="27857"/>
                    <a:pt x="24460" y="27857"/>
                    <a:pt x="31689" y="27857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7" name="Freeform: Shape 1236">
              <a:extLst>
                <a:ext uri="{FF2B5EF4-FFF2-40B4-BE49-F238E27FC236}">
                  <a16:creationId xmlns:a16="http://schemas.microsoft.com/office/drawing/2014/main" id="{D711F28A-2969-E86A-0C56-21D483BC7256}"/>
                </a:ext>
              </a:extLst>
            </p:cNvPr>
            <p:cNvSpPr/>
            <p:nvPr/>
          </p:nvSpPr>
          <p:spPr>
            <a:xfrm>
              <a:off x="-420088" y="3799710"/>
              <a:ext cx="42191" cy="38835"/>
            </a:xfrm>
            <a:custGeom>
              <a:avLst/>
              <a:gdLst>
                <a:gd name="connsiteX0" fmla="*/ 20704 w 42191"/>
                <a:gd name="connsiteY0" fmla="*/ 38814 h 38835"/>
                <a:gd name="connsiteX1" fmla="*/ 6864 w 42191"/>
                <a:gd name="connsiteY1" fmla="*/ 38826 h 38835"/>
                <a:gd name="connsiteX2" fmla="*/ 50 w 42191"/>
                <a:gd name="connsiteY2" fmla="*/ 32454 h 38835"/>
                <a:gd name="connsiteX3" fmla="*/ 101 w 42191"/>
                <a:gd name="connsiteY3" fmla="*/ 6033 h 38835"/>
                <a:gd name="connsiteX4" fmla="*/ 6549 w 42191"/>
                <a:gd name="connsiteY4" fmla="*/ 0 h 38835"/>
                <a:gd name="connsiteX5" fmla="*/ 36119 w 42191"/>
                <a:gd name="connsiteY5" fmla="*/ 38 h 38835"/>
                <a:gd name="connsiteX6" fmla="*/ 42164 w 42191"/>
                <a:gd name="connsiteY6" fmla="*/ 6347 h 38835"/>
                <a:gd name="connsiteX7" fmla="*/ 42189 w 42191"/>
                <a:gd name="connsiteY7" fmla="*/ 32139 h 38835"/>
                <a:gd name="connsiteX8" fmla="*/ 35804 w 42191"/>
                <a:gd name="connsiteY8" fmla="*/ 38789 h 38835"/>
                <a:gd name="connsiteX9" fmla="*/ 20704 w 42191"/>
                <a:gd name="connsiteY9" fmla="*/ 38814 h 38835"/>
                <a:gd name="connsiteX10" fmla="*/ 31723 w 42191"/>
                <a:gd name="connsiteY10" fmla="*/ 10982 h 38835"/>
                <a:gd name="connsiteX11" fmla="*/ 10793 w 42191"/>
                <a:gd name="connsiteY11" fmla="*/ 10982 h 38835"/>
                <a:gd name="connsiteX12" fmla="*/ 10793 w 42191"/>
                <a:gd name="connsiteY12" fmla="*/ 27618 h 38835"/>
                <a:gd name="connsiteX13" fmla="*/ 31723 w 42191"/>
                <a:gd name="connsiteY13" fmla="*/ 27618 h 38835"/>
                <a:gd name="connsiteX14" fmla="*/ 31723 w 42191"/>
                <a:gd name="connsiteY14" fmla="*/ 10982 h 38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191" h="38835">
                  <a:moveTo>
                    <a:pt x="20704" y="38814"/>
                  </a:moveTo>
                  <a:cubicBezTo>
                    <a:pt x="16095" y="38814"/>
                    <a:pt x="11473" y="38801"/>
                    <a:pt x="6864" y="38826"/>
                  </a:cubicBezTo>
                  <a:cubicBezTo>
                    <a:pt x="2569" y="38852"/>
                    <a:pt x="76" y="36887"/>
                    <a:pt x="50" y="32454"/>
                  </a:cubicBezTo>
                  <a:cubicBezTo>
                    <a:pt x="0" y="23651"/>
                    <a:pt x="-50" y="14836"/>
                    <a:pt x="101" y="6033"/>
                  </a:cubicBezTo>
                  <a:cubicBezTo>
                    <a:pt x="164" y="2040"/>
                    <a:pt x="2443" y="-25"/>
                    <a:pt x="6549" y="0"/>
                  </a:cubicBezTo>
                  <a:cubicBezTo>
                    <a:pt x="16410" y="38"/>
                    <a:pt x="26258" y="-25"/>
                    <a:pt x="36119" y="38"/>
                  </a:cubicBezTo>
                  <a:cubicBezTo>
                    <a:pt x="40199" y="63"/>
                    <a:pt x="42189" y="2192"/>
                    <a:pt x="42164" y="6347"/>
                  </a:cubicBezTo>
                  <a:cubicBezTo>
                    <a:pt x="42101" y="14949"/>
                    <a:pt x="42025" y="23550"/>
                    <a:pt x="42189" y="32139"/>
                  </a:cubicBezTo>
                  <a:cubicBezTo>
                    <a:pt x="42277" y="36711"/>
                    <a:pt x="40086" y="38713"/>
                    <a:pt x="35804" y="38789"/>
                  </a:cubicBezTo>
                  <a:cubicBezTo>
                    <a:pt x="30766" y="38877"/>
                    <a:pt x="25729" y="38814"/>
                    <a:pt x="20704" y="38814"/>
                  </a:cubicBezTo>
                  <a:close/>
                  <a:moveTo>
                    <a:pt x="31723" y="10982"/>
                  </a:moveTo>
                  <a:cubicBezTo>
                    <a:pt x="24696" y="10982"/>
                    <a:pt x="17908" y="10982"/>
                    <a:pt x="10793" y="10982"/>
                  </a:cubicBezTo>
                  <a:cubicBezTo>
                    <a:pt x="10793" y="16636"/>
                    <a:pt x="10793" y="21951"/>
                    <a:pt x="10793" y="27618"/>
                  </a:cubicBezTo>
                  <a:cubicBezTo>
                    <a:pt x="17883" y="27618"/>
                    <a:pt x="24646" y="27618"/>
                    <a:pt x="31723" y="27618"/>
                  </a:cubicBezTo>
                  <a:cubicBezTo>
                    <a:pt x="31723" y="21989"/>
                    <a:pt x="31723" y="16674"/>
                    <a:pt x="31723" y="10982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8" name="Freeform: Shape 1237">
              <a:extLst>
                <a:ext uri="{FF2B5EF4-FFF2-40B4-BE49-F238E27FC236}">
                  <a16:creationId xmlns:a16="http://schemas.microsoft.com/office/drawing/2014/main" id="{EE43EA6C-709B-CB6B-C38B-32A2C204FCAD}"/>
                </a:ext>
              </a:extLst>
            </p:cNvPr>
            <p:cNvSpPr/>
            <p:nvPr/>
          </p:nvSpPr>
          <p:spPr>
            <a:xfrm>
              <a:off x="-420090" y="3900596"/>
              <a:ext cx="42208" cy="38818"/>
            </a:xfrm>
            <a:custGeom>
              <a:avLst/>
              <a:gdLst>
                <a:gd name="connsiteX0" fmla="*/ 21071 w 42208"/>
                <a:gd name="connsiteY0" fmla="*/ 38791 h 38818"/>
                <a:gd name="connsiteX1" fmla="*/ 7243 w 42208"/>
                <a:gd name="connsiteY1" fmla="*/ 38816 h 38818"/>
                <a:gd name="connsiteX2" fmla="*/ 27 w 42208"/>
                <a:gd name="connsiteY2" fmla="*/ 32204 h 38818"/>
                <a:gd name="connsiteX3" fmla="*/ 40 w 42208"/>
                <a:gd name="connsiteY3" fmla="*/ 6450 h 38818"/>
                <a:gd name="connsiteX4" fmla="*/ 6840 w 42208"/>
                <a:gd name="connsiteY4" fmla="*/ 40 h 38818"/>
                <a:gd name="connsiteX5" fmla="*/ 35743 w 42208"/>
                <a:gd name="connsiteY5" fmla="*/ 66 h 38818"/>
                <a:gd name="connsiteX6" fmla="*/ 42190 w 42208"/>
                <a:gd name="connsiteY6" fmla="*/ 6652 h 38818"/>
                <a:gd name="connsiteX7" fmla="*/ 42203 w 42208"/>
                <a:gd name="connsiteY7" fmla="*/ 31776 h 38818"/>
                <a:gd name="connsiteX8" fmla="*/ 34911 w 42208"/>
                <a:gd name="connsiteY8" fmla="*/ 38804 h 38818"/>
                <a:gd name="connsiteX9" fmla="*/ 21071 w 42208"/>
                <a:gd name="connsiteY9" fmla="*/ 38791 h 38818"/>
                <a:gd name="connsiteX10" fmla="*/ 10832 w 42208"/>
                <a:gd name="connsiteY10" fmla="*/ 28074 h 38818"/>
                <a:gd name="connsiteX11" fmla="*/ 31599 w 42208"/>
                <a:gd name="connsiteY11" fmla="*/ 28074 h 38818"/>
                <a:gd name="connsiteX12" fmla="*/ 31599 w 42208"/>
                <a:gd name="connsiteY12" fmla="*/ 11211 h 38818"/>
                <a:gd name="connsiteX13" fmla="*/ 10832 w 42208"/>
                <a:gd name="connsiteY13" fmla="*/ 11211 h 38818"/>
                <a:gd name="connsiteX14" fmla="*/ 10832 w 42208"/>
                <a:gd name="connsiteY14" fmla="*/ 28074 h 3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208" h="38818">
                  <a:moveTo>
                    <a:pt x="21071" y="38791"/>
                  </a:moveTo>
                  <a:cubicBezTo>
                    <a:pt x="16462" y="38791"/>
                    <a:pt x="11852" y="38715"/>
                    <a:pt x="7243" y="38816"/>
                  </a:cubicBezTo>
                  <a:cubicBezTo>
                    <a:pt x="2659" y="38904"/>
                    <a:pt x="52" y="36952"/>
                    <a:pt x="27" y="32204"/>
                  </a:cubicBezTo>
                  <a:cubicBezTo>
                    <a:pt x="-11" y="23616"/>
                    <a:pt x="-11" y="15027"/>
                    <a:pt x="40" y="6450"/>
                  </a:cubicBezTo>
                  <a:cubicBezTo>
                    <a:pt x="65" y="2005"/>
                    <a:pt x="2621" y="53"/>
                    <a:pt x="6840" y="40"/>
                  </a:cubicBezTo>
                  <a:cubicBezTo>
                    <a:pt x="16474" y="15"/>
                    <a:pt x="26108" y="-48"/>
                    <a:pt x="35743" y="66"/>
                  </a:cubicBezTo>
                  <a:cubicBezTo>
                    <a:pt x="39898" y="116"/>
                    <a:pt x="42291" y="2005"/>
                    <a:pt x="42190" y="6652"/>
                  </a:cubicBezTo>
                  <a:cubicBezTo>
                    <a:pt x="42014" y="15027"/>
                    <a:pt x="41976" y="23414"/>
                    <a:pt x="42203" y="31776"/>
                  </a:cubicBezTo>
                  <a:cubicBezTo>
                    <a:pt x="42342" y="37078"/>
                    <a:pt x="39684" y="38854"/>
                    <a:pt x="34911" y="38804"/>
                  </a:cubicBezTo>
                  <a:cubicBezTo>
                    <a:pt x="30289" y="38753"/>
                    <a:pt x="25680" y="38791"/>
                    <a:pt x="21071" y="38791"/>
                  </a:cubicBezTo>
                  <a:close/>
                  <a:moveTo>
                    <a:pt x="10832" y="28074"/>
                  </a:moveTo>
                  <a:cubicBezTo>
                    <a:pt x="17998" y="28074"/>
                    <a:pt x="24773" y="28074"/>
                    <a:pt x="31599" y="28074"/>
                  </a:cubicBezTo>
                  <a:cubicBezTo>
                    <a:pt x="31599" y="22117"/>
                    <a:pt x="31599" y="16576"/>
                    <a:pt x="31599" y="11211"/>
                  </a:cubicBezTo>
                  <a:cubicBezTo>
                    <a:pt x="24370" y="11211"/>
                    <a:pt x="17582" y="11211"/>
                    <a:pt x="10832" y="11211"/>
                  </a:cubicBezTo>
                  <a:cubicBezTo>
                    <a:pt x="10832" y="17117"/>
                    <a:pt x="10832" y="22470"/>
                    <a:pt x="10832" y="28074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9" name="Freeform: Shape 1238">
              <a:extLst>
                <a:ext uri="{FF2B5EF4-FFF2-40B4-BE49-F238E27FC236}">
                  <a16:creationId xmlns:a16="http://schemas.microsoft.com/office/drawing/2014/main" id="{8C11B319-051C-EEA1-4F60-2A02E98F79C4}"/>
                </a:ext>
              </a:extLst>
            </p:cNvPr>
            <p:cNvSpPr/>
            <p:nvPr/>
          </p:nvSpPr>
          <p:spPr>
            <a:xfrm>
              <a:off x="-360012" y="3827700"/>
              <a:ext cx="96513" cy="10862"/>
            </a:xfrm>
            <a:custGeom>
              <a:avLst/>
              <a:gdLst>
                <a:gd name="connsiteX0" fmla="*/ 48166 w 96513"/>
                <a:gd name="connsiteY0" fmla="*/ 10837 h 10862"/>
                <a:gd name="connsiteX1" fmla="*/ 7955 w 96513"/>
                <a:gd name="connsiteY1" fmla="*/ 10862 h 10862"/>
                <a:gd name="connsiteX2" fmla="*/ 8 w 96513"/>
                <a:gd name="connsiteY2" fmla="*/ 5762 h 10862"/>
                <a:gd name="connsiteX3" fmla="*/ 7967 w 96513"/>
                <a:gd name="connsiteY3" fmla="*/ 6 h 10862"/>
                <a:gd name="connsiteX4" fmla="*/ 88378 w 96513"/>
                <a:gd name="connsiteY4" fmla="*/ 32 h 10862"/>
                <a:gd name="connsiteX5" fmla="*/ 96513 w 96513"/>
                <a:gd name="connsiteY5" fmla="*/ 5472 h 10862"/>
                <a:gd name="connsiteX6" fmla="*/ 88365 w 96513"/>
                <a:gd name="connsiteY6" fmla="*/ 10837 h 10862"/>
                <a:gd name="connsiteX7" fmla="*/ 48166 w 96513"/>
                <a:gd name="connsiteY7" fmla="*/ 10837 h 1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513" h="10862">
                  <a:moveTo>
                    <a:pt x="48166" y="10837"/>
                  </a:moveTo>
                  <a:cubicBezTo>
                    <a:pt x="34767" y="10837"/>
                    <a:pt x="21367" y="10799"/>
                    <a:pt x="7955" y="10862"/>
                  </a:cubicBezTo>
                  <a:cubicBezTo>
                    <a:pt x="4101" y="10875"/>
                    <a:pt x="197" y="10245"/>
                    <a:pt x="8" y="5762"/>
                  </a:cubicBezTo>
                  <a:cubicBezTo>
                    <a:pt x="-206" y="774"/>
                    <a:pt x="3912" y="6"/>
                    <a:pt x="7967" y="6"/>
                  </a:cubicBezTo>
                  <a:cubicBezTo>
                    <a:pt x="34767" y="6"/>
                    <a:pt x="61578" y="-19"/>
                    <a:pt x="88378" y="32"/>
                  </a:cubicBezTo>
                  <a:cubicBezTo>
                    <a:pt x="92206" y="44"/>
                    <a:pt x="96526" y="120"/>
                    <a:pt x="96513" y="5472"/>
                  </a:cubicBezTo>
                  <a:cubicBezTo>
                    <a:pt x="96501" y="10824"/>
                    <a:pt x="92244" y="10837"/>
                    <a:pt x="88365" y="10837"/>
                  </a:cubicBezTo>
                  <a:cubicBezTo>
                    <a:pt x="74965" y="10849"/>
                    <a:pt x="61566" y="10837"/>
                    <a:pt x="48166" y="10837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0" name="Freeform: Shape 1239">
              <a:extLst>
                <a:ext uri="{FF2B5EF4-FFF2-40B4-BE49-F238E27FC236}">
                  <a16:creationId xmlns:a16="http://schemas.microsoft.com/office/drawing/2014/main" id="{F007402D-EA87-1F3D-6056-96D584D812FC}"/>
                </a:ext>
              </a:extLst>
            </p:cNvPr>
            <p:cNvSpPr/>
            <p:nvPr/>
          </p:nvSpPr>
          <p:spPr>
            <a:xfrm>
              <a:off x="-360167" y="3878318"/>
              <a:ext cx="96651" cy="10957"/>
            </a:xfrm>
            <a:custGeom>
              <a:avLst/>
              <a:gdLst>
                <a:gd name="connsiteX0" fmla="*/ 48196 w 96651"/>
                <a:gd name="connsiteY0" fmla="*/ 10769 h 10957"/>
                <a:gd name="connsiteX1" fmla="*/ 9886 w 96651"/>
                <a:gd name="connsiteY1" fmla="*/ 10769 h 10957"/>
                <a:gd name="connsiteX2" fmla="*/ 6183 w 96651"/>
                <a:gd name="connsiteY2" fmla="*/ 10656 h 10957"/>
                <a:gd name="connsiteX3" fmla="*/ 0 w 96651"/>
                <a:gd name="connsiteY3" fmla="*/ 4926 h 10957"/>
                <a:gd name="connsiteX4" fmla="*/ 6360 w 96651"/>
                <a:gd name="connsiteY4" fmla="*/ 329 h 10957"/>
                <a:gd name="connsiteX5" fmla="*/ 32718 w 96651"/>
                <a:gd name="connsiteY5" fmla="*/ 77 h 10957"/>
                <a:gd name="connsiteX6" fmla="*/ 88609 w 96651"/>
                <a:gd name="connsiteY6" fmla="*/ 103 h 10957"/>
                <a:gd name="connsiteX7" fmla="*/ 96644 w 96651"/>
                <a:gd name="connsiteY7" fmla="*/ 5442 h 10957"/>
                <a:gd name="connsiteX8" fmla="*/ 88370 w 96651"/>
                <a:gd name="connsiteY8" fmla="*/ 10769 h 10957"/>
                <a:gd name="connsiteX9" fmla="*/ 48196 w 96651"/>
                <a:gd name="connsiteY9" fmla="*/ 10769 h 1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651" h="10957">
                  <a:moveTo>
                    <a:pt x="48196" y="10769"/>
                  </a:moveTo>
                  <a:cubicBezTo>
                    <a:pt x="35426" y="10769"/>
                    <a:pt x="22656" y="10769"/>
                    <a:pt x="9886" y="10769"/>
                  </a:cubicBezTo>
                  <a:cubicBezTo>
                    <a:pt x="8627" y="10769"/>
                    <a:pt x="7002" y="11261"/>
                    <a:pt x="6183" y="10656"/>
                  </a:cubicBezTo>
                  <a:cubicBezTo>
                    <a:pt x="3942" y="8994"/>
                    <a:pt x="2040" y="6865"/>
                    <a:pt x="0" y="4926"/>
                  </a:cubicBezTo>
                  <a:cubicBezTo>
                    <a:pt x="2116" y="3326"/>
                    <a:pt x="4156" y="468"/>
                    <a:pt x="6360" y="329"/>
                  </a:cubicBezTo>
                  <a:cubicBezTo>
                    <a:pt x="15125" y="-212"/>
                    <a:pt x="23928" y="77"/>
                    <a:pt x="32718" y="77"/>
                  </a:cubicBezTo>
                  <a:cubicBezTo>
                    <a:pt x="51344" y="77"/>
                    <a:pt x="69983" y="52"/>
                    <a:pt x="88609" y="103"/>
                  </a:cubicBezTo>
                  <a:cubicBezTo>
                    <a:pt x="92400" y="115"/>
                    <a:pt x="96858" y="-137"/>
                    <a:pt x="96644" y="5442"/>
                  </a:cubicBezTo>
                  <a:cubicBezTo>
                    <a:pt x="96455" y="10643"/>
                    <a:pt x="92299" y="10769"/>
                    <a:pt x="88370" y="10769"/>
                  </a:cubicBezTo>
                  <a:cubicBezTo>
                    <a:pt x="74995" y="10757"/>
                    <a:pt x="61596" y="10769"/>
                    <a:pt x="48196" y="10769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1" name="Freeform: Shape 1240">
              <a:extLst>
                <a:ext uri="{FF2B5EF4-FFF2-40B4-BE49-F238E27FC236}">
                  <a16:creationId xmlns:a16="http://schemas.microsoft.com/office/drawing/2014/main" id="{C66C2355-9E1E-F82E-8F11-E78A0144556E}"/>
                </a:ext>
              </a:extLst>
            </p:cNvPr>
            <p:cNvSpPr/>
            <p:nvPr/>
          </p:nvSpPr>
          <p:spPr>
            <a:xfrm>
              <a:off x="-360048" y="3929087"/>
              <a:ext cx="96587" cy="10325"/>
            </a:xfrm>
            <a:custGeom>
              <a:avLst/>
              <a:gdLst>
                <a:gd name="connsiteX0" fmla="*/ 48555 w 96587"/>
                <a:gd name="connsiteY0" fmla="*/ 11 h 10325"/>
                <a:gd name="connsiteX1" fmla="*/ 88842 w 96587"/>
                <a:gd name="connsiteY1" fmla="*/ 36 h 10325"/>
                <a:gd name="connsiteX2" fmla="*/ 96587 w 96587"/>
                <a:gd name="connsiteY2" fmla="*/ 4885 h 10325"/>
                <a:gd name="connsiteX3" fmla="*/ 89094 w 96587"/>
                <a:gd name="connsiteY3" fmla="*/ 10313 h 10325"/>
                <a:gd name="connsiteX4" fmla="*/ 7260 w 96587"/>
                <a:gd name="connsiteY4" fmla="*/ 10325 h 10325"/>
                <a:gd name="connsiteX5" fmla="*/ 6 w 96587"/>
                <a:gd name="connsiteY5" fmla="*/ 5162 h 10325"/>
                <a:gd name="connsiteX6" fmla="*/ 7008 w 96587"/>
                <a:gd name="connsiteY6" fmla="*/ 11 h 10325"/>
                <a:gd name="connsiteX7" fmla="*/ 48555 w 96587"/>
                <a:gd name="connsiteY7" fmla="*/ 11 h 1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587" h="10325">
                  <a:moveTo>
                    <a:pt x="48555" y="11"/>
                  </a:moveTo>
                  <a:cubicBezTo>
                    <a:pt x="61980" y="11"/>
                    <a:pt x="75417" y="-27"/>
                    <a:pt x="88842" y="36"/>
                  </a:cubicBezTo>
                  <a:cubicBezTo>
                    <a:pt x="92343" y="49"/>
                    <a:pt x="96575" y="-505"/>
                    <a:pt x="96587" y="4885"/>
                  </a:cubicBezTo>
                  <a:cubicBezTo>
                    <a:pt x="96612" y="9885"/>
                    <a:pt x="92859" y="10300"/>
                    <a:pt x="89094" y="10313"/>
                  </a:cubicBezTo>
                  <a:cubicBezTo>
                    <a:pt x="61816" y="10325"/>
                    <a:pt x="34538" y="10313"/>
                    <a:pt x="7260" y="10325"/>
                  </a:cubicBezTo>
                  <a:cubicBezTo>
                    <a:pt x="3558" y="10325"/>
                    <a:pt x="170" y="9368"/>
                    <a:pt x="6" y="5162"/>
                  </a:cubicBezTo>
                  <a:cubicBezTo>
                    <a:pt x="-170" y="679"/>
                    <a:pt x="3331" y="11"/>
                    <a:pt x="7008" y="11"/>
                  </a:cubicBezTo>
                  <a:cubicBezTo>
                    <a:pt x="20861" y="24"/>
                    <a:pt x="34702" y="11"/>
                    <a:pt x="48555" y="1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2" name="Freeform: Shape 1241">
              <a:extLst>
                <a:ext uri="{FF2B5EF4-FFF2-40B4-BE49-F238E27FC236}">
                  <a16:creationId xmlns:a16="http://schemas.microsoft.com/office/drawing/2014/main" id="{A27A9BE3-FFE1-D339-183A-C55E048A3B28}"/>
                </a:ext>
              </a:extLst>
            </p:cNvPr>
            <p:cNvSpPr/>
            <p:nvPr/>
          </p:nvSpPr>
          <p:spPr>
            <a:xfrm>
              <a:off x="-319586" y="3900572"/>
              <a:ext cx="81262" cy="10686"/>
            </a:xfrm>
            <a:custGeom>
              <a:avLst/>
              <a:gdLst>
                <a:gd name="connsiteX0" fmla="*/ 40572 w 81262"/>
                <a:gd name="connsiteY0" fmla="*/ 39 h 10686"/>
                <a:gd name="connsiteX1" fmla="*/ 73214 w 81262"/>
                <a:gd name="connsiteY1" fmla="*/ 51 h 10686"/>
                <a:gd name="connsiteX2" fmla="*/ 81262 w 81262"/>
                <a:gd name="connsiteY2" fmla="*/ 5567 h 10686"/>
                <a:gd name="connsiteX3" fmla="*/ 73466 w 81262"/>
                <a:gd name="connsiteY3" fmla="*/ 10655 h 10686"/>
                <a:gd name="connsiteX4" fmla="*/ 8181 w 81262"/>
                <a:gd name="connsiteY4" fmla="*/ 10680 h 10686"/>
                <a:gd name="connsiteX5" fmla="*/ 8 w 81262"/>
                <a:gd name="connsiteY5" fmla="*/ 5215 h 10686"/>
                <a:gd name="connsiteX6" fmla="*/ 8559 w 81262"/>
                <a:gd name="connsiteY6" fmla="*/ 1 h 10686"/>
                <a:gd name="connsiteX7" fmla="*/ 40572 w 81262"/>
                <a:gd name="connsiteY7" fmla="*/ 39 h 1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62" h="10686">
                  <a:moveTo>
                    <a:pt x="40572" y="39"/>
                  </a:moveTo>
                  <a:cubicBezTo>
                    <a:pt x="51453" y="39"/>
                    <a:pt x="62334" y="13"/>
                    <a:pt x="73214" y="51"/>
                  </a:cubicBezTo>
                  <a:cubicBezTo>
                    <a:pt x="77131" y="64"/>
                    <a:pt x="81312" y="303"/>
                    <a:pt x="81262" y="5567"/>
                  </a:cubicBezTo>
                  <a:cubicBezTo>
                    <a:pt x="81211" y="10554"/>
                    <a:pt x="77093" y="10643"/>
                    <a:pt x="73466" y="10655"/>
                  </a:cubicBezTo>
                  <a:cubicBezTo>
                    <a:pt x="51705" y="10705"/>
                    <a:pt x="29943" y="10680"/>
                    <a:pt x="8181" y="10680"/>
                  </a:cubicBezTo>
                  <a:cubicBezTo>
                    <a:pt x="4176" y="10680"/>
                    <a:pt x="-207" y="10114"/>
                    <a:pt x="8" y="5215"/>
                  </a:cubicBezTo>
                  <a:cubicBezTo>
                    <a:pt x="209" y="542"/>
                    <a:pt x="4491" y="-24"/>
                    <a:pt x="8559" y="1"/>
                  </a:cubicBezTo>
                  <a:cubicBezTo>
                    <a:pt x="19225" y="89"/>
                    <a:pt x="29905" y="39"/>
                    <a:pt x="40572" y="39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3" name="Freeform: Shape 1242">
              <a:extLst>
                <a:ext uri="{FF2B5EF4-FFF2-40B4-BE49-F238E27FC236}">
                  <a16:creationId xmlns:a16="http://schemas.microsoft.com/office/drawing/2014/main" id="{8B1E39BE-65A3-F14B-CB48-0F8A1C8D1C7A}"/>
                </a:ext>
              </a:extLst>
            </p:cNvPr>
            <p:cNvSpPr/>
            <p:nvPr/>
          </p:nvSpPr>
          <p:spPr>
            <a:xfrm>
              <a:off x="-319629" y="3850184"/>
              <a:ext cx="81309" cy="10753"/>
            </a:xfrm>
            <a:custGeom>
              <a:avLst/>
              <a:gdLst>
                <a:gd name="connsiteX0" fmla="*/ 40904 w 81309"/>
                <a:gd name="connsiteY0" fmla="*/ 52 h 10753"/>
                <a:gd name="connsiteX1" fmla="*/ 73560 w 81309"/>
                <a:gd name="connsiteY1" fmla="*/ 52 h 10753"/>
                <a:gd name="connsiteX2" fmla="*/ 81305 w 81309"/>
                <a:gd name="connsiteY2" fmla="*/ 5203 h 10753"/>
                <a:gd name="connsiteX3" fmla="*/ 73837 w 81309"/>
                <a:gd name="connsiteY3" fmla="*/ 10707 h 10753"/>
                <a:gd name="connsiteX4" fmla="*/ 7896 w 81309"/>
                <a:gd name="connsiteY4" fmla="*/ 10744 h 10753"/>
                <a:gd name="connsiteX5" fmla="*/ 0 w 81309"/>
                <a:gd name="connsiteY5" fmla="*/ 5493 h 10753"/>
                <a:gd name="connsiteX6" fmla="*/ 8236 w 81309"/>
                <a:gd name="connsiteY6" fmla="*/ 2 h 10753"/>
                <a:gd name="connsiteX7" fmla="*/ 40904 w 81309"/>
                <a:gd name="connsiteY7" fmla="*/ 52 h 1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309" h="10753">
                  <a:moveTo>
                    <a:pt x="40904" y="52"/>
                  </a:moveTo>
                  <a:cubicBezTo>
                    <a:pt x="51785" y="52"/>
                    <a:pt x="62679" y="65"/>
                    <a:pt x="73560" y="52"/>
                  </a:cubicBezTo>
                  <a:cubicBezTo>
                    <a:pt x="77325" y="52"/>
                    <a:pt x="81154" y="342"/>
                    <a:pt x="81305" y="5203"/>
                  </a:cubicBezTo>
                  <a:cubicBezTo>
                    <a:pt x="81468" y="10140"/>
                    <a:pt x="77527" y="10707"/>
                    <a:pt x="73837" y="10707"/>
                  </a:cubicBezTo>
                  <a:cubicBezTo>
                    <a:pt x="51861" y="10782"/>
                    <a:pt x="29872" y="10744"/>
                    <a:pt x="7896" y="10744"/>
                  </a:cubicBezTo>
                  <a:cubicBezTo>
                    <a:pt x="4055" y="10744"/>
                    <a:pt x="-13" y="9838"/>
                    <a:pt x="0" y="5493"/>
                  </a:cubicBezTo>
                  <a:cubicBezTo>
                    <a:pt x="13" y="833"/>
                    <a:pt x="4043" y="-48"/>
                    <a:pt x="8236" y="2"/>
                  </a:cubicBezTo>
                  <a:cubicBezTo>
                    <a:pt x="19130" y="140"/>
                    <a:pt x="30023" y="52"/>
                    <a:pt x="40904" y="52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4" name="Freeform: Shape 1243">
              <a:extLst>
                <a:ext uri="{FF2B5EF4-FFF2-40B4-BE49-F238E27FC236}">
                  <a16:creationId xmlns:a16="http://schemas.microsoft.com/office/drawing/2014/main" id="{CBE0FACB-0AE8-CC23-B914-097747464539}"/>
                </a:ext>
              </a:extLst>
            </p:cNvPr>
            <p:cNvSpPr/>
            <p:nvPr/>
          </p:nvSpPr>
          <p:spPr>
            <a:xfrm>
              <a:off x="-319591" y="3799671"/>
              <a:ext cx="81280" cy="10668"/>
            </a:xfrm>
            <a:custGeom>
              <a:avLst/>
              <a:gdLst>
                <a:gd name="connsiteX0" fmla="*/ 41220 w 81280"/>
                <a:gd name="connsiteY0" fmla="*/ 40 h 10668"/>
                <a:gd name="connsiteX1" fmla="*/ 73887 w 81280"/>
                <a:gd name="connsiteY1" fmla="*/ 27 h 10668"/>
                <a:gd name="connsiteX2" fmla="*/ 81280 w 81280"/>
                <a:gd name="connsiteY2" fmla="*/ 5581 h 10668"/>
                <a:gd name="connsiteX3" fmla="*/ 74064 w 81280"/>
                <a:gd name="connsiteY3" fmla="*/ 10644 h 10668"/>
                <a:gd name="connsiteX4" fmla="*/ 7469 w 81280"/>
                <a:gd name="connsiteY4" fmla="*/ 10669 h 10668"/>
                <a:gd name="connsiteX5" fmla="*/ 13 w 81280"/>
                <a:gd name="connsiteY5" fmla="*/ 5178 h 10668"/>
                <a:gd name="connsiteX6" fmla="*/ 7922 w 81280"/>
                <a:gd name="connsiteY6" fmla="*/ 2 h 10668"/>
                <a:gd name="connsiteX7" fmla="*/ 41220 w 81280"/>
                <a:gd name="connsiteY7" fmla="*/ 40 h 1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0" h="10668">
                  <a:moveTo>
                    <a:pt x="41220" y="40"/>
                  </a:moveTo>
                  <a:cubicBezTo>
                    <a:pt x="52113" y="40"/>
                    <a:pt x="63007" y="77"/>
                    <a:pt x="73887" y="27"/>
                  </a:cubicBezTo>
                  <a:cubicBezTo>
                    <a:pt x="77854" y="2"/>
                    <a:pt x="81330" y="846"/>
                    <a:pt x="81280" y="5581"/>
                  </a:cubicBezTo>
                  <a:cubicBezTo>
                    <a:pt x="81230" y="10102"/>
                    <a:pt x="77603" y="10631"/>
                    <a:pt x="74064" y="10644"/>
                  </a:cubicBezTo>
                  <a:cubicBezTo>
                    <a:pt x="51861" y="10669"/>
                    <a:pt x="29659" y="10644"/>
                    <a:pt x="7469" y="10669"/>
                  </a:cubicBezTo>
                  <a:cubicBezTo>
                    <a:pt x="3539" y="10669"/>
                    <a:pt x="-251" y="9699"/>
                    <a:pt x="13" y="5178"/>
                  </a:cubicBezTo>
                  <a:cubicBezTo>
                    <a:pt x="265" y="934"/>
                    <a:pt x="3917" y="-49"/>
                    <a:pt x="7922" y="2"/>
                  </a:cubicBezTo>
                  <a:cubicBezTo>
                    <a:pt x="19017" y="140"/>
                    <a:pt x="30112" y="40"/>
                    <a:pt x="41220" y="4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5" name="Freeform: Shape 1244">
              <a:extLst>
                <a:ext uri="{FF2B5EF4-FFF2-40B4-BE49-F238E27FC236}">
                  <a16:creationId xmlns:a16="http://schemas.microsoft.com/office/drawing/2014/main" id="{09CEEE00-E3FB-8C87-A83F-A19B6478883A}"/>
                </a:ext>
              </a:extLst>
            </p:cNvPr>
            <p:cNvSpPr/>
            <p:nvPr/>
          </p:nvSpPr>
          <p:spPr>
            <a:xfrm>
              <a:off x="-359878" y="3850047"/>
              <a:ext cx="25630" cy="10726"/>
            </a:xfrm>
            <a:custGeom>
              <a:avLst/>
              <a:gdLst>
                <a:gd name="connsiteX0" fmla="*/ 13211 w 25630"/>
                <a:gd name="connsiteY0" fmla="*/ 315 h 10726"/>
                <a:gd name="connsiteX1" fmla="*/ 21246 w 25630"/>
                <a:gd name="connsiteY1" fmla="*/ 516 h 10726"/>
                <a:gd name="connsiteX2" fmla="*/ 25628 w 25630"/>
                <a:gd name="connsiteY2" fmla="*/ 5302 h 10726"/>
                <a:gd name="connsiteX3" fmla="*/ 21636 w 25630"/>
                <a:gd name="connsiteY3" fmla="*/ 10251 h 10726"/>
                <a:gd name="connsiteX4" fmla="*/ 4282 w 25630"/>
                <a:gd name="connsiteY4" fmla="*/ 10277 h 10726"/>
                <a:gd name="connsiteX5" fmla="*/ 26 w 25630"/>
                <a:gd name="connsiteY5" fmla="*/ 5453 h 10726"/>
                <a:gd name="connsiteX6" fmla="*/ 5151 w 25630"/>
                <a:gd name="connsiteY6" fmla="*/ 441 h 10726"/>
                <a:gd name="connsiteX7" fmla="*/ 13199 w 25630"/>
                <a:gd name="connsiteY7" fmla="*/ 239 h 10726"/>
                <a:gd name="connsiteX8" fmla="*/ 13211 w 25630"/>
                <a:gd name="connsiteY8" fmla="*/ 315 h 10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30" h="10726">
                  <a:moveTo>
                    <a:pt x="13211" y="315"/>
                  </a:moveTo>
                  <a:cubicBezTo>
                    <a:pt x="15919" y="315"/>
                    <a:pt x="18840" y="-315"/>
                    <a:pt x="21246" y="516"/>
                  </a:cubicBezTo>
                  <a:cubicBezTo>
                    <a:pt x="23135" y="1171"/>
                    <a:pt x="25540" y="3577"/>
                    <a:pt x="25628" y="5302"/>
                  </a:cubicBezTo>
                  <a:cubicBezTo>
                    <a:pt x="25704" y="6964"/>
                    <a:pt x="23236" y="10075"/>
                    <a:pt x="21636" y="10251"/>
                  </a:cubicBezTo>
                  <a:cubicBezTo>
                    <a:pt x="15906" y="10868"/>
                    <a:pt x="10025" y="10894"/>
                    <a:pt x="4282" y="10277"/>
                  </a:cubicBezTo>
                  <a:cubicBezTo>
                    <a:pt x="2595" y="10100"/>
                    <a:pt x="-302" y="6650"/>
                    <a:pt x="26" y="5453"/>
                  </a:cubicBezTo>
                  <a:cubicBezTo>
                    <a:pt x="592" y="3400"/>
                    <a:pt x="3023" y="1197"/>
                    <a:pt x="5151" y="441"/>
                  </a:cubicBezTo>
                  <a:cubicBezTo>
                    <a:pt x="7544" y="-415"/>
                    <a:pt x="10491" y="239"/>
                    <a:pt x="13199" y="239"/>
                  </a:cubicBezTo>
                  <a:cubicBezTo>
                    <a:pt x="13211" y="265"/>
                    <a:pt x="13211" y="290"/>
                    <a:pt x="13211" y="315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6" name="Freeform: Shape 1245">
              <a:extLst>
                <a:ext uri="{FF2B5EF4-FFF2-40B4-BE49-F238E27FC236}">
                  <a16:creationId xmlns:a16="http://schemas.microsoft.com/office/drawing/2014/main" id="{03B60AAD-F1C0-9AF3-AF0F-02251CE82ABD}"/>
                </a:ext>
              </a:extLst>
            </p:cNvPr>
            <p:cNvSpPr/>
            <p:nvPr/>
          </p:nvSpPr>
          <p:spPr>
            <a:xfrm>
              <a:off x="-359877" y="3900743"/>
              <a:ext cx="25630" cy="10635"/>
            </a:xfrm>
            <a:custGeom>
              <a:avLst/>
              <a:gdLst>
                <a:gd name="connsiteX0" fmla="*/ 13046 w 25630"/>
                <a:gd name="connsiteY0" fmla="*/ 10636 h 10635"/>
                <a:gd name="connsiteX1" fmla="*/ 4407 w 25630"/>
                <a:gd name="connsiteY1" fmla="*/ 10031 h 10635"/>
                <a:gd name="connsiteX2" fmla="*/ 11 w 25630"/>
                <a:gd name="connsiteY2" fmla="*/ 5120 h 10635"/>
                <a:gd name="connsiteX3" fmla="*/ 3852 w 25630"/>
                <a:gd name="connsiteY3" fmla="*/ 435 h 10635"/>
                <a:gd name="connsiteX4" fmla="*/ 21836 w 25630"/>
                <a:gd name="connsiteY4" fmla="*/ 435 h 10635"/>
                <a:gd name="connsiteX5" fmla="*/ 25627 w 25630"/>
                <a:gd name="connsiteY5" fmla="*/ 5586 h 10635"/>
                <a:gd name="connsiteX6" fmla="*/ 21081 w 25630"/>
                <a:gd name="connsiteY6" fmla="*/ 10107 h 10635"/>
                <a:gd name="connsiteX7" fmla="*/ 13046 w 25630"/>
                <a:gd name="connsiteY7" fmla="*/ 10296 h 10635"/>
                <a:gd name="connsiteX8" fmla="*/ 13046 w 25630"/>
                <a:gd name="connsiteY8" fmla="*/ 10636 h 10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30" h="10635">
                  <a:moveTo>
                    <a:pt x="13046" y="10636"/>
                  </a:moveTo>
                  <a:cubicBezTo>
                    <a:pt x="10149" y="10497"/>
                    <a:pt x="7039" y="10950"/>
                    <a:pt x="4407" y="10031"/>
                  </a:cubicBezTo>
                  <a:cubicBezTo>
                    <a:pt x="2505" y="9351"/>
                    <a:pt x="276" y="6996"/>
                    <a:pt x="11" y="5120"/>
                  </a:cubicBezTo>
                  <a:cubicBezTo>
                    <a:pt x="-190" y="3697"/>
                    <a:pt x="2329" y="586"/>
                    <a:pt x="3852" y="435"/>
                  </a:cubicBezTo>
                  <a:cubicBezTo>
                    <a:pt x="9809" y="-119"/>
                    <a:pt x="15892" y="-170"/>
                    <a:pt x="21836" y="435"/>
                  </a:cubicBezTo>
                  <a:cubicBezTo>
                    <a:pt x="23373" y="586"/>
                    <a:pt x="25728" y="3860"/>
                    <a:pt x="25627" y="5586"/>
                  </a:cubicBezTo>
                  <a:cubicBezTo>
                    <a:pt x="25539" y="7235"/>
                    <a:pt x="22995" y="9502"/>
                    <a:pt x="21081" y="10107"/>
                  </a:cubicBezTo>
                  <a:cubicBezTo>
                    <a:pt x="18637" y="10887"/>
                    <a:pt x="15741" y="10296"/>
                    <a:pt x="13046" y="10296"/>
                  </a:cubicBezTo>
                  <a:cubicBezTo>
                    <a:pt x="13046" y="10422"/>
                    <a:pt x="13046" y="10522"/>
                    <a:pt x="13046" y="10636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7" name="Freeform: Shape 1246">
              <a:extLst>
                <a:ext uri="{FF2B5EF4-FFF2-40B4-BE49-F238E27FC236}">
                  <a16:creationId xmlns:a16="http://schemas.microsoft.com/office/drawing/2014/main" id="{37008C28-9D44-9EE5-4E39-3E40F0822CAD}"/>
                </a:ext>
              </a:extLst>
            </p:cNvPr>
            <p:cNvSpPr/>
            <p:nvPr/>
          </p:nvSpPr>
          <p:spPr>
            <a:xfrm>
              <a:off x="-360167" y="3799459"/>
              <a:ext cx="26245" cy="11104"/>
            </a:xfrm>
            <a:custGeom>
              <a:avLst/>
              <a:gdLst>
                <a:gd name="connsiteX0" fmla="*/ 13211 w 26245"/>
                <a:gd name="connsiteY0" fmla="*/ 265 h 11104"/>
                <a:gd name="connsiteX1" fmla="*/ 20616 w 26245"/>
                <a:gd name="connsiteY1" fmla="*/ 466 h 11104"/>
                <a:gd name="connsiteX2" fmla="*/ 26245 w 26245"/>
                <a:gd name="connsiteY2" fmla="*/ 5743 h 11104"/>
                <a:gd name="connsiteX3" fmla="*/ 20968 w 26245"/>
                <a:gd name="connsiteY3" fmla="*/ 10528 h 11104"/>
                <a:gd name="connsiteX4" fmla="*/ 6058 w 26245"/>
                <a:gd name="connsiteY4" fmla="*/ 10591 h 11104"/>
                <a:gd name="connsiteX5" fmla="*/ 0 w 26245"/>
                <a:gd name="connsiteY5" fmla="*/ 5730 h 11104"/>
                <a:gd name="connsiteX6" fmla="*/ 6435 w 26245"/>
                <a:gd name="connsiteY6" fmla="*/ 428 h 11104"/>
                <a:gd name="connsiteX7" fmla="*/ 13211 w 26245"/>
                <a:gd name="connsiteY7" fmla="*/ 265 h 1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245" h="11104">
                  <a:moveTo>
                    <a:pt x="13211" y="265"/>
                  </a:moveTo>
                  <a:cubicBezTo>
                    <a:pt x="15704" y="277"/>
                    <a:pt x="18513" y="-441"/>
                    <a:pt x="20616" y="466"/>
                  </a:cubicBezTo>
                  <a:cubicBezTo>
                    <a:pt x="22832" y="1423"/>
                    <a:pt x="24394" y="3917"/>
                    <a:pt x="26245" y="5743"/>
                  </a:cubicBezTo>
                  <a:cubicBezTo>
                    <a:pt x="24495" y="7418"/>
                    <a:pt x="22920" y="10239"/>
                    <a:pt x="20968" y="10528"/>
                  </a:cubicBezTo>
                  <a:cubicBezTo>
                    <a:pt x="16070" y="11246"/>
                    <a:pt x="10944" y="11322"/>
                    <a:pt x="6058" y="10591"/>
                  </a:cubicBezTo>
                  <a:cubicBezTo>
                    <a:pt x="3841" y="10264"/>
                    <a:pt x="2002" y="7430"/>
                    <a:pt x="0" y="5730"/>
                  </a:cubicBezTo>
                  <a:cubicBezTo>
                    <a:pt x="2116" y="3904"/>
                    <a:pt x="3992" y="1549"/>
                    <a:pt x="6435" y="428"/>
                  </a:cubicBezTo>
                  <a:cubicBezTo>
                    <a:pt x="8312" y="-428"/>
                    <a:pt x="10919" y="265"/>
                    <a:pt x="13211" y="265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48" name="Graphic 1196">
            <a:extLst>
              <a:ext uri="{FF2B5EF4-FFF2-40B4-BE49-F238E27FC236}">
                <a16:creationId xmlns:a16="http://schemas.microsoft.com/office/drawing/2014/main" id="{EC51A550-E5F8-84D2-3801-2862B9CF8895}"/>
              </a:ext>
            </a:extLst>
          </p:cNvPr>
          <p:cNvGrpSpPr/>
          <p:nvPr/>
        </p:nvGrpSpPr>
        <p:grpSpPr>
          <a:xfrm>
            <a:off x="578157" y="5136427"/>
            <a:ext cx="330631" cy="275689"/>
            <a:chOff x="-469556" y="4355902"/>
            <a:chExt cx="330631" cy="275689"/>
          </a:xfrm>
          <a:solidFill>
            <a:schemeClr val="bg1"/>
          </a:solidFill>
        </p:grpSpPr>
        <p:sp>
          <p:nvSpPr>
            <p:cNvPr id="1249" name="Freeform: Shape 1248">
              <a:extLst>
                <a:ext uri="{FF2B5EF4-FFF2-40B4-BE49-F238E27FC236}">
                  <a16:creationId xmlns:a16="http://schemas.microsoft.com/office/drawing/2014/main" id="{AAC68BF1-6C79-B79F-C7EC-CD15DE7D4A9B}"/>
                </a:ext>
              </a:extLst>
            </p:cNvPr>
            <p:cNvSpPr/>
            <p:nvPr/>
          </p:nvSpPr>
          <p:spPr>
            <a:xfrm>
              <a:off x="-425201" y="4355902"/>
              <a:ext cx="201039" cy="201094"/>
            </a:xfrm>
            <a:custGeom>
              <a:avLst/>
              <a:gdLst>
                <a:gd name="connsiteX0" fmla="*/ 0 w 201039"/>
                <a:gd name="connsiteY0" fmla="*/ 121486 h 201094"/>
                <a:gd name="connsiteX1" fmla="*/ 99037 w 201039"/>
                <a:gd name="connsiteY1" fmla="*/ 2249 h 201094"/>
                <a:gd name="connsiteX2" fmla="*/ 196549 w 201039"/>
                <a:gd name="connsiteY2" fmla="*/ 26089 h 201094"/>
                <a:gd name="connsiteX3" fmla="*/ 197254 w 201039"/>
                <a:gd name="connsiteY3" fmla="*/ 38179 h 201094"/>
                <a:gd name="connsiteX4" fmla="*/ 38297 w 201039"/>
                <a:gd name="connsiteY4" fmla="*/ 197074 h 201094"/>
                <a:gd name="connsiteX5" fmla="*/ 25225 w 201039"/>
                <a:gd name="connsiteY5" fmla="*/ 196179 h 201094"/>
                <a:gd name="connsiteX6" fmla="*/ 0 w 201039"/>
                <a:gd name="connsiteY6" fmla="*/ 121486 h 201094"/>
                <a:gd name="connsiteX7" fmla="*/ 11145 w 201039"/>
                <a:gd name="connsiteY7" fmla="*/ 115857 h 201094"/>
                <a:gd name="connsiteX8" fmla="*/ 57717 w 201039"/>
                <a:gd name="connsiteY8" fmla="*/ 115857 h 201094"/>
                <a:gd name="connsiteX9" fmla="*/ 64391 w 201039"/>
                <a:gd name="connsiteY9" fmla="*/ 73290 h 201094"/>
                <a:gd name="connsiteX10" fmla="*/ 29784 w 201039"/>
                <a:gd name="connsiteY10" fmla="*/ 65306 h 201094"/>
                <a:gd name="connsiteX11" fmla="*/ 25427 w 201039"/>
                <a:gd name="connsiteY11" fmla="*/ 67220 h 201094"/>
                <a:gd name="connsiteX12" fmla="*/ 11145 w 201039"/>
                <a:gd name="connsiteY12" fmla="*/ 115857 h 201094"/>
                <a:gd name="connsiteX13" fmla="*/ 32655 w 201039"/>
                <a:gd name="connsiteY13" fmla="*/ 187527 h 201094"/>
                <a:gd name="connsiteX14" fmla="*/ 59996 w 201039"/>
                <a:gd name="connsiteY14" fmla="*/ 159784 h 201094"/>
                <a:gd name="connsiteX15" fmla="*/ 61621 w 201039"/>
                <a:gd name="connsiteY15" fmla="*/ 155376 h 201094"/>
                <a:gd name="connsiteX16" fmla="*/ 58107 w 201039"/>
                <a:gd name="connsiteY16" fmla="*/ 128085 h 201094"/>
                <a:gd name="connsiteX17" fmla="*/ 11095 w 201039"/>
                <a:gd name="connsiteY17" fmla="*/ 128085 h 201094"/>
                <a:gd name="connsiteX18" fmla="*/ 32655 w 201039"/>
                <a:gd name="connsiteY18" fmla="*/ 187527 h 201094"/>
                <a:gd name="connsiteX19" fmla="*/ 115849 w 201039"/>
                <a:gd name="connsiteY19" fmla="*/ 78051 h 201094"/>
                <a:gd name="connsiteX20" fmla="*/ 80524 w 201039"/>
                <a:gd name="connsiteY20" fmla="*/ 75028 h 201094"/>
                <a:gd name="connsiteX21" fmla="*/ 75952 w 201039"/>
                <a:gd name="connsiteY21" fmla="*/ 76754 h 201094"/>
                <a:gd name="connsiteX22" fmla="*/ 68484 w 201039"/>
                <a:gd name="connsiteY22" fmla="*/ 116310 h 201094"/>
                <a:gd name="connsiteX23" fmla="*/ 100825 w 201039"/>
                <a:gd name="connsiteY23" fmla="*/ 115668 h 201094"/>
                <a:gd name="connsiteX24" fmla="*/ 115257 w 201039"/>
                <a:gd name="connsiteY24" fmla="*/ 101475 h 201094"/>
                <a:gd name="connsiteX25" fmla="*/ 115849 w 201039"/>
                <a:gd name="connsiteY25" fmla="*/ 78051 h 201094"/>
                <a:gd name="connsiteX26" fmla="*/ 93659 w 201039"/>
                <a:gd name="connsiteY26" fmla="*/ 14692 h 201094"/>
                <a:gd name="connsiteX27" fmla="*/ 33373 w 201039"/>
                <a:gd name="connsiteY27" fmla="*/ 55118 h 201094"/>
                <a:gd name="connsiteX28" fmla="*/ 67250 w 201039"/>
                <a:gd name="connsiteY28" fmla="*/ 62233 h 201094"/>
                <a:gd name="connsiteX29" fmla="*/ 93659 w 201039"/>
                <a:gd name="connsiteY29" fmla="*/ 14692 h 201094"/>
                <a:gd name="connsiteX30" fmla="*/ 115547 w 201039"/>
                <a:gd name="connsiteY30" fmla="*/ 12287 h 201094"/>
                <a:gd name="connsiteX31" fmla="*/ 113708 w 201039"/>
                <a:gd name="connsiteY31" fmla="*/ 11077 h 201094"/>
                <a:gd name="connsiteX32" fmla="*/ 80058 w 201039"/>
                <a:gd name="connsiteY32" fmla="*/ 64324 h 201094"/>
                <a:gd name="connsiteX33" fmla="*/ 115547 w 201039"/>
                <a:gd name="connsiteY33" fmla="*/ 66452 h 201094"/>
                <a:gd name="connsiteX34" fmla="*/ 115547 w 201039"/>
                <a:gd name="connsiteY34" fmla="*/ 12287 h 201094"/>
                <a:gd name="connsiteX35" fmla="*/ 127549 w 201039"/>
                <a:gd name="connsiteY35" fmla="*/ 10763 h 201094"/>
                <a:gd name="connsiteX36" fmla="*/ 127549 w 201039"/>
                <a:gd name="connsiteY36" fmla="*/ 66540 h 201094"/>
                <a:gd name="connsiteX37" fmla="*/ 153454 w 201039"/>
                <a:gd name="connsiteY37" fmla="*/ 64626 h 201094"/>
                <a:gd name="connsiteX38" fmla="*/ 159259 w 201039"/>
                <a:gd name="connsiteY38" fmla="*/ 55369 h 201094"/>
                <a:gd name="connsiteX39" fmla="*/ 132888 w 201039"/>
                <a:gd name="connsiteY39" fmla="*/ 14427 h 201094"/>
                <a:gd name="connsiteX40" fmla="*/ 127549 w 201039"/>
                <a:gd name="connsiteY40" fmla="*/ 10763 h 201094"/>
                <a:gd name="connsiteX41" fmla="*/ 169133 w 201039"/>
                <a:gd name="connsiteY41" fmla="*/ 48493 h 201094"/>
                <a:gd name="connsiteX42" fmla="*/ 185857 w 201039"/>
                <a:gd name="connsiteY42" fmla="*/ 31907 h 201094"/>
                <a:gd name="connsiteX43" fmla="*/ 148744 w 201039"/>
                <a:gd name="connsiteY43" fmla="*/ 14742 h 201094"/>
                <a:gd name="connsiteX44" fmla="*/ 169133 w 201039"/>
                <a:gd name="connsiteY44" fmla="*/ 48493 h 201094"/>
                <a:gd name="connsiteX45" fmla="*/ 90951 w 201039"/>
                <a:gd name="connsiteY45" fmla="*/ 127947 h 201094"/>
                <a:gd name="connsiteX46" fmla="*/ 69378 w 201039"/>
                <a:gd name="connsiteY46" fmla="*/ 127947 h 201094"/>
                <a:gd name="connsiteX47" fmla="*/ 71519 w 201039"/>
                <a:gd name="connsiteY47" fmla="*/ 146535 h 201094"/>
                <a:gd name="connsiteX48" fmla="*/ 90951 w 201039"/>
                <a:gd name="connsiteY48" fmla="*/ 127947 h 201094"/>
                <a:gd name="connsiteX49" fmla="*/ 141112 w 201039"/>
                <a:gd name="connsiteY49" fmla="*/ 77560 h 201094"/>
                <a:gd name="connsiteX50" fmla="*/ 127549 w 201039"/>
                <a:gd name="connsiteY50" fmla="*/ 77560 h 201094"/>
                <a:gd name="connsiteX51" fmla="*/ 127549 w 201039"/>
                <a:gd name="connsiteY51" fmla="*/ 90896 h 201094"/>
                <a:gd name="connsiteX52" fmla="*/ 141112 w 201039"/>
                <a:gd name="connsiteY52" fmla="*/ 77560 h 20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01039" h="201094">
                  <a:moveTo>
                    <a:pt x="0" y="121486"/>
                  </a:moveTo>
                  <a:cubicBezTo>
                    <a:pt x="13" y="63102"/>
                    <a:pt x="41068" y="12941"/>
                    <a:pt x="99037" y="2249"/>
                  </a:cubicBezTo>
                  <a:cubicBezTo>
                    <a:pt x="134714" y="-4337"/>
                    <a:pt x="167634" y="3521"/>
                    <a:pt x="196549" y="26089"/>
                  </a:cubicBezTo>
                  <a:cubicBezTo>
                    <a:pt x="202368" y="30635"/>
                    <a:pt x="202456" y="32978"/>
                    <a:pt x="197254" y="38179"/>
                  </a:cubicBezTo>
                  <a:cubicBezTo>
                    <a:pt x="144286" y="91148"/>
                    <a:pt x="91291" y="144117"/>
                    <a:pt x="38297" y="197074"/>
                  </a:cubicBezTo>
                  <a:cubicBezTo>
                    <a:pt x="32693" y="202678"/>
                    <a:pt x="30263" y="202464"/>
                    <a:pt x="25225" y="196179"/>
                  </a:cubicBezTo>
                  <a:cubicBezTo>
                    <a:pt x="9282" y="176256"/>
                    <a:pt x="0" y="148764"/>
                    <a:pt x="0" y="121486"/>
                  </a:cubicBezTo>
                  <a:close/>
                  <a:moveTo>
                    <a:pt x="11145" y="115857"/>
                  </a:moveTo>
                  <a:cubicBezTo>
                    <a:pt x="27076" y="115857"/>
                    <a:pt x="42642" y="115857"/>
                    <a:pt x="57717" y="115857"/>
                  </a:cubicBezTo>
                  <a:cubicBezTo>
                    <a:pt x="59996" y="101324"/>
                    <a:pt x="62200" y="87219"/>
                    <a:pt x="64391" y="73290"/>
                  </a:cubicBezTo>
                  <a:cubicBezTo>
                    <a:pt x="52906" y="70595"/>
                    <a:pt x="41370" y="67799"/>
                    <a:pt x="29784" y="65306"/>
                  </a:cubicBezTo>
                  <a:cubicBezTo>
                    <a:pt x="28487" y="65029"/>
                    <a:pt x="26081" y="66087"/>
                    <a:pt x="25427" y="67220"/>
                  </a:cubicBezTo>
                  <a:cubicBezTo>
                    <a:pt x="16926" y="82144"/>
                    <a:pt x="12027" y="98163"/>
                    <a:pt x="11145" y="115857"/>
                  </a:cubicBezTo>
                  <a:close/>
                  <a:moveTo>
                    <a:pt x="32655" y="187527"/>
                  </a:moveTo>
                  <a:cubicBezTo>
                    <a:pt x="42151" y="177931"/>
                    <a:pt x="51155" y="168939"/>
                    <a:pt x="59996" y="159784"/>
                  </a:cubicBezTo>
                  <a:cubicBezTo>
                    <a:pt x="61004" y="158738"/>
                    <a:pt x="61772" y="156786"/>
                    <a:pt x="61621" y="155376"/>
                  </a:cubicBezTo>
                  <a:cubicBezTo>
                    <a:pt x="60613" y="146308"/>
                    <a:pt x="59329" y="137279"/>
                    <a:pt x="58107" y="128085"/>
                  </a:cubicBezTo>
                  <a:cubicBezTo>
                    <a:pt x="42567" y="128085"/>
                    <a:pt x="27026" y="128085"/>
                    <a:pt x="11095" y="128085"/>
                  </a:cubicBezTo>
                  <a:cubicBezTo>
                    <a:pt x="12619" y="149923"/>
                    <a:pt x="19520" y="169216"/>
                    <a:pt x="32655" y="187527"/>
                  </a:cubicBezTo>
                  <a:close/>
                  <a:moveTo>
                    <a:pt x="115849" y="78051"/>
                  </a:moveTo>
                  <a:cubicBezTo>
                    <a:pt x="103407" y="76955"/>
                    <a:pt x="91971" y="75859"/>
                    <a:pt x="80524" y="75028"/>
                  </a:cubicBezTo>
                  <a:cubicBezTo>
                    <a:pt x="78987" y="74915"/>
                    <a:pt x="76129" y="75872"/>
                    <a:pt x="75952" y="76754"/>
                  </a:cubicBezTo>
                  <a:cubicBezTo>
                    <a:pt x="73295" y="89662"/>
                    <a:pt x="71003" y="102646"/>
                    <a:pt x="68484" y="116310"/>
                  </a:cubicBezTo>
                  <a:cubicBezTo>
                    <a:pt x="80511" y="116310"/>
                    <a:pt x="91153" y="118010"/>
                    <a:pt x="100825" y="115668"/>
                  </a:cubicBezTo>
                  <a:cubicBezTo>
                    <a:pt x="106618" y="114270"/>
                    <a:pt x="113167" y="107369"/>
                    <a:pt x="115257" y="101475"/>
                  </a:cubicBezTo>
                  <a:cubicBezTo>
                    <a:pt x="117763" y="94460"/>
                    <a:pt x="115849" y="85859"/>
                    <a:pt x="115849" y="78051"/>
                  </a:cubicBezTo>
                  <a:close/>
                  <a:moveTo>
                    <a:pt x="93659" y="14692"/>
                  </a:moveTo>
                  <a:cubicBezTo>
                    <a:pt x="69832" y="21165"/>
                    <a:pt x="49606" y="33922"/>
                    <a:pt x="33373" y="55118"/>
                  </a:cubicBezTo>
                  <a:cubicBezTo>
                    <a:pt x="45879" y="57750"/>
                    <a:pt x="57200" y="60130"/>
                    <a:pt x="67250" y="62233"/>
                  </a:cubicBezTo>
                  <a:cubicBezTo>
                    <a:pt x="76444" y="45697"/>
                    <a:pt x="85095" y="30119"/>
                    <a:pt x="93659" y="14692"/>
                  </a:cubicBezTo>
                  <a:close/>
                  <a:moveTo>
                    <a:pt x="115547" y="12287"/>
                  </a:moveTo>
                  <a:cubicBezTo>
                    <a:pt x="114930" y="11883"/>
                    <a:pt x="114325" y="11481"/>
                    <a:pt x="113708" y="11077"/>
                  </a:cubicBezTo>
                  <a:cubicBezTo>
                    <a:pt x="98508" y="25724"/>
                    <a:pt x="88256" y="43607"/>
                    <a:pt x="80058" y="64324"/>
                  </a:cubicBezTo>
                  <a:cubicBezTo>
                    <a:pt x="92513" y="65067"/>
                    <a:pt x="103847" y="65747"/>
                    <a:pt x="115547" y="66452"/>
                  </a:cubicBezTo>
                  <a:cubicBezTo>
                    <a:pt x="115547" y="47750"/>
                    <a:pt x="115547" y="30018"/>
                    <a:pt x="115547" y="12287"/>
                  </a:cubicBezTo>
                  <a:close/>
                  <a:moveTo>
                    <a:pt x="127549" y="10763"/>
                  </a:moveTo>
                  <a:cubicBezTo>
                    <a:pt x="127549" y="29905"/>
                    <a:pt x="127549" y="47763"/>
                    <a:pt x="127549" y="66540"/>
                  </a:cubicBezTo>
                  <a:cubicBezTo>
                    <a:pt x="136477" y="65910"/>
                    <a:pt x="144991" y="65520"/>
                    <a:pt x="153454" y="64626"/>
                  </a:cubicBezTo>
                  <a:cubicBezTo>
                    <a:pt x="158239" y="64122"/>
                    <a:pt x="161526" y="59022"/>
                    <a:pt x="159259" y="55369"/>
                  </a:cubicBezTo>
                  <a:cubicBezTo>
                    <a:pt x="150721" y="41567"/>
                    <a:pt x="141830" y="27978"/>
                    <a:pt x="132888" y="14427"/>
                  </a:cubicBezTo>
                  <a:cubicBezTo>
                    <a:pt x="131931" y="12992"/>
                    <a:pt x="129853" y="12299"/>
                    <a:pt x="127549" y="10763"/>
                  </a:cubicBezTo>
                  <a:close/>
                  <a:moveTo>
                    <a:pt x="169133" y="48493"/>
                  </a:moveTo>
                  <a:cubicBezTo>
                    <a:pt x="174397" y="43267"/>
                    <a:pt x="180064" y="37650"/>
                    <a:pt x="185857" y="31907"/>
                  </a:cubicBezTo>
                  <a:cubicBezTo>
                    <a:pt x="174838" y="23948"/>
                    <a:pt x="162483" y="17941"/>
                    <a:pt x="148744" y="14742"/>
                  </a:cubicBezTo>
                  <a:cubicBezTo>
                    <a:pt x="155884" y="26555"/>
                    <a:pt x="162773" y="37952"/>
                    <a:pt x="169133" y="48493"/>
                  </a:cubicBezTo>
                  <a:close/>
                  <a:moveTo>
                    <a:pt x="90951" y="127947"/>
                  </a:moveTo>
                  <a:cubicBezTo>
                    <a:pt x="83697" y="127947"/>
                    <a:pt x="76784" y="127947"/>
                    <a:pt x="69378" y="127947"/>
                  </a:cubicBezTo>
                  <a:cubicBezTo>
                    <a:pt x="70134" y="134533"/>
                    <a:pt x="70839" y="140692"/>
                    <a:pt x="71519" y="146535"/>
                  </a:cubicBezTo>
                  <a:cubicBezTo>
                    <a:pt x="78169" y="140175"/>
                    <a:pt x="84390" y="134231"/>
                    <a:pt x="90951" y="127947"/>
                  </a:cubicBezTo>
                  <a:close/>
                  <a:moveTo>
                    <a:pt x="141112" y="77560"/>
                  </a:moveTo>
                  <a:cubicBezTo>
                    <a:pt x="136515" y="77560"/>
                    <a:pt x="132095" y="77560"/>
                    <a:pt x="127549" y="77560"/>
                  </a:cubicBezTo>
                  <a:cubicBezTo>
                    <a:pt x="127549" y="82320"/>
                    <a:pt x="127549" y="86703"/>
                    <a:pt x="127549" y="90896"/>
                  </a:cubicBezTo>
                  <a:cubicBezTo>
                    <a:pt x="132007" y="86514"/>
                    <a:pt x="136377" y="82219"/>
                    <a:pt x="141112" y="7756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0" name="Freeform: Shape 1249">
              <a:extLst>
                <a:ext uri="{FF2B5EF4-FFF2-40B4-BE49-F238E27FC236}">
                  <a16:creationId xmlns:a16="http://schemas.microsoft.com/office/drawing/2014/main" id="{B1C5FBB8-2C48-FC63-2546-F30747D339F1}"/>
                </a:ext>
              </a:extLst>
            </p:cNvPr>
            <p:cNvSpPr/>
            <p:nvPr/>
          </p:nvSpPr>
          <p:spPr>
            <a:xfrm>
              <a:off x="-383224" y="4398033"/>
              <a:ext cx="201105" cy="233558"/>
            </a:xfrm>
            <a:custGeom>
              <a:avLst/>
              <a:gdLst>
                <a:gd name="connsiteX0" fmla="*/ 90282 w 201105"/>
                <a:gd name="connsiteY0" fmla="*/ 201136 h 233558"/>
                <a:gd name="connsiteX1" fmla="*/ 7302 w 201105"/>
                <a:gd name="connsiteY1" fmla="*/ 177473 h 233558"/>
                <a:gd name="connsiteX2" fmla="*/ 4292 w 201105"/>
                <a:gd name="connsiteY2" fmla="*/ 175206 h 233558"/>
                <a:gd name="connsiteX3" fmla="*/ 3562 w 201105"/>
                <a:gd name="connsiteY3" fmla="*/ 163532 h 233558"/>
                <a:gd name="connsiteX4" fmla="*/ 58710 w 201105"/>
                <a:gd name="connsiteY4" fmla="*/ 108309 h 233558"/>
                <a:gd name="connsiteX5" fmla="*/ 161096 w 201105"/>
                <a:gd name="connsiteY5" fmla="*/ 5972 h 233558"/>
                <a:gd name="connsiteX6" fmla="*/ 177279 w 201105"/>
                <a:gd name="connsiteY6" fmla="*/ 7144 h 233558"/>
                <a:gd name="connsiteX7" fmla="*/ 153401 w 201105"/>
                <a:gd name="connsiteY7" fmla="*/ 176667 h 233558"/>
                <a:gd name="connsiteX8" fmla="*/ 126678 w 201105"/>
                <a:gd name="connsiteY8" fmla="*/ 204071 h 233558"/>
                <a:gd name="connsiteX9" fmla="*/ 101729 w 201105"/>
                <a:gd name="connsiteY9" fmla="*/ 230706 h 233558"/>
                <a:gd name="connsiteX10" fmla="*/ 93783 w 201105"/>
                <a:gd name="connsiteY10" fmla="*/ 233402 h 233558"/>
                <a:gd name="connsiteX11" fmla="*/ 90433 w 201105"/>
                <a:gd name="connsiteY11" fmla="*/ 226211 h 233558"/>
                <a:gd name="connsiteX12" fmla="*/ 90282 w 201105"/>
                <a:gd name="connsiteY12" fmla="*/ 201136 h 233558"/>
                <a:gd name="connsiteX13" fmla="*/ 169697 w 201105"/>
                <a:gd name="connsiteY13" fmla="*/ 15569 h 233558"/>
                <a:gd name="connsiteX14" fmla="*/ 15476 w 201105"/>
                <a:gd name="connsiteY14" fmla="*/ 169728 h 233558"/>
                <a:gd name="connsiteX15" fmla="*/ 92561 w 201105"/>
                <a:gd name="connsiteY15" fmla="*/ 189487 h 233558"/>
                <a:gd name="connsiteX16" fmla="*/ 101566 w 201105"/>
                <a:gd name="connsiteY16" fmla="*/ 197484 h 233558"/>
                <a:gd name="connsiteX17" fmla="*/ 101578 w 201105"/>
                <a:gd name="connsiteY17" fmla="*/ 213126 h 233558"/>
                <a:gd name="connsiteX18" fmla="*/ 160529 w 201105"/>
                <a:gd name="connsiteY18" fmla="*/ 154628 h 233558"/>
                <a:gd name="connsiteX19" fmla="*/ 189898 w 201105"/>
                <a:gd name="connsiteY19" fmla="*/ 77530 h 233558"/>
                <a:gd name="connsiteX20" fmla="*/ 169697 w 201105"/>
                <a:gd name="connsiteY20" fmla="*/ 15569 h 23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1105" h="233558">
                  <a:moveTo>
                    <a:pt x="90282" y="201136"/>
                  </a:moveTo>
                  <a:cubicBezTo>
                    <a:pt x="59289" y="202660"/>
                    <a:pt x="31721" y="195482"/>
                    <a:pt x="7302" y="177473"/>
                  </a:cubicBezTo>
                  <a:cubicBezTo>
                    <a:pt x="6295" y="176730"/>
                    <a:pt x="5262" y="176012"/>
                    <a:pt x="4292" y="175206"/>
                  </a:cubicBezTo>
                  <a:cubicBezTo>
                    <a:pt x="-1211" y="170584"/>
                    <a:pt x="-1387" y="168506"/>
                    <a:pt x="3562" y="163532"/>
                  </a:cubicBezTo>
                  <a:cubicBezTo>
                    <a:pt x="21923" y="145095"/>
                    <a:pt x="40310" y="126695"/>
                    <a:pt x="58710" y="108309"/>
                  </a:cubicBezTo>
                  <a:cubicBezTo>
                    <a:pt x="92838" y="74192"/>
                    <a:pt x="126992" y="40101"/>
                    <a:pt x="161096" y="5972"/>
                  </a:cubicBezTo>
                  <a:cubicBezTo>
                    <a:pt x="169244" y="-2188"/>
                    <a:pt x="170340" y="-2163"/>
                    <a:pt x="177279" y="7144"/>
                  </a:cubicBezTo>
                  <a:cubicBezTo>
                    <a:pt x="216873" y="60276"/>
                    <a:pt x="205904" y="135939"/>
                    <a:pt x="153401" y="176667"/>
                  </a:cubicBezTo>
                  <a:cubicBezTo>
                    <a:pt x="143415" y="184412"/>
                    <a:pt x="135455" y="194789"/>
                    <a:pt x="126678" y="204071"/>
                  </a:cubicBezTo>
                  <a:cubicBezTo>
                    <a:pt x="118315" y="212912"/>
                    <a:pt x="110293" y="222067"/>
                    <a:pt x="101729" y="230706"/>
                  </a:cubicBezTo>
                  <a:cubicBezTo>
                    <a:pt x="99878" y="232570"/>
                    <a:pt x="96037" y="234057"/>
                    <a:pt x="93783" y="233402"/>
                  </a:cubicBezTo>
                  <a:cubicBezTo>
                    <a:pt x="92070" y="232898"/>
                    <a:pt x="90572" y="228792"/>
                    <a:pt x="90433" y="226211"/>
                  </a:cubicBezTo>
                  <a:cubicBezTo>
                    <a:pt x="90017" y="218088"/>
                    <a:pt x="90282" y="209939"/>
                    <a:pt x="90282" y="201136"/>
                  </a:cubicBezTo>
                  <a:close/>
                  <a:moveTo>
                    <a:pt x="169697" y="15569"/>
                  </a:moveTo>
                  <a:cubicBezTo>
                    <a:pt x="118001" y="67241"/>
                    <a:pt x="66770" y="118447"/>
                    <a:pt x="15476" y="169728"/>
                  </a:cubicBezTo>
                  <a:cubicBezTo>
                    <a:pt x="38169" y="185948"/>
                    <a:pt x="64175" y="192359"/>
                    <a:pt x="92561" y="189487"/>
                  </a:cubicBezTo>
                  <a:cubicBezTo>
                    <a:pt x="99626" y="188769"/>
                    <a:pt x="101515" y="190167"/>
                    <a:pt x="101566" y="197484"/>
                  </a:cubicBezTo>
                  <a:cubicBezTo>
                    <a:pt x="101604" y="202723"/>
                    <a:pt x="101578" y="207962"/>
                    <a:pt x="101578" y="213126"/>
                  </a:cubicBezTo>
                  <a:cubicBezTo>
                    <a:pt x="121653" y="193303"/>
                    <a:pt x="141651" y="174501"/>
                    <a:pt x="160529" y="154628"/>
                  </a:cubicBezTo>
                  <a:cubicBezTo>
                    <a:pt x="180855" y="133231"/>
                    <a:pt x="190276" y="107226"/>
                    <a:pt x="189898" y="77530"/>
                  </a:cubicBezTo>
                  <a:cubicBezTo>
                    <a:pt x="189595" y="54332"/>
                    <a:pt x="182279" y="33754"/>
                    <a:pt x="169697" y="15569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1" name="Freeform: Shape 1250">
              <a:extLst>
                <a:ext uri="{FF2B5EF4-FFF2-40B4-BE49-F238E27FC236}">
                  <a16:creationId xmlns:a16="http://schemas.microsoft.com/office/drawing/2014/main" id="{52EE6A2D-ED28-0B0F-B44D-9B615950BFFD}"/>
                </a:ext>
              </a:extLst>
            </p:cNvPr>
            <p:cNvSpPr/>
            <p:nvPr/>
          </p:nvSpPr>
          <p:spPr>
            <a:xfrm>
              <a:off x="-469556" y="4366099"/>
              <a:ext cx="55453" cy="213449"/>
            </a:xfrm>
            <a:custGeom>
              <a:avLst/>
              <a:gdLst>
                <a:gd name="connsiteX0" fmla="*/ 37454 w 55453"/>
                <a:gd name="connsiteY0" fmla="*/ 193992 h 213449"/>
                <a:gd name="connsiteX1" fmla="*/ 45237 w 55453"/>
                <a:gd name="connsiteY1" fmla="*/ 186814 h 213449"/>
                <a:gd name="connsiteX2" fmla="*/ 48461 w 55453"/>
                <a:gd name="connsiteY2" fmla="*/ 196146 h 213449"/>
                <a:gd name="connsiteX3" fmla="*/ 46609 w 55453"/>
                <a:gd name="connsiteY3" fmla="*/ 208475 h 213449"/>
                <a:gd name="connsiteX4" fmla="*/ 40300 w 55453"/>
                <a:gd name="connsiteY4" fmla="*/ 213450 h 213449"/>
                <a:gd name="connsiteX5" fmla="*/ 23563 w 55453"/>
                <a:gd name="connsiteY5" fmla="*/ 211145 h 213449"/>
                <a:gd name="connsiteX6" fmla="*/ 17581 w 55453"/>
                <a:gd name="connsiteY6" fmla="*/ 204785 h 213449"/>
                <a:gd name="connsiteX7" fmla="*/ 24558 w 55453"/>
                <a:gd name="connsiteY7" fmla="*/ 200377 h 213449"/>
                <a:gd name="connsiteX8" fmla="*/ 27014 w 55453"/>
                <a:gd name="connsiteY8" fmla="*/ 200251 h 213449"/>
                <a:gd name="connsiteX9" fmla="*/ 13526 w 55453"/>
                <a:gd name="connsiteY9" fmla="*/ 174648 h 213449"/>
                <a:gd name="connsiteX10" fmla="*/ 43385 w 55453"/>
                <a:gd name="connsiteY10" fmla="*/ 4268 h 213449"/>
                <a:gd name="connsiteX11" fmla="*/ 44242 w 55453"/>
                <a:gd name="connsiteY11" fmla="*/ 3349 h 213449"/>
                <a:gd name="connsiteX12" fmla="*/ 53422 w 55453"/>
                <a:gd name="connsiteY12" fmla="*/ 1573 h 213449"/>
                <a:gd name="connsiteX13" fmla="*/ 51999 w 55453"/>
                <a:gd name="connsiteY13" fmla="*/ 11107 h 213449"/>
                <a:gd name="connsiteX14" fmla="*/ 24873 w 55453"/>
                <a:gd name="connsiteY14" fmla="*/ 50109 h 213449"/>
                <a:gd name="connsiteX15" fmla="*/ 37454 w 55453"/>
                <a:gd name="connsiteY15" fmla="*/ 193992 h 21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453" h="213449">
                  <a:moveTo>
                    <a:pt x="37454" y="193992"/>
                  </a:moveTo>
                  <a:cubicBezTo>
                    <a:pt x="38260" y="188829"/>
                    <a:pt x="40199" y="185265"/>
                    <a:pt x="45237" y="186814"/>
                  </a:cubicBezTo>
                  <a:cubicBezTo>
                    <a:pt x="49934" y="188262"/>
                    <a:pt x="49418" y="192090"/>
                    <a:pt x="48461" y="196146"/>
                  </a:cubicBezTo>
                  <a:cubicBezTo>
                    <a:pt x="47503" y="200188"/>
                    <a:pt x="48007" y="204659"/>
                    <a:pt x="46609" y="208475"/>
                  </a:cubicBezTo>
                  <a:cubicBezTo>
                    <a:pt x="45791" y="210704"/>
                    <a:pt x="42479" y="213462"/>
                    <a:pt x="40300" y="213450"/>
                  </a:cubicBezTo>
                  <a:cubicBezTo>
                    <a:pt x="34721" y="213424"/>
                    <a:pt x="29155" y="211900"/>
                    <a:pt x="23563" y="211145"/>
                  </a:cubicBezTo>
                  <a:cubicBezTo>
                    <a:pt x="19747" y="210628"/>
                    <a:pt x="17065" y="209130"/>
                    <a:pt x="17581" y="204785"/>
                  </a:cubicBezTo>
                  <a:cubicBezTo>
                    <a:pt x="18072" y="200604"/>
                    <a:pt x="21107" y="200100"/>
                    <a:pt x="24558" y="200377"/>
                  </a:cubicBezTo>
                  <a:cubicBezTo>
                    <a:pt x="25326" y="200440"/>
                    <a:pt x="26107" y="200301"/>
                    <a:pt x="27014" y="200251"/>
                  </a:cubicBezTo>
                  <a:cubicBezTo>
                    <a:pt x="22404" y="191562"/>
                    <a:pt x="17405" y="183350"/>
                    <a:pt x="13526" y="174648"/>
                  </a:cubicBezTo>
                  <a:cubicBezTo>
                    <a:pt x="-12342" y="116730"/>
                    <a:pt x="-415" y="49266"/>
                    <a:pt x="43385" y="4268"/>
                  </a:cubicBezTo>
                  <a:cubicBezTo>
                    <a:pt x="43675" y="3966"/>
                    <a:pt x="43965" y="3664"/>
                    <a:pt x="44242" y="3349"/>
                  </a:cubicBezTo>
                  <a:cubicBezTo>
                    <a:pt x="46849" y="314"/>
                    <a:pt x="50010" y="-1462"/>
                    <a:pt x="53422" y="1573"/>
                  </a:cubicBezTo>
                  <a:cubicBezTo>
                    <a:pt x="57389" y="5112"/>
                    <a:pt x="54795" y="8210"/>
                    <a:pt x="51999" y="11107"/>
                  </a:cubicBezTo>
                  <a:cubicBezTo>
                    <a:pt x="40841" y="22630"/>
                    <a:pt x="31787" y="35614"/>
                    <a:pt x="24873" y="50109"/>
                  </a:cubicBezTo>
                  <a:cubicBezTo>
                    <a:pt x="3048" y="95812"/>
                    <a:pt x="7884" y="154561"/>
                    <a:pt x="37454" y="193992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2" name="Freeform: Shape 1251">
              <a:extLst>
                <a:ext uri="{FF2B5EF4-FFF2-40B4-BE49-F238E27FC236}">
                  <a16:creationId xmlns:a16="http://schemas.microsoft.com/office/drawing/2014/main" id="{562D54BC-A371-72AA-A85E-5FCA4FB1D8CA}"/>
                </a:ext>
              </a:extLst>
            </p:cNvPr>
            <p:cNvSpPr/>
            <p:nvPr/>
          </p:nvSpPr>
          <p:spPr>
            <a:xfrm>
              <a:off x="-192234" y="4372699"/>
              <a:ext cx="53309" cy="214122"/>
            </a:xfrm>
            <a:custGeom>
              <a:avLst/>
              <a:gdLst>
                <a:gd name="connsiteX0" fmla="*/ 16627 w 53309"/>
                <a:gd name="connsiteY0" fmla="*/ 22793 h 214122"/>
                <a:gd name="connsiteX1" fmla="*/ 8025 w 53309"/>
                <a:gd name="connsiteY1" fmla="*/ 27150 h 214122"/>
                <a:gd name="connsiteX2" fmla="*/ 3706 w 53309"/>
                <a:gd name="connsiteY2" fmla="*/ 18146 h 214122"/>
                <a:gd name="connsiteX3" fmla="*/ 3718 w 53309"/>
                <a:gd name="connsiteY3" fmla="*/ 6194 h 214122"/>
                <a:gd name="connsiteX4" fmla="*/ 9927 w 53309"/>
                <a:gd name="connsiteY4" fmla="*/ 49 h 214122"/>
                <a:gd name="connsiteX5" fmla="*/ 23767 w 53309"/>
                <a:gd name="connsiteY5" fmla="*/ 11 h 214122"/>
                <a:gd name="connsiteX6" fmla="*/ 30946 w 53309"/>
                <a:gd name="connsiteY6" fmla="*/ 4859 h 214122"/>
                <a:gd name="connsiteX7" fmla="*/ 24876 w 53309"/>
                <a:gd name="connsiteY7" fmla="*/ 11257 h 214122"/>
                <a:gd name="connsiteX8" fmla="*/ 23453 w 53309"/>
                <a:gd name="connsiteY8" fmla="*/ 11597 h 214122"/>
                <a:gd name="connsiteX9" fmla="*/ 40718 w 53309"/>
                <a:gd name="connsiteY9" fmla="*/ 43963 h 214122"/>
                <a:gd name="connsiteX10" fmla="*/ 11149 w 53309"/>
                <a:gd name="connsiteY10" fmla="*/ 211207 h 214122"/>
                <a:gd name="connsiteX11" fmla="*/ 8491 w 53309"/>
                <a:gd name="connsiteY11" fmla="*/ 213776 h 214122"/>
                <a:gd name="connsiteX12" fmla="*/ 834 w 53309"/>
                <a:gd name="connsiteY12" fmla="*/ 213335 h 214122"/>
                <a:gd name="connsiteX13" fmla="*/ 847 w 53309"/>
                <a:gd name="connsiteY13" fmla="*/ 206459 h 214122"/>
                <a:gd name="connsiteX14" fmla="*/ 12874 w 53309"/>
                <a:gd name="connsiteY14" fmla="*/ 191989 h 214122"/>
                <a:gd name="connsiteX15" fmla="*/ 41852 w 53309"/>
                <a:gd name="connsiteY15" fmla="*/ 95735 h 214122"/>
                <a:gd name="connsiteX16" fmla="*/ 16627 w 53309"/>
                <a:gd name="connsiteY16" fmla="*/ 22793 h 21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309" h="214122">
                  <a:moveTo>
                    <a:pt x="16627" y="22793"/>
                  </a:moveTo>
                  <a:cubicBezTo>
                    <a:pt x="13352" y="24556"/>
                    <a:pt x="10519" y="27415"/>
                    <a:pt x="8025" y="27150"/>
                  </a:cubicBezTo>
                  <a:cubicBezTo>
                    <a:pt x="3089" y="26634"/>
                    <a:pt x="3681" y="21924"/>
                    <a:pt x="3706" y="18146"/>
                  </a:cubicBezTo>
                  <a:cubicBezTo>
                    <a:pt x="3731" y="14166"/>
                    <a:pt x="3718" y="10174"/>
                    <a:pt x="3718" y="6194"/>
                  </a:cubicBezTo>
                  <a:cubicBezTo>
                    <a:pt x="3718" y="2051"/>
                    <a:pt x="5821" y="49"/>
                    <a:pt x="9927" y="49"/>
                  </a:cubicBezTo>
                  <a:cubicBezTo>
                    <a:pt x="14536" y="49"/>
                    <a:pt x="19158" y="162"/>
                    <a:pt x="23767" y="11"/>
                  </a:cubicBezTo>
                  <a:cubicBezTo>
                    <a:pt x="27520" y="-115"/>
                    <a:pt x="31324" y="817"/>
                    <a:pt x="30946" y="4859"/>
                  </a:cubicBezTo>
                  <a:cubicBezTo>
                    <a:pt x="30732" y="7164"/>
                    <a:pt x="27067" y="9192"/>
                    <a:pt x="24876" y="11257"/>
                  </a:cubicBezTo>
                  <a:cubicBezTo>
                    <a:pt x="24485" y="11622"/>
                    <a:pt x="23692" y="11547"/>
                    <a:pt x="23453" y="11597"/>
                  </a:cubicBezTo>
                  <a:cubicBezTo>
                    <a:pt x="29246" y="22352"/>
                    <a:pt x="35820" y="32792"/>
                    <a:pt x="40718" y="43963"/>
                  </a:cubicBezTo>
                  <a:cubicBezTo>
                    <a:pt x="65301" y="100005"/>
                    <a:pt x="53073" y="168086"/>
                    <a:pt x="11149" y="211207"/>
                  </a:cubicBezTo>
                  <a:cubicBezTo>
                    <a:pt x="10267" y="212114"/>
                    <a:pt x="9461" y="213663"/>
                    <a:pt x="8491" y="213776"/>
                  </a:cubicBezTo>
                  <a:cubicBezTo>
                    <a:pt x="5910" y="214066"/>
                    <a:pt x="2723" y="214557"/>
                    <a:pt x="834" y="213335"/>
                  </a:cubicBezTo>
                  <a:cubicBezTo>
                    <a:pt x="-261" y="212630"/>
                    <a:pt x="-299" y="208096"/>
                    <a:pt x="847" y="206459"/>
                  </a:cubicBezTo>
                  <a:cubicBezTo>
                    <a:pt x="4449" y="201346"/>
                    <a:pt x="9108" y="197001"/>
                    <a:pt x="12874" y="191989"/>
                  </a:cubicBezTo>
                  <a:cubicBezTo>
                    <a:pt x="34321" y="163477"/>
                    <a:pt x="43930" y="131464"/>
                    <a:pt x="41852" y="95735"/>
                  </a:cubicBezTo>
                  <a:cubicBezTo>
                    <a:pt x="40253" y="68672"/>
                    <a:pt x="31248" y="44467"/>
                    <a:pt x="16627" y="2279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3" name="Freeform: Shape 1252">
              <a:extLst>
                <a:ext uri="{FF2B5EF4-FFF2-40B4-BE49-F238E27FC236}">
                  <a16:creationId xmlns:a16="http://schemas.microsoft.com/office/drawing/2014/main" id="{DEFC9DA2-71E5-4469-DCF6-D27AF2462C55}"/>
                </a:ext>
              </a:extLst>
            </p:cNvPr>
            <p:cNvSpPr/>
            <p:nvPr/>
          </p:nvSpPr>
          <p:spPr>
            <a:xfrm>
              <a:off x="-281609" y="4521832"/>
              <a:ext cx="22382" cy="22144"/>
            </a:xfrm>
            <a:custGeom>
              <a:avLst/>
              <a:gdLst>
                <a:gd name="connsiteX0" fmla="*/ 11146 w 22382"/>
                <a:gd name="connsiteY0" fmla="*/ 0 h 22144"/>
                <a:gd name="connsiteX1" fmla="*/ 22379 w 22382"/>
                <a:gd name="connsiteY1" fmla="*/ 11360 h 22144"/>
                <a:gd name="connsiteX2" fmla="*/ 10743 w 22382"/>
                <a:gd name="connsiteY2" fmla="*/ 22140 h 22144"/>
                <a:gd name="connsiteX3" fmla="*/ 0 w 22382"/>
                <a:gd name="connsiteY3" fmla="*/ 11208 h 22144"/>
                <a:gd name="connsiteX4" fmla="*/ 11146 w 22382"/>
                <a:gd name="connsiteY4" fmla="*/ 0 h 2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82" h="22144">
                  <a:moveTo>
                    <a:pt x="11146" y="0"/>
                  </a:moveTo>
                  <a:cubicBezTo>
                    <a:pt x="16876" y="38"/>
                    <a:pt x="22543" y="5781"/>
                    <a:pt x="22379" y="11360"/>
                  </a:cubicBezTo>
                  <a:cubicBezTo>
                    <a:pt x="22203" y="17291"/>
                    <a:pt x="16750" y="22329"/>
                    <a:pt x="10743" y="22140"/>
                  </a:cubicBezTo>
                  <a:cubicBezTo>
                    <a:pt x="5063" y="21951"/>
                    <a:pt x="38" y="16851"/>
                    <a:pt x="0" y="11208"/>
                  </a:cubicBezTo>
                  <a:cubicBezTo>
                    <a:pt x="-50" y="5214"/>
                    <a:pt x="5176" y="-38"/>
                    <a:pt x="11146" y="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4" name="Freeform: Shape 1253">
              <a:extLst>
                <a:ext uri="{FF2B5EF4-FFF2-40B4-BE49-F238E27FC236}">
                  <a16:creationId xmlns:a16="http://schemas.microsoft.com/office/drawing/2014/main" id="{6717329A-66EF-9F02-DFEF-31A9DEE60F76}"/>
                </a:ext>
              </a:extLst>
            </p:cNvPr>
            <p:cNvSpPr/>
            <p:nvPr/>
          </p:nvSpPr>
          <p:spPr>
            <a:xfrm>
              <a:off x="-314428" y="4521818"/>
              <a:ext cx="21473" cy="22141"/>
            </a:xfrm>
            <a:custGeom>
              <a:avLst/>
              <a:gdLst>
                <a:gd name="connsiteX0" fmla="*/ 0 w 21473"/>
                <a:gd name="connsiteY0" fmla="*/ 11310 h 22141"/>
                <a:gd name="connsiteX1" fmla="*/ 10881 w 21473"/>
                <a:gd name="connsiteY1" fmla="*/ 1 h 22141"/>
                <a:gd name="connsiteX2" fmla="*/ 21472 w 21473"/>
                <a:gd name="connsiteY2" fmla="*/ 10983 h 22141"/>
                <a:gd name="connsiteX3" fmla="*/ 10591 w 21473"/>
                <a:gd name="connsiteY3" fmla="*/ 22141 h 22141"/>
                <a:gd name="connsiteX4" fmla="*/ 0 w 21473"/>
                <a:gd name="connsiteY4" fmla="*/ 11310 h 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73" h="22141">
                  <a:moveTo>
                    <a:pt x="0" y="11310"/>
                  </a:moveTo>
                  <a:cubicBezTo>
                    <a:pt x="-38" y="4913"/>
                    <a:pt x="4773" y="-87"/>
                    <a:pt x="10881" y="1"/>
                  </a:cubicBezTo>
                  <a:cubicBezTo>
                    <a:pt x="16750" y="89"/>
                    <a:pt x="21409" y="4913"/>
                    <a:pt x="21472" y="10983"/>
                  </a:cubicBezTo>
                  <a:cubicBezTo>
                    <a:pt x="21548" y="17494"/>
                    <a:pt x="16926" y="22229"/>
                    <a:pt x="10591" y="22141"/>
                  </a:cubicBezTo>
                  <a:cubicBezTo>
                    <a:pt x="4496" y="22053"/>
                    <a:pt x="51" y="17494"/>
                    <a:pt x="0" y="1131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5" name="Freeform: Shape 1254">
              <a:extLst>
                <a:ext uri="{FF2B5EF4-FFF2-40B4-BE49-F238E27FC236}">
                  <a16:creationId xmlns:a16="http://schemas.microsoft.com/office/drawing/2014/main" id="{7E82BEF4-7608-BF15-F70E-CAC14046E754}"/>
                </a:ext>
              </a:extLst>
            </p:cNvPr>
            <p:cNvSpPr/>
            <p:nvPr/>
          </p:nvSpPr>
          <p:spPr>
            <a:xfrm>
              <a:off x="-248568" y="4521831"/>
              <a:ext cx="22308" cy="22134"/>
            </a:xfrm>
            <a:custGeom>
              <a:avLst/>
              <a:gdLst>
                <a:gd name="connsiteX0" fmla="*/ 11138 w 22308"/>
                <a:gd name="connsiteY0" fmla="*/ 1 h 22134"/>
                <a:gd name="connsiteX1" fmla="*/ 22309 w 22308"/>
                <a:gd name="connsiteY1" fmla="*/ 11159 h 22134"/>
                <a:gd name="connsiteX2" fmla="*/ 11642 w 22308"/>
                <a:gd name="connsiteY2" fmla="*/ 22128 h 22134"/>
                <a:gd name="connsiteX3" fmla="*/ 5 w 22308"/>
                <a:gd name="connsiteY3" fmla="*/ 11385 h 22134"/>
                <a:gd name="connsiteX4" fmla="*/ 11138 w 22308"/>
                <a:gd name="connsiteY4" fmla="*/ 1 h 22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8" h="22134">
                  <a:moveTo>
                    <a:pt x="11138" y="1"/>
                  </a:moveTo>
                  <a:cubicBezTo>
                    <a:pt x="17095" y="-62"/>
                    <a:pt x="22334" y="5164"/>
                    <a:pt x="22309" y="11159"/>
                  </a:cubicBezTo>
                  <a:cubicBezTo>
                    <a:pt x="22284" y="16851"/>
                    <a:pt x="17347" y="21926"/>
                    <a:pt x="11642" y="22128"/>
                  </a:cubicBezTo>
                  <a:cubicBezTo>
                    <a:pt x="5622" y="22342"/>
                    <a:pt x="194" y="17329"/>
                    <a:pt x="5" y="11385"/>
                  </a:cubicBezTo>
                  <a:cubicBezTo>
                    <a:pt x="-196" y="5731"/>
                    <a:pt x="5332" y="76"/>
                    <a:pt x="11138" y="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B976A6BF-88EB-C5F5-891C-008F2512CA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" y="1671795"/>
            <a:ext cx="6199759" cy="3719855"/>
          </a:xfrm>
          <a:prstGeom prst="rect">
            <a:avLst/>
          </a:prstGeom>
          <a:ln>
            <a:solidFill>
              <a:srgbClr val="9C339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3529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2666D-2E78-49A3-3910-961DBB0AF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roup 48">
            <a:extLst>
              <a:ext uri="{FF2B5EF4-FFF2-40B4-BE49-F238E27FC236}">
                <a16:creationId xmlns:a16="http://schemas.microsoft.com/office/drawing/2014/main" id="{6AA63A3C-B0FC-19C3-AE03-E13C3E6B252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60" name="Rectangle 1159">
              <a:extLst>
                <a:ext uri="{FF2B5EF4-FFF2-40B4-BE49-F238E27FC236}">
                  <a16:creationId xmlns:a16="http://schemas.microsoft.com/office/drawing/2014/main" id="{56B2B681-1561-60AE-480B-38D34C54BC0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6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grpSp>
          <p:nvGrpSpPr>
            <p:cNvPr id="1161" name="Group 1160">
              <a:extLst>
                <a:ext uri="{FF2B5EF4-FFF2-40B4-BE49-F238E27FC236}">
                  <a16:creationId xmlns:a16="http://schemas.microsoft.com/office/drawing/2014/main" id="{289C8370-D3A1-3E8F-29B2-60356AEAF5DE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162" name="Group 1161">
                <a:extLst>
                  <a:ext uri="{FF2B5EF4-FFF2-40B4-BE49-F238E27FC236}">
                    <a16:creationId xmlns:a16="http://schemas.microsoft.com/office/drawing/2014/main" id="{4238854B-94E4-A70C-4BE6-553752ECE3C9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0744"/>
                <a:chOff x="0" y="0"/>
                <a:chExt cx="12192000" cy="6850744"/>
              </a:xfrm>
            </p:grpSpPr>
            <p:cxnSp>
              <p:nvCxnSpPr>
                <p:cNvPr id="1184" name="Straight Connector 1183">
                  <a:extLst>
                    <a:ext uri="{FF2B5EF4-FFF2-40B4-BE49-F238E27FC236}">
                      <a16:creationId xmlns:a16="http://schemas.microsoft.com/office/drawing/2014/main" id="{79D6D932-7468-9983-C8E0-42823491336E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5" name="Straight Connector 1184">
                  <a:extLst>
                    <a:ext uri="{FF2B5EF4-FFF2-40B4-BE49-F238E27FC236}">
                      <a16:creationId xmlns:a16="http://schemas.microsoft.com/office/drawing/2014/main" id="{409FEB1F-E84A-D58D-AEAD-B4ECCF862639}"/>
                    </a:ext>
                  </a:extLst>
                </p:cNvPr>
                <p:cNvCxnSpPr/>
                <p:nvPr/>
              </p:nvCxnSpPr>
              <p:spPr>
                <a:xfrm>
                  <a:off x="0" y="62279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6" name="Straight Connector 1185">
                  <a:extLst>
                    <a:ext uri="{FF2B5EF4-FFF2-40B4-BE49-F238E27FC236}">
                      <a16:creationId xmlns:a16="http://schemas.microsoft.com/office/drawing/2014/main" id="{F592EB69-7D45-7FE6-3902-588DC0C974C0}"/>
                    </a:ext>
                  </a:extLst>
                </p:cNvPr>
                <p:cNvCxnSpPr/>
                <p:nvPr/>
              </p:nvCxnSpPr>
              <p:spPr>
                <a:xfrm>
                  <a:off x="0" y="124559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7" name="Straight Connector 1186">
                  <a:extLst>
                    <a:ext uri="{FF2B5EF4-FFF2-40B4-BE49-F238E27FC236}">
                      <a16:creationId xmlns:a16="http://schemas.microsoft.com/office/drawing/2014/main" id="{EAA1858F-5105-1C89-F5FC-1612034C7E1D}"/>
                    </a:ext>
                  </a:extLst>
                </p:cNvPr>
                <p:cNvCxnSpPr/>
                <p:nvPr/>
              </p:nvCxnSpPr>
              <p:spPr>
                <a:xfrm>
                  <a:off x="0" y="186838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8" name="Straight Connector 1187">
                  <a:extLst>
                    <a:ext uri="{FF2B5EF4-FFF2-40B4-BE49-F238E27FC236}">
                      <a16:creationId xmlns:a16="http://schemas.microsoft.com/office/drawing/2014/main" id="{3213D64C-7FD7-F766-9F75-14C83BC24BA1}"/>
                    </a:ext>
                  </a:extLst>
                </p:cNvPr>
                <p:cNvCxnSpPr/>
                <p:nvPr/>
              </p:nvCxnSpPr>
              <p:spPr>
                <a:xfrm>
                  <a:off x="0" y="249118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9" name="Straight Connector 1188">
                  <a:extLst>
                    <a:ext uri="{FF2B5EF4-FFF2-40B4-BE49-F238E27FC236}">
                      <a16:creationId xmlns:a16="http://schemas.microsoft.com/office/drawing/2014/main" id="{C365288D-97A7-5A4E-51F7-6894F13B7441}"/>
                    </a:ext>
                  </a:extLst>
                </p:cNvPr>
                <p:cNvCxnSpPr/>
                <p:nvPr/>
              </p:nvCxnSpPr>
              <p:spPr>
                <a:xfrm>
                  <a:off x="0" y="311397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0" name="Straight Connector 1189">
                  <a:extLst>
                    <a:ext uri="{FF2B5EF4-FFF2-40B4-BE49-F238E27FC236}">
                      <a16:creationId xmlns:a16="http://schemas.microsoft.com/office/drawing/2014/main" id="{CBCCFA0D-8147-9E37-B83E-8BB4F0614ECC}"/>
                    </a:ext>
                  </a:extLst>
                </p:cNvPr>
                <p:cNvCxnSpPr/>
                <p:nvPr/>
              </p:nvCxnSpPr>
              <p:spPr>
                <a:xfrm>
                  <a:off x="0" y="373677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1" name="Straight Connector 1190">
                  <a:extLst>
                    <a:ext uri="{FF2B5EF4-FFF2-40B4-BE49-F238E27FC236}">
                      <a16:creationId xmlns:a16="http://schemas.microsoft.com/office/drawing/2014/main" id="{627AA4B5-F25D-A17B-88A2-35AC08142700}"/>
                    </a:ext>
                  </a:extLst>
                </p:cNvPr>
                <p:cNvCxnSpPr/>
                <p:nvPr/>
              </p:nvCxnSpPr>
              <p:spPr>
                <a:xfrm>
                  <a:off x="0" y="435956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2" name="Straight Connector 1191">
                  <a:extLst>
                    <a:ext uri="{FF2B5EF4-FFF2-40B4-BE49-F238E27FC236}">
                      <a16:creationId xmlns:a16="http://schemas.microsoft.com/office/drawing/2014/main" id="{A340F53A-8CF1-7C42-08C7-87C2D32D739B}"/>
                    </a:ext>
                  </a:extLst>
                </p:cNvPr>
                <p:cNvCxnSpPr/>
                <p:nvPr/>
              </p:nvCxnSpPr>
              <p:spPr>
                <a:xfrm>
                  <a:off x="0" y="498236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3" name="Straight Connector 1192">
                  <a:extLst>
                    <a:ext uri="{FF2B5EF4-FFF2-40B4-BE49-F238E27FC236}">
                      <a16:creationId xmlns:a16="http://schemas.microsoft.com/office/drawing/2014/main" id="{F85C47BE-C790-2C9F-17AD-45C9C2991073}"/>
                    </a:ext>
                  </a:extLst>
                </p:cNvPr>
                <p:cNvCxnSpPr/>
                <p:nvPr/>
              </p:nvCxnSpPr>
              <p:spPr>
                <a:xfrm>
                  <a:off x="0" y="560515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4" name="Straight Connector 1193">
                  <a:extLst>
                    <a:ext uri="{FF2B5EF4-FFF2-40B4-BE49-F238E27FC236}">
                      <a16:creationId xmlns:a16="http://schemas.microsoft.com/office/drawing/2014/main" id="{7DFEFFE9-B9AE-1113-6CEE-CD8AA1785D2A}"/>
                    </a:ext>
                  </a:extLst>
                </p:cNvPr>
                <p:cNvCxnSpPr/>
                <p:nvPr/>
              </p:nvCxnSpPr>
              <p:spPr>
                <a:xfrm>
                  <a:off x="0" y="622795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5" name="Straight Connector 1194">
                  <a:extLst>
                    <a:ext uri="{FF2B5EF4-FFF2-40B4-BE49-F238E27FC236}">
                      <a16:creationId xmlns:a16="http://schemas.microsoft.com/office/drawing/2014/main" id="{03B745FE-A8CE-AA20-6EB3-BF8F2B18E69B}"/>
                    </a:ext>
                  </a:extLst>
                </p:cNvPr>
                <p:cNvCxnSpPr/>
                <p:nvPr/>
              </p:nvCxnSpPr>
              <p:spPr>
                <a:xfrm>
                  <a:off x="0" y="6850744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3" name="Group 1162">
                <a:extLst>
                  <a:ext uri="{FF2B5EF4-FFF2-40B4-BE49-F238E27FC236}">
                    <a16:creationId xmlns:a16="http://schemas.microsoft.com/office/drawing/2014/main" id="{39BD69C0-3F42-CBFC-827E-A2AA25ED27DA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cxnSp>
              <p:nvCxnSpPr>
                <p:cNvPr id="1164" name="Straight Connector 1163">
                  <a:extLst>
                    <a:ext uri="{FF2B5EF4-FFF2-40B4-BE49-F238E27FC236}">
                      <a16:creationId xmlns:a16="http://schemas.microsoft.com/office/drawing/2014/main" id="{C6E47B51-EF27-3B8E-0B2D-4386D8C254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5" name="Straight Connector 1164">
                  <a:extLst>
                    <a:ext uri="{FF2B5EF4-FFF2-40B4-BE49-F238E27FC236}">
                      <a16:creationId xmlns:a16="http://schemas.microsoft.com/office/drawing/2014/main" id="{37E9A0CE-071A-CD06-B0AC-3F894101DE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6" name="Straight Connector 1165">
                  <a:extLst>
                    <a:ext uri="{FF2B5EF4-FFF2-40B4-BE49-F238E27FC236}">
                      <a16:creationId xmlns:a16="http://schemas.microsoft.com/office/drawing/2014/main" id="{67054AF0-2D4E-255C-8254-086788130D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8336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7" name="Straight Connector 1166">
                  <a:extLst>
                    <a:ext uri="{FF2B5EF4-FFF2-40B4-BE49-F238E27FC236}">
                      <a16:creationId xmlns:a16="http://schemas.microsoft.com/office/drawing/2014/main" id="{B2DCAD66-0D4A-F5D2-96F0-E0135CC90B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2505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8" name="Straight Connector 1167">
                  <a:extLst>
                    <a:ext uri="{FF2B5EF4-FFF2-40B4-BE49-F238E27FC236}">
                      <a16:creationId xmlns:a16="http://schemas.microsoft.com/office/drawing/2014/main" id="{D69E6293-5409-87E2-48B9-90E0350A23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6673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9" name="Straight Connector 1168">
                  <a:extLst>
                    <a:ext uri="{FF2B5EF4-FFF2-40B4-BE49-F238E27FC236}">
                      <a16:creationId xmlns:a16="http://schemas.microsoft.com/office/drawing/2014/main" id="{4F9D5343-817F-C41D-E9F6-376AE45253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0842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0" name="Straight Connector 1169">
                  <a:extLst>
                    <a:ext uri="{FF2B5EF4-FFF2-40B4-BE49-F238E27FC236}">
                      <a16:creationId xmlns:a16="http://schemas.microsoft.com/office/drawing/2014/main" id="{56CA621B-7302-ED56-34FE-AA0B9B1F28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5010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1" name="Straight Connector 1170">
                  <a:extLst>
                    <a:ext uri="{FF2B5EF4-FFF2-40B4-BE49-F238E27FC236}">
                      <a16:creationId xmlns:a16="http://schemas.microsoft.com/office/drawing/2014/main" id="{D1D7622F-263D-58CA-2B61-AF20496ADA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9178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2" name="Straight Connector 1171">
                  <a:extLst>
                    <a:ext uri="{FF2B5EF4-FFF2-40B4-BE49-F238E27FC236}">
                      <a16:creationId xmlns:a16="http://schemas.microsoft.com/office/drawing/2014/main" id="{29A60847-65C8-141C-C602-5DC63B09D3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3347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3" name="Straight Connector 1172">
                  <a:extLst>
                    <a:ext uri="{FF2B5EF4-FFF2-40B4-BE49-F238E27FC236}">
                      <a16:creationId xmlns:a16="http://schemas.microsoft.com/office/drawing/2014/main" id="{7929FB82-1F06-7392-BEBB-CF3ECC6777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515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4" name="Straight Connector 1173">
                  <a:extLst>
                    <a:ext uri="{FF2B5EF4-FFF2-40B4-BE49-F238E27FC236}">
                      <a16:creationId xmlns:a16="http://schemas.microsoft.com/office/drawing/2014/main" id="{51947F0A-DF09-F23F-C240-186F87C8EF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5" name="Straight Connector 1174">
                  <a:extLst>
                    <a:ext uri="{FF2B5EF4-FFF2-40B4-BE49-F238E27FC236}">
                      <a16:creationId xmlns:a16="http://schemas.microsoft.com/office/drawing/2014/main" id="{45CC65A2-953B-8196-DE0E-0222C5F19B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5852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6" name="Straight Connector 1175">
                  <a:extLst>
                    <a:ext uri="{FF2B5EF4-FFF2-40B4-BE49-F238E27FC236}">
                      <a16:creationId xmlns:a16="http://schemas.microsoft.com/office/drawing/2014/main" id="{6C3E4091-9A64-CF10-D03A-F04FC3E1FB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0020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7" name="Straight Connector 1176">
                  <a:extLst>
                    <a:ext uri="{FF2B5EF4-FFF2-40B4-BE49-F238E27FC236}">
                      <a16:creationId xmlns:a16="http://schemas.microsoft.com/office/drawing/2014/main" id="{85AB3E95-7D13-3922-892F-7C6E58F2C5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34189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8" name="Straight Connector 1177">
                  <a:extLst>
                    <a:ext uri="{FF2B5EF4-FFF2-40B4-BE49-F238E27FC236}">
                      <a16:creationId xmlns:a16="http://schemas.microsoft.com/office/drawing/2014/main" id="{EAF23BF8-A98D-88A1-BC17-6DFD80B5E0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98357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9" name="Straight Connector 1178">
                  <a:extLst>
                    <a:ext uri="{FF2B5EF4-FFF2-40B4-BE49-F238E27FC236}">
                      <a16:creationId xmlns:a16="http://schemas.microsoft.com/office/drawing/2014/main" id="{34C06495-6862-702D-16B7-95EE5A73A0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526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0" name="Straight Connector 1179">
                  <a:extLst>
                    <a:ext uri="{FF2B5EF4-FFF2-40B4-BE49-F238E27FC236}">
                      <a16:creationId xmlns:a16="http://schemas.microsoft.com/office/drawing/2014/main" id="{471E4CC7-FAFD-797B-BDCE-EBFBC96374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6694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1" name="Straight Connector 1180">
                  <a:extLst>
                    <a:ext uri="{FF2B5EF4-FFF2-40B4-BE49-F238E27FC236}">
                      <a16:creationId xmlns:a16="http://schemas.microsoft.com/office/drawing/2014/main" id="{642C367A-2143-7BBB-7C65-4D1B3558F0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90862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2" name="Straight Connector 1181">
                  <a:extLst>
                    <a:ext uri="{FF2B5EF4-FFF2-40B4-BE49-F238E27FC236}">
                      <a16:creationId xmlns:a16="http://schemas.microsoft.com/office/drawing/2014/main" id="{0FE2B387-1350-8682-DD1E-8D0A470B1C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5031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3" name="Straight Connector 1182">
                  <a:extLst>
                    <a:ext uri="{FF2B5EF4-FFF2-40B4-BE49-F238E27FC236}">
                      <a16:creationId xmlns:a16="http://schemas.microsoft.com/office/drawing/2014/main" id="{16CF126A-FD40-E994-9704-E3080BA52F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19200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156" name="Oval 1155">
            <a:extLst>
              <a:ext uri="{FF2B5EF4-FFF2-40B4-BE49-F238E27FC236}">
                <a16:creationId xmlns:a16="http://schemas.microsoft.com/office/drawing/2014/main" id="{572DA7DA-2D97-DA37-4118-C6ECC1EE4660}"/>
              </a:ext>
            </a:extLst>
          </p:cNvPr>
          <p:cNvSpPr/>
          <p:nvPr/>
        </p:nvSpPr>
        <p:spPr>
          <a:xfrm>
            <a:off x="7176625" y="4730426"/>
            <a:ext cx="1328951" cy="1328951"/>
          </a:xfrm>
          <a:prstGeom prst="ellipse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8" name="Freeform: Shape 1157">
            <a:extLst>
              <a:ext uri="{FF2B5EF4-FFF2-40B4-BE49-F238E27FC236}">
                <a16:creationId xmlns:a16="http://schemas.microsoft.com/office/drawing/2014/main" id="{AF3A68C6-8787-A9F7-3979-6FC3BC8D2420}"/>
              </a:ext>
            </a:extLst>
          </p:cNvPr>
          <p:cNvSpPr/>
          <p:nvPr/>
        </p:nvSpPr>
        <p:spPr>
          <a:xfrm>
            <a:off x="7841101" y="0"/>
            <a:ext cx="4350899" cy="5144790"/>
          </a:xfrm>
          <a:custGeom>
            <a:avLst/>
            <a:gdLst>
              <a:gd name="connsiteX0" fmla="*/ 192795 w 4350899"/>
              <a:gd name="connsiteY0" fmla="*/ 0 h 5144790"/>
              <a:gd name="connsiteX1" fmla="*/ 4350899 w 4350899"/>
              <a:gd name="connsiteY1" fmla="*/ 0 h 5144790"/>
              <a:gd name="connsiteX2" fmla="*/ 4350899 w 4350899"/>
              <a:gd name="connsiteY2" fmla="*/ 5122318 h 5144790"/>
              <a:gd name="connsiteX3" fmla="*/ 4333803 w 4350899"/>
              <a:gd name="connsiteY3" fmla="*/ 5124491 h 5144790"/>
              <a:gd name="connsiteX4" fmla="*/ 3931799 w 4350899"/>
              <a:gd name="connsiteY4" fmla="*/ 5144790 h 5144790"/>
              <a:gd name="connsiteX5" fmla="*/ 0 w 4350899"/>
              <a:gd name="connsiteY5" fmla="*/ 1212991 h 5144790"/>
              <a:gd name="connsiteX6" fmla="*/ 176766 w 4350899"/>
              <a:gd name="connsiteY6" fmla="*/ 43794 h 514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0899" h="5144790">
                <a:moveTo>
                  <a:pt x="192795" y="0"/>
                </a:moveTo>
                <a:lnTo>
                  <a:pt x="4350899" y="0"/>
                </a:lnTo>
                <a:lnTo>
                  <a:pt x="4350899" y="5122318"/>
                </a:lnTo>
                <a:lnTo>
                  <a:pt x="4333803" y="5124491"/>
                </a:lnTo>
                <a:cubicBezTo>
                  <a:pt x="4201627" y="5137914"/>
                  <a:pt x="4067516" y="5144790"/>
                  <a:pt x="3931799" y="5144790"/>
                </a:cubicBezTo>
                <a:cubicBezTo>
                  <a:pt x="1760326" y="5144790"/>
                  <a:pt x="0" y="3384464"/>
                  <a:pt x="0" y="1212991"/>
                </a:cubicBezTo>
                <a:cubicBezTo>
                  <a:pt x="0" y="805840"/>
                  <a:pt x="61887" y="413143"/>
                  <a:pt x="176766" y="43794"/>
                </a:cubicBezTo>
                <a:close/>
              </a:path>
            </a:pathLst>
          </a:cu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D90E44C-FFE5-D391-F31F-055FFAB867ED}"/>
              </a:ext>
            </a:extLst>
          </p:cNvPr>
          <p:cNvSpPr/>
          <p:nvPr/>
        </p:nvSpPr>
        <p:spPr>
          <a:xfrm>
            <a:off x="0" y="6794500"/>
            <a:ext cx="12192000" cy="63500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CF91CB-2FD3-E98A-4B58-11E6766804E8}"/>
              </a:ext>
            </a:extLst>
          </p:cNvPr>
          <p:cNvGrpSpPr/>
          <p:nvPr/>
        </p:nvGrpSpPr>
        <p:grpSpPr>
          <a:xfrm>
            <a:off x="419100" y="107731"/>
            <a:ext cx="11638642" cy="1294748"/>
            <a:chOff x="419100" y="175947"/>
            <a:chExt cx="11638642" cy="1294748"/>
          </a:xfrm>
        </p:grpSpPr>
        <p:pic>
          <p:nvPicPr>
            <p:cNvPr id="7" name="Picture 2" descr="Digital Marketing - Pooler Digital">
              <a:extLst>
                <a:ext uri="{FF2B5EF4-FFF2-40B4-BE49-F238E27FC236}">
                  <a16:creationId xmlns:a16="http://schemas.microsoft.com/office/drawing/2014/main" id="{CF7F2F94-BD48-CAD3-9FE7-02E38255BC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48" t="33772" r="21048" b="28591"/>
            <a:stretch/>
          </p:blipFill>
          <p:spPr bwMode="auto">
            <a:xfrm>
              <a:off x="10867571" y="175947"/>
              <a:ext cx="1190171" cy="773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4E3ED9-3251-AA32-D3FD-8187B305C5AA}"/>
                </a:ext>
              </a:extLst>
            </p:cNvPr>
            <p:cNvSpPr txBox="1"/>
            <p:nvPr/>
          </p:nvSpPr>
          <p:spPr>
            <a:xfrm>
              <a:off x="419100" y="270366"/>
              <a:ext cx="58634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ANYWORD - DATA-DRIVEN AD COPY GENERATOR</a:t>
              </a:r>
            </a:p>
          </p:txBody>
        </p:sp>
      </p:grpSp>
      <p:sp>
        <p:nvSpPr>
          <p:cNvPr id="49" name="Rectangle 1">
            <a:extLst>
              <a:ext uri="{FF2B5EF4-FFF2-40B4-BE49-F238E27FC236}">
                <a16:creationId xmlns:a16="http://schemas.microsoft.com/office/drawing/2014/main" id="{5D5A87AA-50E6-A71B-7D1E-C445C4538747}"/>
              </a:ext>
            </a:extLst>
          </p:cNvPr>
          <p:cNvSpPr/>
          <p:nvPr/>
        </p:nvSpPr>
        <p:spPr>
          <a:xfrm>
            <a:off x="0" y="299229"/>
            <a:ext cx="326186" cy="476103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2" name="Group 1131">
            <a:extLst>
              <a:ext uri="{FF2B5EF4-FFF2-40B4-BE49-F238E27FC236}">
                <a16:creationId xmlns:a16="http://schemas.microsoft.com/office/drawing/2014/main" id="{43D9AC8D-81DB-09BB-64EC-32BADCBBEB52}"/>
              </a:ext>
            </a:extLst>
          </p:cNvPr>
          <p:cNvGrpSpPr/>
          <p:nvPr/>
        </p:nvGrpSpPr>
        <p:grpSpPr>
          <a:xfrm>
            <a:off x="6129439" y="1577410"/>
            <a:ext cx="7112239" cy="4061131"/>
            <a:chOff x="465414" y="2152965"/>
            <a:chExt cx="4217861" cy="240842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B8F152B-4D2B-65F9-A423-A9A244612135}"/>
                </a:ext>
              </a:extLst>
            </p:cNvPr>
            <p:cNvGrpSpPr/>
            <p:nvPr/>
          </p:nvGrpSpPr>
          <p:grpSpPr>
            <a:xfrm>
              <a:off x="465414" y="2152965"/>
              <a:ext cx="4217861" cy="2408424"/>
              <a:chOff x="465414" y="2152965"/>
              <a:chExt cx="4217861" cy="2408424"/>
            </a:xfrm>
          </p:grpSpPr>
          <p:grpSp>
            <p:nvGrpSpPr>
              <p:cNvPr id="4" name="Gruppieren">
                <a:extLst>
                  <a:ext uri="{FF2B5EF4-FFF2-40B4-BE49-F238E27FC236}">
                    <a16:creationId xmlns:a16="http://schemas.microsoft.com/office/drawing/2014/main" id="{CDA791D2-9A00-770F-42A8-BE6715B9813A}"/>
                  </a:ext>
                </a:extLst>
              </p:cNvPr>
              <p:cNvGrpSpPr/>
              <p:nvPr/>
            </p:nvGrpSpPr>
            <p:grpSpPr>
              <a:xfrm>
                <a:off x="465414" y="2152965"/>
                <a:ext cx="4217861" cy="2408424"/>
                <a:chOff x="0" y="0"/>
                <a:chExt cx="9321848" cy="5322831"/>
              </a:xfrm>
            </p:grpSpPr>
            <p:sp>
              <p:nvSpPr>
                <p:cNvPr id="13" name="Form">
                  <a:extLst>
                    <a:ext uri="{FF2B5EF4-FFF2-40B4-BE49-F238E27FC236}">
                      <a16:creationId xmlns:a16="http://schemas.microsoft.com/office/drawing/2014/main" id="{4EC1AE9F-1AFC-B3A8-8F0A-E00D315D36CD}"/>
                    </a:ext>
                  </a:extLst>
                </p:cNvPr>
                <p:cNvSpPr/>
                <p:nvPr/>
              </p:nvSpPr>
              <p:spPr>
                <a:xfrm>
                  <a:off x="840659" y="26142"/>
                  <a:ext cx="7591159" cy="5141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077"/>
                      </a:moveTo>
                      <a:lnTo>
                        <a:pt x="0" y="869"/>
                      </a:lnTo>
                      <a:cubicBezTo>
                        <a:pt x="0" y="388"/>
                        <a:pt x="263" y="0"/>
                        <a:pt x="589" y="0"/>
                      </a:cubicBezTo>
                      <a:lnTo>
                        <a:pt x="21013" y="0"/>
                      </a:lnTo>
                      <a:cubicBezTo>
                        <a:pt x="21335" y="0"/>
                        <a:pt x="21600" y="388"/>
                        <a:pt x="21600" y="869"/>
                      </a:cubicBezTo>
                      <a:lnTo>
                        <a:pt x="21600" y="21077"/>
                      </a:lnTo>
                      <a:cubicBezTo>
                        <a:pt x="21600" y="21363"/>
                        <a:pt x="21441" y="21600"/>
                        <a:pt x="21247" y="21600"/>
                      </a:cubicBezTo>
                      <a:lnTo>
                        <a:pt x="354" y="21600"/>
                      </a:lnTo>
                      <a:cubicBezTo>
                        <a:pt x="157" y="21600"/>
                        <a:pt x="0" y="21371"/>
                        <a:pt x="0" y="21077"/>
                      </a:cubicBezTo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6" name="Form">
                  <a:extLst>
                    <a:ext uri="{FF2B5EF4-FFF2-40B4-BE49-F238E27FC236}">
                      <a16:creationId xmlns:a16="http://schemas.microsoft.com/office/drawing/2014/main" id="{AF957990-F421-B79C-5745-E974ED65B2DE}"/>
                    </a:ext>
                  </a:extLst>
                </p:cNvPr>
                <p:cNvSpPr/>
                <p:nvPr/>
              </p:nvSpPr>
              <p:spPr>
                <a:xfrm>
                  <a:off x="824973" y="0"/>
                  <a:ext cx="7622530" cy="5186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212" y="21600"/>
                      </a:moveTo>
                      <a:lnTo>
                        <a:pt x="388" y="21600"/>
                      </a:lnTo>
                      <a:cubicBezTo>
                        <a:pt x="193" y="21600"/>
                        <a:pt x="0" y="21316"/>
                        <a:pt x="0" y="21030"/>
                      </a:cubicBezTo>
                      <a:lnTo>
                        <a:pt x="0" y="872"/>
                      </a:lnTo>
                      <a:cubicBezTo>
                        <a:pt x="0" y="390"/>
                        <a:pt x="299" y="0"/>
                        <a:pt x="627" y="0"/>
                      </a:cubicBezTo>
                      <a:lnTo>
                        <a:pt x="20972" y="0"/>
                      </a:lnTo>
                      <a:cubicBezTo>
                        <a:pt x="21299" y="0"/>
                        <a:pt x="21600" y="390"/>
                        <a:pt x="21600" y="872"/>
                      </a:cubicBezTo>
                      <a:lnTo>
                        <a:pt x="21600" y="21030"/>
                      </a:lnTo>
                      <a:cubicBezTo>
                        <a:pt x="21600" y="21316"/>
                        <a:pt x="21409" y="21600"/>
                        <a:pt x="21212" y="21600"/>
                      </a:cubicBezTo>
                      <a:close/>
                      <a:moveTo>
                        <a:pt x="405" y="21523"/>
                      </a:moveTo>
                      <a:lnTo>
                        <a:pt x="21194" y="21523"/>
                      </a:lnTo>
                      <a:cubicBezTo>
                        <a:pt x="21388" y="21523"/>
                        <a:pt x="21546" y="21289"/>
                        <a:pt x="21546" y="21005"/>
                      </a:cubicBezTo>
                      <a:lnTo>
                        <a:pt x="21546" y="975"/>
                      </a:lnTo>
                      <a:cubicBezTo>
                        <a:pt x="21546" y="509"/>
                        <a:pt x="21289" y="131"/>
                        <a:pt x="20972" y="131"/>
                      </a:cubicBezTo>
                      <a:lnTo>
                        <a:pt x="627" y="131"/>
                      </a:lnTo>
                      <a:cubicBezTo>
                        <a:pt x="311" y="131"/>
                        <a:pt x="54" y="509"/>
                        <a:pt x="54" y="975"/>
                      </a:cubicBezTo>
                      <a:lnTo>
                        <a:pt x="54" y="21005"/>
                      </a:lnTo>
                      <a:cubicBezTo>
                        <a:pt x="54" y="21289"/>
                        <a:pt x="212" y="21523"/>
                        <a:pt x="405" y="21523"/>
                      </a:cubicBezTo>
                      <a:close/>
                    </a:path>
                  </a:pathLst>
                </a:custGeom>
                <a:solidFill>
                  <a:srgbClr val="696A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grpSp>
              <p:nvGrpSpPr>
                <p:cNvPr id="17" name="Gruppieren">
                  <a:extLst>
                    <a:ext uri="{FF2B5EF4-FFF2-40B4-BE49-F238E27FC236}">
                      <a16:creationId xmlns:a16="http://schemas.microsoft.com/office/drawing/2014/main" id="{A128B45E-046A-671D-DCF2-2539340685B7}"/>
                    </a:ext>
                  </a:extLst>
                </p:cNvPr>
                <p:cNvGrpSpPr/>
                <p:nvPr/>
              </p:nvGrpSpPr>
              <p:grpSpPr>
                <a:xfrm>
                  <a:off x="0" y="5146912"/>
                  <a:ext cx="9321849" cy="120714"/>
                  <a:chOff x="0" y="0"/>
                  <a:chExt cx="9321848" cy="120712"/>
                </a:xfrm>
              </p:grpSpPr>
              <p:sp>
                <p:nvSpPr>
                  <p:cNvPr id="1128" name="Rechteck">
                    <a:extLst>
                      <a:ext uri="{FF2B5EF4-FFF2-40B4-BE49-F238E27FC236}">
                        <a16:creationId xmlns:a16="http://schemas.microsoft.com/office/drawing/2014/main" id="{5A8B8AED-59F2-7F12-BBE5-4BE5DEE8426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663507" cy="12071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464847"/>
                      </a:gs>
                      <a:gs pos="1078">
                        <a:srgbClr val="3B4142"/>
                      </a:gs>
                      <a:gs pos="1415">
                        <a:srgbClr val="727679"/>
                      </a:gs>
                      <a:gs pos="1675">
                        <a:srgbClr val="A9ACB0"/>
                      </a:gs>
                      <a:gs pos="3442">
                        <a:srgbClr val="787B80"/>
                      </a:gs>
                      <a:gs pos="5318">
                        <a:srgbClr val="484B4F"/>
                      </a:gs>
                      <a:gs pos="13483">
                        <a:srgbClr val="5C5E63"/>
                      </a:gs>
                      <a:gs pos="20452">
                        <a:srgbClr val="717276"/>
                      </a:gs>
                      <a:gs pos="38329">
                        <a:srgbClr val="818287"/>
                      </a:gs>
                      <a:gs pos="62243">
                        <a:srgbClr val="929397"/>
                      </a:gs>
                    </a:gsLst>
                    <a:lin ang="0" scaled="0"/>
                  </a:grad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 algn="ctr" defTabSz="584200">
                      <a:defRPr sz="2400" spc="0">
                        <a:solidFill>
                          <a:srgbClr val="FFFFFF"/>
                        </a:solidFill>
                        <a:effectLst>
                          <a:outerShdw blurRad="25400" dist="23998" dir="2700000" rotWithShape="0">
                            <a:srgbClr val="000000">
                              <a:alpha val="31034"/>
                            </a:srgbClr>
                          </a:outerShdw>
                        </a:effectLst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</a:lstStyle>
                  <a:p>
                    <a:r>
                      <a:t> </a:t>
                    </a:r>
                  </a:p>
                </p:txBody>
              </p:sp>
              <p:sp>
                <p:nvSpPr>
                  <p:cNvPr id="1129" name="Rechteck">
                    <a:extLst>
                      <a:ext uri="{FF2B5EF4-FFF2-40B4-BE49-F238E27FC236}">
                        <a16:creationId xmlns:a16="http://schemas.microsoft.com/office/drawing/2014/main" id="{43F5555B-861E-4000-5A21-3CA8091704F8}"/>
                      </a:ext>
                    </a:extLst>
                  </p:cNvPr>
                  <p:cNvSpPr/>
                  <p:nvPr/>
                </p:nvSpPr>
                <p:spPr>
                  <a:xfrm>
                    <a:off x="4658341" y="0"/>
                    <a:ext cx="4663508" cy="12071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464847"/>
                      </a:gs>
                      <a:gs pos="1078">
                        <a:srgbClr val="3B4142"/>
                      </a:gs>
                      <a:gs pos="1415">
                        <a:srgbClr val="727679"/>
                      </a:gs>
                      <a:gs pos="1675">
                        <a:srgbClr val="A9ACB0"/>
                      </a:gs>
                      <a:gs pos="3442">
                        <a:srgbClr val="787B80"/>
                      </a:gs>
                      <a:gs pos="5318">
                        <a:srgbClr val="484B4F"/>
                      </a:gs>
                      <a:gs pos="13483">
                        <a:srgbClr val="5C5E63"/>
                      </a:gs>
                      <a:gs pos="20452">
                        <a:srgbClr val="717276"/>
                      </a:gs>
                      <a:gs pos="38329">
                        <a:srgbClr val="818287"/>
                      </a:gs>
                      <a:gs pos="62243">
                        <a:srgbClr val="929397"/>
                      </a:gs>
                    </a:gsLst>
                    <a:lin ang="10800000" scaled="0"/>
                  </a:grad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 algn="ctr" defTabSz="584200">
                      <a:defRPr sz="2400" spc="0">
                        <a:solidFill>
                          <a:srgbClr val="FFFFFF"/>
                        </a:solidFill>
                        <a:effectLst>
                          <a:outerShdw blurRad="25400" dist="23998" dir="2700000" rotWithShape="0">
                            <a:srgbClr val="000000">
                              <a:alpha val="31034"/>
                            </a:srgbClr>
                          </a:outerShdw>
                        </a:effectLst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</a:lstStyle>
                  <a:p>
                    <a:r>
                      <a:t> </a:t>
                    </a:r>
                  </a:p>
                </p:txBody>
              </p:sp>
            </p:grpSp>
            <p:sp>
              <p:nvSpPr>
                <p:cNvPr id="1120" name="Form">
                  <a:extLst>
                    <a:ext uri="{FF2B5EF4-FFF2-40B4-BE49-F238E27FC236}">
                      <a16:creationId xmlns:a16="http://schemas.microsoft.com/office/drawing/2014/main" id="{2F4D8B19-0955-1902-6F13-A937437E8FA6}"/>
                    </a:ext>
                  </a:extLst>
                </p:cNvPr>
                <p:cNvSpPr/>
                <p:nvPr/>
              </p:nvSpPr>
              <p:spPr>
                <a:xfrm>
                  <a:off x="4020581" y="5148450"/>
                  <a:ext cx="1267315" cy="75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10800"/>
                      </a:lnTo>
                      <a:cubicBezTo>
                        <a:pt x="0" y="16971"/>
                        <a:pt x="384" y="21600"/>
                        <a:pt x="828" y="21600"/>
                      </a:cubicBezTo>
                      <a:lnTo>
                        <a:pt x="20772" y="21600"/>
                      </a:lnTo>
                      <a:cubicBezTo>
                        <a:pt x="21236" y="21600"/>
                        <a:pt x="21600" y="16971"/>
                        <a:pt x="21600" y="10800"/>
                      </a:cubicBezTo>
                      <a:lnTo>
                        <a:pt x="21600" y="0"/>
                      </a:lnTo>
                      <a:lnTo>
                        <a:pt x="0" y="0"/>
                      </a:lnTo>
                    </a:path>
                  </a:pathLst>
                </a:custGeom>
                <a:gradFill flip="none" rotWithShape="1">
                  <a:gsLst>
                    <a:gs pos="0">
                      <a:srgbClr val="24282B"/>
                    </a:gs>
                    <a:gs pos="3820">
                      <a:srgbClr val="46494C"/>
                    </a:gs>
                    <a:gs pos="9344">
                      <a:srgbClr val="696A6D"/>
                    </a:gs>
                    <a:gs pos="49865">
                      <a:srgbClr val="727376"/>
                    </a:gs>
                    <a:gs pos="92717">
                      <a:srgbClr val="696A6D"/>
                    </a:gs>
                    <a:gs pos="100000">
                      <a:srgbClr val="24282B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121" name="Form">
                  <a:extLst>
                    <a:ext uri="{FF2B5EF4-FFF2-40B4-BE49-F238E27FC236}">
                      <a16:creationId xmlns:a16="http://schemas.microsoft.com/office/drawing/2014/main" id="{B454FFA4-9A66-924C-B330-3C09FD4D6B28}"/>
                    </a:ext>
                  </a:extLst>
                </p:cNvPr>
                <p:cNvSpPr/>
                <p:nvPr/>
              </p:nvSpPr>
              <p:spPr>
                <a:xfrm>
                  <a:off x="4173" y="5264155"/>
                  <a:ext cx="9317676" cy="586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8" h="21600" extrusionOk="0">
                      <a:moveTo>
                        <a:pt x="20352" y="21600"/>
                      </a:moveTo>
                      <a:cubicBezTo>
                        <a:pt x="13789" y="21600"/>
                        <a:pt x="7801" y="21600"/>
                        <a:pt x="1239" y="21600"/>
                      </a:cubicBezTo>
                      <a:cubicBezTo>
                        <a:pt x="815" y="17280"/>
                        <a:pt x="193" y="5451"/>
                        <a:pt x="3" y="720"/>
                      </a:cubicBezTo>
                      <a:cubicBezTo>
                        <a:pt x="-1" y="720"/>
                        <a:pt x="-1" y="0"/>
                        <a:pt x="3" y="0"/>
                      </a:cubicBezTo>
                      <a:cubicBezTo>
                        <a:pt x="7200" y="0"/>
                        <a:pt x="14398" y="0"/>
                        <a:pt x="21596" y="0"/>
                      </a:cubicBezTo>
                      <a:cubicBezTo>
                        <a:pt x="21599" y="0"/>
                        <a:pt x="21599" y="411"/>
                        <a:pt x="21596" y="720"/>
                      </a:cubicBezTo>
                      <a:cubicBezTo>
                        <a:pt x="21510" y="4114"/>
                        <a:pt x="20891" y="19851"/>
                        <a:pt x="20352" y="21600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3B4142"/>
                    </a:gs>
                    <a:gs pos="18807">
                      <a:srgbClr val="63686B"/>
                    </a:gs>
                    <a:gs pos="35319">
                      <a:srgbClr val="8B8F93"/>
                    </a:gs>
                    <a:gs pos="54082">
                      <a:srgbClr val="9A9DA2"/>
                    </a:gs>
                    <a:gs pos="83486">
                      <a:srgbClr val="A9ACB0"/>
                    </a:gs>
                    <a:gs pos="83486">
                      <a:srgbClr val="777A7C"/>
                    </a:gs>
                    <a:gs pos="100000">
                      <a:srgbClr val="464847"/>
                    </a:gs>
                  </a:gsLst>
                  <a:lin ang="16200000" scaled="0"/>
                </a:gra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  <p:sp>
              <p:nvSpPr>
                <p:cNvPr id="1124" name="Form">
                  <a:extLst>
                    <a:ext uri="{FF2B5EF4-FFF2-40B4-BE49-F238E27FC236}">
                      <a16:creationId xmlns:a16="http://schemas.microsoft.com/office/drawing/2014/main" id="{AD79A9BF-2BAA-00C4-AB62-FC7B24EDB7CB}"/>
                    </a:ext>
                  </a:extLst>
                </p:cNvPr>
                <p:cNvSpPr/>
                <p:nvPr/>
              </p:nvSpPr>
              <p:spPr>
                <a:xfrm>
                  <a:off x="864187" y="52284"/>
                  <a:ext cx="7542929" cy="4992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7" h="21600" extrusionOk="0">
                      <a:moveTo>
                        <a:pt x="21081" y="0"/>
                      </a:moveTo>
                      <a:lnTo>
                        <a:pt x="519" y="0"/>
                      </a:lnTo>
                      <a:cubicBezTo>
                        <a:pt x="236" y="0"/>
                        <a:pt x="0" y="351"/>
                        <a:pt x="0" y="787"/>
                      </a:cubicBezTo>
                      <a:lnTo>
                        <a:pt x="0" y="21061"/>
                      </a:lnTo>
                      <a:cubicBezTo>
                        <a:pt x="0" y="21359"/>
                        <a:pt x="161" y="21600"/>
                        <a:pt x="356" y="21600"/>
                      </a:cubicBezTo>
                      <a:lnTo>
                        <a:pt x="21242" y="21600"/>
                      </a:lnTo>
                      <a:cubicBezTo>
                        <a:pt x="21437" y="21600"/>
                        <a:pt x="21597" y="21359"/>
                        <a:pt x="21597" y="21061"/>
                      </a:cubicBezTo>
                      <a:lnTo>
                        <a:pt x="21597" y="782"/>
                      </a:lnTo>
                      <a:cubicBezTo>
                        <a:pt x="21600" y="351"/>
                        <a:pt x="21366" y="0"/>
                        <a:pt x="21081" y="0"/>
                      </a:cubicBezTo>
                    </a:path>
                  </a:pathLst>
                </a:custGeom>
                <a:solidFill>
                  <a:srgbClr val="181A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125" name="Form">
                  <a:extLst>
                    <a:ext uri="{FF2B5EF4-FFF2-40B4-BE49-F238E27FC236}">
                      <a16:creationId xmlns:a16="http://schemas.microsoft.com/office/drawing/2014/main" id="{3F448DEE-09A4-D3DC-3EFD-55BF7288FD66}"/>
                    </a:ext>
                  </a:extLst>
                </p:cNvPr>
                <p:cNvSpPr/>
                <p:nvPr/>
              </p:nvSpPr>
              <p:spPr>
                <a:xfrm>
                  <a:off x="1092113" y="371135"/>
                  <a:ext cx="7085637" cy="44647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2" y="21600"/>
                      </a:moveTo>
                      <a:lnTo>
                        <a:pt x="0" y="21600"/>
                      </a:lnTo>
                      <a:lnTo>
                        <a:pt x="0" y="0"/>
                      </a:ln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10802" y="21600"/>
                      </a:lnTo>
                    </a:path>
                  </a:pathLst>
                </a:custGeom>
                <a:solidFill>
                  <a:srgbClr val="3D3D3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126" name="Form">
                  <a:extLst>
                    <a:ext uri="{FF2B5EF4-FFF2-40B4-BE49-F238E27FC236}">
                      <a16:creationId xmlns:a16="http://schemas.microsoft.com/office/drawing/2014/main" id="{A106BF31-ECF6-B958-C400-54B9A390742F}"/>
                    </a:ext>
                  </a:extLst>
                </p:cNvPr>
                <p:cNvSpPr/>
                <p:nvPr/>
              </p:nvSpPr>
              <p:spPr>
                <a:xfrm>
                  <a:off x="4607777" y="181472"/>
                  <a:ext cx="59533" cy="59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0693"/>
                      </a:moveTo>
                      <a:cubicBezTo>
                        <a:pt x="21600" y="12618"/>
                        <a:pt x="21168" y="14329"/>
                        <a:pt x="20088" y="16040"/>
                      </a:cubicBezTo>
                      <a:cubicBezTo>
                        <a:pt x="19224" y="17750"/>
                        <a:pt x="18144" y="19034"/>
                        <a:pt x="16416" y="20103"/>
                      </a:cubicBezTo>
                      <a:cubicBezTo>
                        <a:pt x="14472" y="20958"/>
                        <a:pt x="12960" y="21600"/>
                        <a:pt x="11016" y="21600"/>
                      </a:cubicBezTo>
                      <a:cubicBezTo>
                        <a:pt x="9072" y="21600"/>
                        <a:pt x="7344" y="20958"/>
                        <a:pt x="5616" y="20103"/>
                      </a:cubicBezTo>
                      <a:cubicBezTo>
                        <a:pt x="3672" y="19034"/>
                        <a:pt x="2376" y="17750"/>
                        <a:pt x="1512" y="16040"/>
                      </a:cubicBezTo>
                      <a:cubicBezTo>
                        <a:pt x="432" y="14329"/>
                        <a:pt x="0" y="12618"/>
                        <a:pt x="0" y="10693"/>
                      </a:cubicBezTo>
                      <a:cubicBezTo>
                        <a:pt x="0" y="8768"/>
                        <a:pt x="432" y="7057"/>
                        <a:pt x="1512" y="5347"/>
                      </a:cubicBezTo>
                      <a:cubicBezTo>
                        <a:pt x="2376" y="3636"/>
                        <a:pt x="3672" y="2352"/>
                        <a:pt x="5616" y="1497"/>
                      </a:cubicBezTo>
                      <a:cubicBezTo>
                        <a:pt x="7344" y="428"/>
                        <a:pt x="9072" y="0"/>
                        <a:pt x="11016" y="0"/>
                      </a:cubicBezTo>
                      <a:cubicBezTo>
                        <a:pt x="12960" y="0"/>
                        <a:pt x="14472" y="428"/>
                        <a:pt x="16416" y="1497"/>
                      </a:cubicBezTo>
                      <a:cubicBezTo>
                        <a:pt x="18144" y="2352"/>
                        <a:pt x="19224" y="3636"/>
                        <a:pt x="20088" y="5347"/>
                      </a:cubicBezTo>
                      <a:cubicBezTo>
                        <a:pt x="21168" y="7057"/>
                        <a:pt x="21600" y="8768"/>
                        <a:pt x="21600" y="10693"/>
                      </a:cubicBezTo>
                    </a:path>
                  </a:pathLst>
                </a:custGeom>
                <a:solidFill>
                  <a:srgbClr val="4C4D4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127" name="Form">
                  <a:extLst>
                    <a:ext uri="{FF2B5EF4-FFF2-40B4-BE49-F238E27FC236}">
                      <a16:creationId xmlns:a16="http://schemas.microsoft.com/office/drawing/2014/main" id="{CEC545D1-8AE3-53E7-D06D-2838417D17A6}"/>
                    </a:ext>
                  </a:extLst>
                </p:cNvPr>
                <p:cNvSpPr/>
                <p:nvPr/>
              </p:nvSpPr>
              <p:spPr>
                <a:xfrm>
                  <a:off x="4607777" y="191566"/>
                  <a:ext cx="46462" cy="453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76" extrusionOk="0">
                      <a:moveTo>
                        <a:pt x="0" y="12380"/>
                      </a:moveTo>
                      <a:cubicBezTo>
                        <a:pt x="0" y="13502"/>
                        <a:pt x="0" y="14624"/>
                        <a:pt x="831" y="16588"/>
                      </a:cubicBezTo>
                      <a:cubicBezTo>
                        <a:pt x="3046" y="19393"/>
                        <a:pt x="6646" y="21076"/>
                        <a:pt x="9969" y="21076"/>
                      </a:cubicBezTo>
                      <a:cubicBezTo>
                        <a:pt x="16338" y="21076"/>
                        <a:pt x="21600" y="16027"/>
                        <a:pt x="21600" y="10136"/>
                      </a:cubicBezTo>
                      <a:cubicBezTo>
                        <a:pt x="21600" y="5928"/>
                        <a:pt x="19385" y="1720"/>
                        <a:pt x="15785" y="37"/>
                      </a:cubicBezTo>
                      <a:cubicBezTo>
                        <a:pt x="15231" y="37"/>
                        <a:pt x="14123" y="37"/>
                        <a:pt x="13569" y="37"/>
                      </a:cubicBezTo>
                      <a:cubicBezTo>
                        <a:pt x="5815" y="-524"/>
                        <a:pt x="0" y="5367"/>
                        <a:pt x="0" y="12380"/>
                      </a:cubicBezTo>
                    </a:path>
                  </a:pathLst>
                </a:custGeom>
                <a:solidFill>
                  <a:srgbClr val="0E0D0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1521DC6-F0AE-C2C9-708E-6E0578AD6C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90" t="220" r="10290" b="97723"/>
              <a:stretch/>
            </p:blipFill>
            <p:spPr>
              <a:xfrm>
                <a:off x="959563" y="2319029"/>
                <a:ext cx="3206042" cy="2022010"/>
              </a:xfrm>
              <a:prstGeom prst="rect">
                <a:avLst/>
              </a:prstGeom>
            </p:spPr>
          </p:pic>
        </p:grpSp>
        <p:pic>
          <p:nvPicPr>
            <p:cNvPr id="1131" name="Picture 1130">
              <a:extLst>
                <a:ext uri="{FF2B5EF4-FFF2-40B4-BE49-F238E27FC236}">
                  <a16:creationId xmlns:a16="http://schemas.microsoft.com/office/drawing/2014/main" id="{BC2499C7-B78B-6706-D635-9F284C839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176"/>
            <a:stretch/>
          </p:blipFill>
          <p:spPr>
            <a:xfrm>
              <a:off x="957073" y="2491179"/>
              <a:ext cx="3206042" cy="1591870"/>
            </a:xfrm>
            <a:prstGeom prst="rect">
              <a:avLst/>
            </a:prstGeom>
          </p:spPr>
        </p:pic>
      </p:grpSp>
      <p:grpSp>
        <p:nvGrpSpPr>
          <p:cNvPr id="1139" name="Group 1138">
            <a:extLst>
              <a:ext uri="{FF2B5EF4-FFF2-40B4-BE49-F238E27FC236}">
                <a16:creationId xmlns:a16="http://schemas.microsoft.com/office/drawing/2014/main" id="{238F9386-F4A0-7A85-F97F-1B8202DCADCB}"/>
              </a:ext>
            </a:extLst>
          </p:cNvPr>
          <p:cNvGrpSpPr/>
          <p:nvPr/>
        </p:nvGrpSpPr>
        <p:grpSpPr>
          <a:xfrm>
            <a:off x="408411" y="2371887"/>
            <a:ext cx="5654425" cy="658414"/>
            <a:chOff x="569467" y="1939355"/>
            <a:chExt cx="5654425" cy="658414"/>
          </a:xfrm>
        </p:grpSpPr>
        <p:sp>
          <p:nvSpPr>
            <p:cNvPr id="1140" name="TextBox 1139">
              <a:extLst>
                <a:ext uri="{FF2B5EF4-FFF2-40B4-BE49-F238E27FC236}">
                  <a16:creationId xmlns:a16="http://schemas.microsoft.com/office/drawing/2014/main" id="{8A37F334-B22A-F1EE-0BEC-15881067746D}"/>
                </a:ext>
              </a:extLst>
            </p:cNvPr>
            <p:cNvSpPr txBox="1"/>
            <p:nvPr/>
          </p:nvSpPr>
          <p:spPr>
            <a:xfrm>
              <a:off x="1399920" y="2012607"/>
              <a:ext cx="4823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Targeted Messaging</a:t>
              </a:r>
            </a:p>
          </p:txBody>
        </p:sp>
        <p:sp>
          <p:nvSpPr>
            <p:cNvPr id="1141" name="Oval 1140">
              <a:extLst>
                <a:ext uri="{FF2B5EF4-FFF2-40B4-BE49-F238E27FC236}">
                  <a16:creationId xmlns:a16="http://schemas.microsoft.com/office/drawing/2014/main" id="{19F57D8C-2B56-5395-62ED-F9EE1513DE1E}"/>
                </a:ext>
              </a:extLst>
            </p:cNvPr>
            <p:cNvSpPr/>
            <p:nvPr/>
          </p:nvSpPr>
          <p:spPr>
            <a:xfrm>
              <a:off x="569467" y="1939355"/>
              <a:ext cx="658414" cy="658414"/>
            </a:xfrm>
            <a:prstGeom prst="ellipse">
              <a:avLst/>
            </a:prstGeom>
            <a:solidFill>
              <a:srgbClr val="9C339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ptos Display" panose="020B00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17D6D12-BD28-CB11-DBAD-F7BC791FD8C5}"/>
              </a:ext>
            </a:extLst>
          </p:cNvPr>
          <p:cNvGrpSpPr/>
          <p:nvPr/>
        </p:nvGrpSpPr>
        <p:grpSpPr>
          <a:xfrm>
            <a:off x="408411" y="1522121"/>
            <a:ext cx="5654425" cy="658414"/>
            <a:chOff x="569467" y="1939355"/>
            <a:chExt cx="5654425" cy="658414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17436E2-8D7C-87C4-8FAF-A1163A4B9A39}"/>
                </a:ext>
              </a:extLst>
            </p:cNvPr>
            <p:cNvSpPr txBox="1"/>
            <p:nvPr/>
          </p:nvSpPr>
          <p:spPr>
            <a:xfrm>
              <a:off x="1399920" y="2012607"/>
              <a:ext cx="4823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Predictive Performance Scoring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72824DA-40F2-94D4-2126-DE702C016CFC}"/>
                </a:ext>
              </a:extLst>
            </p:cNvPr>
            <p:cNvSpPr/>
            <p:nvPr/>
          </p:nvSpPr>
          <p:spPr>
            <a:xfrm>
              <a:off x="569467" y="1939355"/>
              <a:ext cx="658414" cy="658414"/>
            </a:xfrm>
            <a:prstGeom prst="ellipse">
              <a:avLst/>
            </a:prstGeom>
            <a:solidFill>
              <a:srgbClr val="9C339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ptos Display" panose="020B00040202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7B7459-4375-9063-DC17-97AD201F3C28}"/>
              </a:ext>
            </a:extLst>
          </p:cNvPr>
          <p:cNvGrpSpPr/>
          <p:nvPr/>
        </p:nvGrpSpPr>
        <p:grpSpPr>
          <a:xfrm>
            <a:off x="408411" y="4071419"/>
            <a:ext cx="6110733" cy="658414"/>
            <a:chOff x="569467" y="1939355"/>
            <a:chExt cx="6110733" cy="658414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07A6ACE-C122-8946-EAB6-B166A0E92EAD}"/>
                </a:ext>
              </a:extLst>
            </p:cNvPr>
            <p:cNvSpPr txBox="1"/>
            <p:nvPr/>
          </p:nvSpPr>
          <p:spPr>
            <a:xfrm>
              <a:off x="1399919" y="2035757"/>
              <a:ext cx="52802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Platform-Specific Tools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2E31374-9A71-8878-3D25-8152FD034C25}"/>
                </a:ext>
              </a:extLst>
            </p:cNvPr>
            <p:cNvSpPr/>
            <p:nvPr/>
          </p:nvSpPr>
          <p:spPr>
            <a:xfrm>
              <a:off x="569467" y="1939355"/>
              <a:ext cx="658414" cy="658414"/>
            </a:xfrm>
            <a:prstGeom prst="ellipse">
              <a:avLst/>
            </a:prstGeom>
            <a:solidFill>
              <a:srgbClr val="9C339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ptos Display" panose="020B00040202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C665B53-98A5-1A2C-97D3-163D358C0AD5}"/>
              </a:ext>
            </a:extLst>
          </p:cNvPr>
          <p:cNvGrpSpPr/>
          <p:nvPr/>
        </p:nvGrpSpPr>
        <p:grpSpPr>
          <a:xfrm>
            <a:off x="408411" y="3221653"/>
            <a:ext cx="6185881" cy="658414"/>
            <a:chOff x="569467" y="1939355"/>
            <a:chExt cx="6185881" cy="65841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58F972E-5F9D-84B5-6A50-4A7CDD14E92C}"/>
                </a:ext>
              </a:extLst>
            </p:cNvPr>
            <p:cNvSpPr txBox="1"/>
            <p:nvPr/>
          </p:nvSpPr>
          <p:spPr>
            <a:xfrm>
              <a:off x="1399920" y="2012607"/>
              <a:ext cx="53554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A/B Testing Variants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4ED3166-E278-28E2-2E2D-CD5B7EE88404}"/>
                </a:ext>
              </a:extLst>
            </p:cNvPr>
            <p:cNvSpPr/>
            <p:nvPr/>
          </p:nvSpPr>
          <p:spPr>
            <a:xfrm>
              <a:off x="569467" y="1939355"/>
              <a:ext cx="658414" cy="658414"/>
            </a:xfrm>
            <a:prstGeom prst="ellipse">
              <a:avLst/>
            </a:prstGeom>
            <a:solidFill>
              <a:srgbClr val="9C339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ptos Display" panose="020B000402020202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9B4CF90-3B95-0CCD-D23C-0E3CCAED5589}"/>
              </a:ext>
            </a:extLst>
          </p:cNvPr>
          <p:cNvGrpSpPr/>
          <p:nvPr/>
        </p:nvGrpSpPr>
        <p:grpSpPr>
          <a:xfrm>
            <a:off x="408411" y="5811143"/>
            <a:ext cx="5189293" cy="658414"/>
            <a:chOff x="569467" y="1939355"/>
            <a:chExt cx="5189293" cy="658414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9C549E1-D1B0-BFF4-F668-9D13E0C71D79}"/>
                </a:ext>
              </a:extLst>
            </p:cNvPr>
            <p:cNvSpPr txBox="1"/>
            <p:nvPr/>
          </p:nvSpPr>
          <p:spPr>
            <a:xfrm>
              <a:off x="1399920" y="2058311"/>
              <a:ext cx="43588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Audience Personas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6C184C1-4618-6BBA-0212-CB44519194D9}"/>
                </a:ext>
              </a:extLst>
            </p:cNvPr>
            <p:cNvSpPr/>
            <p:nvPr/>
          </p:nvSpPr>
          <p:spPr>
            <a:xfrm>
              <a:off x="569467" y="1939355"/>
              <a:ext cx="658414" cy="658414"/>
            </a:xfrm>
            <a:prstGeom prst="ellipse">
              <a:avLst/>
            </a:prstGeom>
            <a:solidFill>
              <a:srgbClr val="9C339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ptos Display" panose="020B0004020202020204" pitchFamily="34" charset="0"/>
              </a:endParaRPr>
            </a:p>
          </p:txBody>
        </p:sp>
      </p:grpSp>
      <p:grpSp>
        <p:nvGrpSpPr>
          <p:cNvPr id="1152" name="Group 1151">
            <a:extLst>
              <a:ext uri="{FF2B5EF4-FFF2-40B4-BE49-F238E27FC236}">
                <a16:creationId xmlns:a16="http://schemas.microsoft.com/office/drawing/2014/main" id="{ED03C59A-DCDB-688F-F192-F62FFFA965AE}"/>
              </a:ext>
            </a:extLst>
          </p:cNvPr>
          <p:cNvGrpSpPr/>
          <p:nvPr/>
        </p:nvGrpSpPr>
        <p:grpSpPr>
          <a:xfrm>
            <a:off x="408411" y="4921185"/>
            <a:ext cx="5654425" cy="658414"/>
            <a:chOff x="569467" y="1939355"/>
            <a:chExt cx="5654425" cy="658414"/>
          </a:xfrm>
        </p:grpSpPr>
        <p:sp>
          <p:nvSpPr>
            <p:cNvPr id="1153" name="TextBox 1152">
              <a:extLst>
                <a:ext uri="{FF2B5EF4-FFF2-40B4-BE49-F238E27FC236}">
                  <a16:creationId xmlns:a16="http://schemas.microsoft.com/office/drawing/2014/main" id="{34647AFE-BD46-FC8F-BCCC-0F81A268217F}"/>
                </a:ext>
              </a:extLst>
            </p:cNvPr>
            <p:cNvSpPr txBox="1"/>
            <p:nvPr/>
          </p:nvSpPr>
          <p:spPr>
            <a:xfrm>
              <a:off x="1399920" y="2047332"/>
              <a:ext cx="4823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Conversion-Focused Language</a:t>
              </a:r>
            </a:p>
          </p:txBody>
        </p:sp>
        <p:sp>
          <p:nvSpPr>
            <p:cNvPr id="1154" name="Oval 1153">
              <a:extLst>
                <a:ext uri="{FF2B5EF4-FFF2-40B4-BE49-F238E27FC236}">
                  <a16:creationId xmlns:a16="http://schemas.microsoft.com/office/drawing/2014/main" id="{8DB5D963-FCEE-D11A-0D74-460130EA7A2E}"/>
                </a:ext>
              </a:extLst>
            </p:cNvPr>
            <p:cNvSpPr/>
            <p:nvPr/>
          </p:nvSpPr>
          <p:spPr>
            <a:xfrm>
              <a:off x="569467" y="1939355"/>
              <a:ext cx="658414" cy="658414"/>
            </a:xfrm>
            <a:prstGeom prst="ellipse">
              <a:avLst/>
            </a:prstGeom>
            <a:solidFill>
              <a:srgbClr val="9C339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ptos Display" panose="020B0004020202020204" pitchFamily="34" charset="0"/>
              </a:endParaRPr>
            </a:p>
          </p:txBody>
        </p:sp>
      </p:grpSp>
      <p:grpSp>
        <p:nvGrpSpPr>
          <p:cNvPr id="1199" name="Graphic 1196">
            <a:extLst>
              <a:ext uri="{FF2B5EF4-FFF2-40B4-BE49-F238E27FC236}">
                <a16:creationId xmlns:a16="http://schemas.microsoft.com/office/drawing/2014/main" id="{ECF90B39-6E76-2A78-81FC-6CC32C30D00D}"/>
              </a:ext>
            </a:extLst>
          </p:cNvPr>
          <p:cNvGrpSpPr/>
          <p:nvPr/>
        </p:nvGrpSpPr>
        <p:grpSpPr>
          <a:xfrm>
            <a:off x="605755" y="1676647"/>
            <a:ext cx="300871" cy="355179"/>
            <a:chOff x="-450398" y="1973137"/>
            <a:chExt cx="300871" cy="355179"/>
          </a:xfrm>
          <a:solidFill>
            <a:schemeClr val="bg1"/>
          </a:solidFill>
        </p:grpSpPr>
        <p:sp>
          <p:nvSpPr>
            <p:cNvPr id="1200" name="Freeform: Shape 1199">
              <a:extLst>
                <a:ext uri="{FF2B5EF4-FFF2-40B4-BE49-F238E27FC236}">
                  <a16:creationId xmlns:a16="http://schemas.microsoft.com/office/drawing/2014/main" id="{80BBF763-7E3A-3F8F-CB45-9FACECE46E7B}"/>
                </a:ext>
              </a:extLst>
            </p:cNvPr>
            <p:cNvSpPr/>
            <p:nvPr/>
          </p:nvSpPr>
          <p:spPr>
            <a:xfrm>
              <a:off x="-450175" y="2063824"/>
              <a:ext cx="300648" cy="264492"/>
            </a:xfrm>
            <a:custGeom>
              <a:avLst/>
              <a:gdLst>
                <a:gd name="connsiteX0" fmla="*/ 178289 w 300648"/>
                <a:gd name="connsiteY0" fmla="*/ 253485 h 264492"/>
                <a:gd name="connsiteX1" fmla="*/ 193024 w 300648"/>
                <a:gd name="connsiteY1" fmla="*/ 205340 h 264492"/>
                <a:gd name="connsiteX2" fmla="*/ 166665 w 300648"/>
                <a:gd name="connsiteY2" fmla="*/ 205126 h 264492"/>
                <a:gd name="connsiteX3" fmla="*/ 161074 w 300648"/>
                <a:gd name="connsiteY3" fmla="*/ 200756 h 264492"/>
                <a:gd name="connsiteX4" fmla="*/ 165985 w 300648"/>
                <a:gd name="connsiteY4" fmla="*/ 195403 h 264492"/>
                <a:gd name="connsiteX5" fmla="*/ 169688 w 300648"/>
                <a:gd name="connsiteY5" fmla="*/ 195252 h 264492"/>
                <a:gd name="connsiteX6" fmla="*/ 188591 w 300648"/>
                <a:gd name="connsiteY6" fmla="*/ 195252 h 264492"/>
                <a:gd name="connsiteX7" fmla="*/ 204899 w 300648"/>
                <a:gd name="connsiteY7" fmla="*/ 183238 h 264492"/>
                <a:gd name="connsiteX8" fmla="*/ 197268 w 300648"/>
                <a:gd name="connsiteY8" fmla="*/ 183238 h 264492"/>
                <a:gd name="connsiteX9" fmla="*/ 140571 w 300648"/>
                <a:gd name="connsiteY9" fmla="*/ 183238 h 264492"/>
                <a:gd name="connsiteX10" fmla="*/ 134979 w 300648"/>
                <a:gd name="connsiteY10" fmla="*/ 182986 h 264492"/>
                <a:gd name="connsiteX11" fmla="*/ 129577 w 300648"/>
                <a:gd name="connsiteY11" fmla="*/ 178037 h 264492"/>
                <a:gd name="connsiteX12" fmla="*/ 135370 w 300648"/>
                <a:gd name="connsiteY12" fmla="*/ 172873 h 264492"/>
                <a:gd name="connsiteX13" fmla="*/ 148555 w 300648"/>
                <a:gd name="connsiteY13" fmla="*/ 172609 h 264492"/>
                <a:gd name="connsiteX14" fmla="*/ 201461 w 300648"/>
                <a:gd name="connsiteY14" fmla="*/ 172609 h 264492"/>
                <a:gd name="connsiteX15" fmla="*/ 217871 w 300648"/>
                <a:gd name="connsiteY15" fmla="*/ 160985 h 264492"/>
                <a:gd name="connsiteX16" fmla="*/ 191475 w 300648"/>
                <a:gd name="connsiteY16" fmla="*/ 160947 h 264492"/>
                <a:gd name="connsiteX17" fmla="*/ 180846 w 300648"/>
                <a:gd name="connsiteY17" fmla="*/ 155507 h 264492"/>
                <a:gd name="connsiteX18" fmla="*/ 191689 w 300648"/>
                <a:gd name="connsiteY18" fmla="*/ 150368 h 264492"/>
                <a:gd name="connsiteX19" fmla="*/ 220024 w 300648"/>
                <a:gd name="connsiteY19" fmla="*/ 150129 h 264492"/>
                <a:gd name="connsiteX20" fmla="*/ 226712 w 300648"/>
                <a:gd name="connsiteY20" fmla="*/ 146225 h 264492"/>
                <a:gd name="connsiteX21" fmla="*/ 255274 w 300648"/>
                <a:gd name="connsiteY21" fmla="*/ 96757 h 264492"/>
                <a:gd name="connsiteX22" fmla="*/ 257075 w 300648"/>
                <a:gd name="connsiteY22" fmla="*/ 88382 h 264492"/>
                <a:gd name="connsiteX23" fmla="*/ 257163 w 300648"/>
                <a:gd name="connsiteY23" fmla="*/ 10919 h 264492"/>
                <a:gd name="connsiteX24" fmla="*/ 257428 w 300648"/>
                <a:gd name="connsiteY24" fmla="*/ 5340 h 264492"/>
                <a:gd name="connsiteX25" fmla="*/ 262503 w 300648"/>
                <a:gd name="connsiteY25" fmla="*/ 0 h 264492"/>
                <a:gd name="connsiteX26" fmla="*/ 267591 w 300648"/>
                <a:gd name="connsiteY26" fmla="*/ 5377 h 264492"/>
                <a:gd name="connsiteX27" fmla="*/ 267880 w 300648"/>
                <a:gd name="connsiteY27" fmla="*/ 10956 h 264492"/>
                <a:gd name="connsiteX28" fmla="*/ 267893 w 300648"/>
                <a:gd name="connsiteY28" fmla="*/ 72791 h 264492"/>
                <a:gd name="connsiteX29" fmla="*/ 289353 w 300648"/>
                <a:gd name="connsiteY29" fmla="*/ 84491 h 264492"/>
                <a:gd name="connsiteX30" fmla="*/ 294969 w 300648"/>
                <a:gd name="connsiteY30" fmla="*/ 104893 h 264492"/>
                <a:gd name="connsiteX31" fmla="*/ 270676 w 300648"/>
                <a:gd name="connsiteY31" fmla="*/ 147434 h 264492"/>
                <a:gd name="connsiteX32" fmla="*/ 268019 w 300648"/>
                <a:gd name="connsiteY32" fmla="*/ 157446 h 264492"/>
                <a:gd name="connsiteX33" fmla="*/ 267893 w 300648"/>
                <a:gd name="connsiteY33" fmla="*/ 243096 h 264492"/>
                <a:gd name="connsiteX34" fmla="*/ 246786 w 300648"/>
                <a:gd name="connsiteY34" fmla="*/ 264492 h 264492"/>
                <a:gd name="connsiteX35" fmla="*/ 20025 w 300648"/>
                <a:gd name="connsiteY35" fmla="*/ 264492 h 264492"/>
                <a:gd name="connsiteX36" fmla="*/ 13 w 300648"/>
                <a:gd name="connsiteY36" fmla="*/ 244506 h 264492"/>
                <a:gd name="connsiteX37" fmla="*/ 1 w 300648"/>
                <a:gd name="connsiteY37" fmla="*/ 217430 h 264492"/>
                <a:gd name="connsiteX38" fmla="*/ 5693 w 300648"/>
                <a:gd name="connsiteY38" fmla="*/ 209433 h 264492"/>
                <a:gd name="connsiteX39" fmla="*/ 10919 w 300648"/>
                <a:gd name="connsiteY39" fmla="*/ 217354 h 264492"/>
                <a:gd name="connsiteX40" fmla="*/ 10882 w 300648"/>
                <a:gd name="connsiteY40" fmla="*/ 246949 h 264492"/>
                <a:gd name="connsiteX41" fmla="*/ 18123 w 300648"/>
                <a:gd name="connsiteY41" fmla="*/ 254367 h 264492"/>
                <a:gd name="connsiteX42" fmla="*/ 175594 w 300648"/>
                <a:gd name="connsiteY42" fmla="*/ 254329 h 264492"/>
                <a:gd name="connsiteX43" fmla="*/ 178289 w 300648"/>
                <a:gd name="connsiteY43" fmla="*/ 253485 h 264492"/>
                <a:gd name="connsiteX44" fmla="*/ 249834 w 300648"/>
                <a:gd name="connsiteY44" fmla="*/ 128670 h 264492"/>
                <a:gd name="connsiteX45" fmla="*/ 248423 w 300648"/>
                <a:gd name="connsiteY45" fmla="*/ 129816 h 264492"/>
                <a:gd name="connsiteX46" fmla="*/ 190215 w 300648"/>
                <a:gd name="connsiteY46" fmla="*/ 231069 h 264492"/>
                <a:gd name="connsiteX47" fmla="*/ 188843 w 300648"/>
                <a:gd name="connsiteY47" fmla="*/ 251181 h 264492"/>
                <a:gd name="connsiteX48" fmla="*/ 206612 w 300648"/>
                <a:gd name="connsiteY48" fmla="*/ 237655 h 264492"/>
                <a:gd name="connsiteX49" fmla="*/ 224785 w 300648"/>
                <a:gd name="connsiteY49" fmla="*/ 206083 h 264492"/>
                <a:gd name="connsiteX50" fmla="*/ 232656 w 300648"/>
                <a:gd name="connsiteY50" fmla="*/ 202204 h 264492"/>
                <a:gd name="connsiteX51" fmla="*/ 233701 w 300648"/>
                <a:gd name="connsiteY51" fmla="*/ 211410 h 264492"/>
                <a:gd name="connsiteX52" fmla="*/ 231787 w 300648"/>
                <a:gd name="connsiteY52" fmla="*/ 214634 h 264492"/>
                <a:gd name="connsiteX53" fmla="*/ 208476 w 300648"/>
                <a:gd name="connsiteY53" fmla="*/ 254405 h 264492"/>
                <a:gd name="connsiteX54" fmla="*/ 249960 w 300648"/>
                <a:gd name="connsiteY54" fmla="*/ 254354 h 264492"/>
                <a:gd name="connsiteX55" fmla="*/ 257163 w 300648"/>
                <a:gd name="connsiteY55" fmla="*/ 246118 h 264492"/>
                <a:gd name="connsiteX56" fmla="*/ 257100 w 300648"/>
                <a:gd name="connsiteY56" fmla="*/ 175581 h 264492"/>
                <a:gd name="connsiteX57" fmla="*/ 256458 w 300648"/>
                <a:gd name="connsiteY57" fmla="*/ 171954 h 264492"/>
                <a:gd name="connsiteX58" fmla="*/ 247176 w 300648"/>
                <a:gd name="connsiteY58" fmla="*/ 187469 h 264492"/>
                <a:gd name="connsiteX59" fmla="*/ 239834 w 300648"/>
                <a:gd name="connsiteY59" fmla="*/ 189988 h 264492"/>
                <a:gd name="connsiteX60" fmla="*/ 238373 w 300648"/>
                <a:gd name="connsiteY60" fmla="*/ 182696 h 264492"/>
                <a:gd name="connsiteX61" fmla="*/ 240414 w 300648"/>
                <a:gd name="connsiteY61" fmla="*/ 178893 h 264492"/>
                <a:gd name="connsiteX62" fmla="*/ 264379 w 300648"/>
                <a:gd name="connsiteY62" fmla="*/ 137133 h 264492"/>
                <a:gd name="connsiteX63" fmla="*/ 249834 w 300648"/>
                <a:gd name="connsiteY63" fmla="*/ 128670 h 264492"/>
                <a:gd name="connsiteX64" fmla="*/ 288169 w 300648"/>
                <a:gd name="connsiteY64" fmla="*/ 95863 h 264492"/>
                <a:gd name="connsiteX65" fmla="*/ 272968 w 300648"/>
                <a:gd name="connsiteY65" fmla="*/ 87136 h 264492"/>
                <a:gd name="connsiteX66" fmla="*/ 265702 w 300648"/>
                <a:gd name="connsiteY66" fmla="*/ 99817 h 264492"/>
                <a:gd name="connsiteX67" fmla="*/ 280814 w 300648"/>
                <a:gd name="connsiteY67" fmla="*/ 108583 h 264492"/>
                <a:gd name="connsiteX68" fmla="*/ 288169 w 300648"/>
                <a:gd name="connsiteY68" fmla="*/ 95863 h 264492"/>
                <a:gd name="connsiteX69" fmla="*/ 275600 w 300648"/>
                <a:gd name="connsiteY69" fmla="*/ 117650 h 264492"/>
                <a:gd name="connsiteX70" fmla="*/ 260375 w 300648"/>
                <a:gd name="connsiteY70" fmla="*/ 109023 h 264492"/>
                <a:gd name="connsiteX71" fmla="*/ 254544 w 300648"/>
                <a:gd name="connsiteY71" fmla="*/ 119350 h 264492"/>
                <a:gd name="connsiteX72" fmla="*/ 269694 w 300648"/>
                <a:gd name="connsiteY72" fmla="*/ 127927 h 264492"/>
                <a:gd name="connsiteX73" fmla="*/ 275600 w 300648"/>
                <a:gd name="connsiteY73" fmla="*/ 117650 h 264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300648" h="264492">
                  <a:moveTo>
                    <a:pt x="178289" y="253485"/>
                  </a:moveTo>
                  <a:cubicBezTo>
                    <a:pt x="172874" y="235074"/>
                    <a:pt x="183767" y="221183"/>
                    <a:pt x="193024" y="205340"/>
                  </a:cubicBezTo>
                  <a:cubicBezTo>
                    <a:pt x="183503" y="205340"/>
                    <a:pt x="175065" y="205617"/>
                    <a:pt x="166665" y="205126"/>
                  </a:cubicBezTo>
                  <a:cubicBezTo>
                    <a:pt x="164726" y="205012"/>
                    <a:pt x="162925" y="202280"/>
                    <a:pt x="161074" y="200756"/>
                  </a:cubicBezTo>
                  <a:cubicBezTo>
                    <a:pt x="162685" y="198942"/>
                    <a:pt x="164121" y="196915"/>
                    <a:pt x="165985" y="195403"/>
                  </a:cubicBezTo>
                  <a:cubicBezTo>
                    <a:pt x="166753" y="194786"/>
                    <a:pt x="168428" y="195252"/>
                    <a:pt x="169688" y="195252"/>
                  </a:cubicBezTo>
                  <a:cubicBezTo>
                    <a:pt x="175984" y="195252"/>
                    <a:pt x="182281" y="195252"/>
                    <a:pt x="188591" y="195252"/>
                  </a:cubicBezTo>
                  <a:cubicBezTo>
                    <a:pt x="200051" y="195252"/>
                    <a:pt x="200051" y="195252"/>
                    <a:pt x="204899" y="183238"/>
                  </a:cubicBezTo>
                  <a:cubicBezTo>
                    <a:pt x="202141" y="183238"/>
                    <a:pt x="199698" y="183238"/>
                    <a:pt x="197268" y="183238"/>
                  </a:cubicBezTo>
                  <a:cubicBezTo>
                    <a:pt x="178365" y="183238"/>
                    <a:pt x="159474" y="183238"/>
                    <a:pt x="140571" y="183238"/>
                  </a:cubicBezTo>
                  <a:cubicBezTo>
                    <a:pt x="138682" y="183238"/>
                    <a:pt x="136465" y="183780"/>
                    <a:pt x="134979" y="182986"/>
                  </a:cubicBezTo>
                  <a:cubicBezTo>
                    <a:pt x="132889" y="181865"/>
                    <a:pt x="131352" y="179737"/>
                    <a:pt x="129577" y="178037"/>
                  </a:cubicBezTo>
                  <a:cubicBezTo>
                    <a:pt x="131491" y="176236"/>
                    <a:pt x="133191" y="173302"/>
                    <a:pt x="135370" y="172873"/>
                  </a:cubicBezTo>
                  <a:cubicBezTo>
                    <a:pt x="139614" y="172042"/>
                    <a:pt x="144135" y="172609"/>
                    <a:pt x="148555" y="172609"/>
                  </a:cubicBezTo>
                  <a:cubicBezTo>
                    <a:pt x="166187" y="172609"/>
                    <a:pt x="183830" y="172609"/>
                    <a:pt x="201461" y="172609"/>
                  </a:cubicBezTo>
                  <a:cubicBezTo>
                    <a:pt x="212569" y="172609"/>
                    <a:pt x="212569" y="172609"/>
                    <a:pt x="217871" y="160985"/>
                  </a:cubicBezTo>
                  <a:cubicBezTo>
                    <a:pt x="208766" y="160985"/>
                    <a:pt x="200126" y="161073"/>
                    <a:pt x="191475" y="160947"/>
                  </a:cubicBezTo>
                  <a:cubicBezTo>
                    <a:pt x="187042" y="160884"/>
                    <a:pt x="180732" y="162181"/>
                    <a:pt x="180846" y="155507"/>
                  </a:cubicBezTo>
                  <a:cubicBezTo>
                    <a:pt x="180946" y="148794"/>
                    <a:pt x="187344" y="150444"/>
                    <a:pt x="191689" y="150368"/>
                  </a:cubicBezTo>
                  <a:cubicBezTo>
                    <a:pt x="201134" y="150205"/>
                    <a:pt x="210592" y="150570"/>
                    <a:pt x="220024" y="150129"/>
                  </a:cubicBezTo>
                  <a:cubicBezTo>
                    <a:pt x="222354" y="150016"/>
                    <a:pt x="225528" y="148202"/>
                    <a:pt x="226712" y="146225"/>
                  </a:cubicBezTo>
                  <a:cubicBezTo>
                    <a:pt x="236484" y="129879"/>
                    <a:pt x="245967" y="113368"/>
                    <a:pt x="255274" y="96757"/>
                  </a:cubicBezTo>
                  <a:cubicBezTo>
                    <a:pt x="256609" y="94364"/>
                    <a:pt x="257062" y="91203"/>
                    <a:pt x="257075" y="88382"/>
                  </a:cubicBezTo>
                  <a:cubicBezTo>
                    <a:pt x="257201" y="62565"/>
                    <a:pt x="257151" y="36748"/>
                    <a:pt x="257163" y="10919"/>
                  </a:cubicBezTo>
                  <a:cubicBezTo>
                    <a:pt x="257163" y="9030"/>
                    <a:pt x="256622" y="6801"/>
                    <a:pt x="257428" y="5340"/>
                  </a:cubicBezTo>
                  <a:cubicBezTo>
                    <a:pt x="258586" y="3262"/>
                    <a:pt x="260765" y="1751"/>
                    <a:pt x="262503" y="0"/>
                  </a:cubicBezTo>
                  <a:cubicBezTo>
                    <a:pt x="264241" y="1763"/>
                    <a:pt x="266419" y="3287"/>
                    <a:pt x="267591" y="5377"/>
                  </a:cubicBezTo>
                  <a:cubicBezTo>
                    <a:pt x="268409" y="6838"/>
                    <a:pt x="267880" y="9067"/>
                    <a:pt x="267880" y="10956"/>
                  </a:cubicBezTo>
                  <a:cubicBezTo>
                    <a:pt x="267893" y="32139"/>
                    <a:pt x="267893" y="53334"/>
                    <a:pt x="267893" y="72791"/>
                  </a:cubicBezTo>
                  <a:cubicBezTo>
                    <a:pt x="275701" y="77048"/>
                    <a:pt x="282539" y="80763"/>
                    <a:pt x="289353" y="84491"/>
                  </a:cubicBezTo>
                  <a:cubicBezTo>
                    <a:pt x="304931" y="93029"/>
                    <a:pt x="301946" y="92601"/>
                    <a:pt x="294969" y="104893"/>
                  </a:cubicBezTo>
                  <a:cubicBezTo>
                    <a:pt x="286897" y="119086"/>
                    <a:pt x="278572" y="133140"/>
                    <a:pt x="270676" y="147434"/>
                  </a:cubicBezTo>
                  <a:cubicBezTo>
                    <a:pt x="269052" y="150381"/>
                    <a:pt x="268044" y="154084"/>
                    <a:pt x="268019" y="157446"/>
                  </a:cubicBezTo>
                  <a:cubicBezTo>
                    <a:pt x="267817" y="185996"/>
                    <a:pt x="267918" y="214546"/>
                    <a:pt x="267893" y="243096"/>
                  </a:cubicBezTo>
                  <a:cubicBezTo>
                    <a:pt x="267880" y="258599"/>
                    <a:pt x="262049" y="264492"/>
                    <a:pt x="246786" y="264492"/>
                  </a:cubicBezTo>
                  <a:cubicBezTo>
                    <a:pt x="171199" y="264492"/>
                    <a:pt x="95612" y="264492"/>
                    <a:pt x="20025" y="264492"/>
                  </a:cubicBezTo>
                  <a:cubicBezTo>
                    <a:pt x="6398" y="264492"/>
                    <a:pt x="64" y="258158"/>
                    <a:pt x="13" y="244506"/>
                  </a:cubicBezTo>
                  <a:cubicBezTo>
                    <a:pt x="-12" y="235477"/>
                    <a:pt x="38" y="226459"/>
                    <a:pt x="1" y="217430"/>
                  </a:cubicBezTo>
                  <a:cubicBezTo>
                    <a:pt x="-25" y="213312"/>
                    <a:pt x="718" y="209257"/>
                    <a:pt x="5693" y="209433"/>
                  </a:cubicBezTo>
                  <a:cubicBezTo>
                    <a:pt x="10164" y="209584"/>
                    <a:pt x="10932" y="213488"/>
                    <a:pt x="10919" y="217354"/>
                  </a:cubicBezTo>
                  <a:cubicBezTo>
                    <a:pt x="10894" y="227215"/>
                    <a:pt x="11020" y="237089"/>
                    <a:pt x="10882" y="246949"/>
                  </a:cubicBezTo>
                  <a:cubicBezTo>
                    <a:pt x="10819" y="252037"/>
                    <a:pt x="13438" y="254354"/>
                    <a:pt x="18123" y="254367"/>
                  </a:cubicBezTo>
                  <a:cubicBezTo>
                    <a:pt x="70613" y="254405"/>
                    <a:pt x="123104" y="254367"/>
                    <a:pt x="175594" y="254329"/>
                  </a:cubicBezTo>
                  <a:cubicBezTo>
                    <a:pt x="176148" y="254329"/>
                    <a:pt x="176727" y="253977"/>
                    <a:pt x="178289" y="253485"/>
                  </a:cubicBezTo>
                  <a:close/>
                  <a:moveTo>
                    <a:pt x="249834" y="128670"/>
                  </a:moveTo>
                  <a:cubicBezTo>
                    <a:pt x="249053" y="129287"/>
                    <a:pt x="248625" y="129476"/>
                    <a:pt x="248423" y="129816"/>
                  </a:cubicBezTo>
                  <a:cubicBezTo>
                    <a:pt x="228991" y="163554"/>
                    <a:pt x="209521" y="197267"/>
                    <a:pt x="190215" y="231069"/>
                  </a:cubicBezTo>
                  <a:cubicBezTo>
                    <a:pt x="186639" y="237340"/>
                    <a:pt x="186450" y="244103"/>
                    <a:pt x="188843" y="251181"/>
                  </a:cubicBezTo>
                  <a:cubicBezTo>
                    <a:pt x="196789" y="248763"/>
                    <a:pt x="202708" y="244771"/>
                    <a:pt x="206612" y="237655"/>
                  </a:cubicBezTo>
                  <a:cubicBezTo>
                    <a:pt x="212456" y="227014"/>
                    <a:pt x="218790" y="216649"/>
                    <a:pt x="224785" y="206083"/>
                  </a:cubicBezTo>
                  <a:cubicBezTo>
                    <a:pt x="226611" y="202859"/>
                    <a:pt x="228790" y="200126"/>
                    <a:pt x="232656" y="202204"/>
                  </a:cubicBezTo>
                  <a:cubicBezTo>
                    <a:pt x="236875" y="204471"/>
                    <a:pt x="235704" y="208060"/>
                    <a:pt x="233701" y="211410"/>
                  </a:cubicBezTo>
                  <a:cubicBezTo>
                    <a:pt x="233059" y="212480"/>
                    <a:pt x="232417" y="213564"/>
                    <a:pt x="231787" y="214634"/>
                  </a:cubicBezTo>
                  <a:cubicBezTo>
                    <a:pt x="224017" y="227883"/>
                    <a:pt x="216259" y="241131"/>
                    <a:pt x="208476" y="254405"/>
                  </a:cubicBezTo>
                  <a:cubicBezTo>
                    <a:pt x="221901" y="254405"/>
                    <a:pt x="235930" y="254493"/>
                    <a:pt x="249960" y="254354"/>
                  </a:cubicBezTo>
                  <a:cubicBezTo>
                    <a:pt x="255148" y="254304"/>
                    <a:pt x="257176" y="251181"/>
                    <a:pt x="257163" y="246118"/>
                  </a:cubicBezTo>
                  <a:cubicBezTo>
                    <a:pt x="257075" y="222606"/>
                    <a:pt x="257125" y="199093"/>
                    <a:pt x="257100" y="175581"/>
                  </a:cubicBezTo>
                  <a:cubicBezTo>
                    <a:pt x="257100" y="174863"/>
                    <a:pt x="256861" y="174145"/>
                    <a:pt x="256458" y="171954"/>
                  </a:cubicBezTo>
                  <a:cubicBezTo>
                    <a:pt x="252944" y="178024"/>
                    <a:pt x="250551" y="183125"/>
                    <a:pt x="247176" y="187469"/>
                  </a:cubicBezTo>
                  <a:cubicBezTo>
                    <a:pt x="245854" y="189182"/>
                    <a:pt x="242340" y="189195"/>
                    <a:pt x="239834" y="189988"/>
                  </a:cubicBezTo>
                  <a:cubicBezTo>
                    <a:pt x="239305" y="187558"/>
                    <a:pt x="238449" y="185140"/>
                    <a:pt x="238373" y="182696"/>
                  </a:cubicBezTo>
                  <a:cubicBezTo>
                    <a:pt x="238336" y="181450"/>
                    <a:pt x="239683" y="180165"/>
                    <a:pt x="240414" y="178893"/>
                  </a:cubicBezTo>
                  <a:cubicBezTo>
                    <a:pt x="248297" y="165141"/>
                    <a:pt x="256193" y="151401"/>
                    <a:pt x="264379" y="137133"/>
                  </a:cubicBezTo>
                  <a:cubicBezTo>
                    <a:pt x="259228" y="134123"/>
                    <a:pt x="254443" y="131339"/>
                    <a:pt x="249834" y="128670"/>
                  </a:cubicBezTo>
                  <a:close/>
                  <a:moveTo>
                    <a:pt x="288169" y="95863"/>
                  </a:moveTo>
                  <a:cubicBezTo>
                    <a:pt x="283156" y="92992"/>
                    <a:pt x="278346" y="90221"/>
                    <a:pt x="272968" y="87136"/>
                  </a:cubicBezTo>
                  <a:cubicBezTo>
                    <a:pt x="270437" y="91569"/>
                    <a:pt x="268195" y="95473"/>
                    <a:pt x="265702" y="99817"/>
                  </a:cubicBezTo>
                  <a:cubicBezTo>
                    <a:pt x="270890" y="102827"/>
                    <a:pt x="275676" y="105598"/>
                    <a:pt x="280814" y="108583"/>
                  </a:cubicBezTo>
                  <a:cubicBezTo>
                    <a:pt x="283371" y="104162"/>
                    <a:pt x="285637" y="100233"/>
                    <a:pt x="288169" y="95863"/>
                  </a:cubicBezTo>
                  <a:close/>
                  <a:moveTo>
                    <a:pt x="275600" y="117650"/>
                  </a:moveTo>
                  <a:cubicBezTo>
                    <a:pt x="270324" y="114665"/>
                    <a:pt x="265488" y="111920"/>
                    <a:pt x="260375" y="109023"/>
                  </a:cubicBezTo>
                  <a:cubicBezTo>
                    <a:pt x="258271" y="112739"/>
                    <a:pt x="256483" y="115900"/>
                    <a:pt x="254544" y="119350"/>
                  </a:cubicBezTo>
                  <a:cubicBezTo>
                    <a:pt x="259745" y="122297"/>
                    <a:pt x="264568" y="125030"/>
                    <a:pt x="269694" y="127927"/>
                  </a:cubicBezTo>
                  <a:cubicBezTo>
                    <a:pt x="271810" y="124249"/>
                    <a:pt x="273560" y="121202"/>
                    <a:pt x="275600" y="11765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1" name="Freeform: Shape 1200">
              <a:extLst>
                <a:ext uri="{FF2B5EF4-FFF2-40B4-BE49-F238E27FC236}">
                  <a16:creationId xmlns:a16="http://schemas.microsoft.com/office/drawing/2014/main" id="{DABFE7E8-C90A-AA35-28E0-571CCAD2E4DB}"/>
                </a:ext>
              </a:extLst>
            </p:cNvPr>
            <p:cNvSpPr/>
            <p:nvPr/>
          </p:nvSpPr>
          <p:spPr>
            <a:xfrm>
              <a:off x="-450398" y="1973137"/>
              <a:ext cx="268140" cy="285550"/>
            </a:xfrm>
            <a:custGeom>
              <a:avLst/>
              <a:gdLst>
                <a:gd name="connsiteX0" fmla="*/ 11105 w 268140"/>
                <a:gd name="connsiteY0" fmla="*/ 148051 h 285550"/>
                <a:gd name="connsiteX1" fmla="*/ 11092 w 268140"/>
                <a:gd name="connsiteY1" fmla="*/ 275235 h 285550"/>
                <a:gd name="connsiteX2" fmla="*/ 10790 w 268140"/>
                <a:gd name="connsiteY2" fmla="*/ 280801 h 285550"/>
                <a:gd name="connsiteX3" fmla="*/ 5463 w 268140"/>
                <a:gd name="connsiteY3" fmla="*/ 285549 h 285550"/>
                <a:gd name="connsiteX4" fmla="*/ 387 w 268140"/>
                <a:gd name="connsiteY4" fmla="*/ 280486 h 285550"/>
                <a:gd name="connsiteX5" fmla="*/ 199 w 268140"/>
                <a:gd name="connsiteY5" fmla="*/ 275524 h 285550"/>
                <a:gd name="connsiteX6" fmla="*/ 199 w 268140"/>
                <a:gd name="connsiteY6" fmla="*/ 20515 h 285550"/>
                <a:gd name="connsiteX7" fmla="*/ 20915 w 268140"/>
                <a:gd name="connsiteY7" fmla="*/ 0 h 285550"/>
                <a:gd name="connsiteX8" fmla="*/ 247639 w 268140"/>
                <a:gd name="connsiteY8" fmla="*/ 0 h 285550"/>
                <a:gd name="connsiteX9" fmla="*/ 268078 w 268140"/>
                <a:gd name="connsiteY9" fmla="*/ 20162 h 285550"/>
                <a:gd name="connsiteX10" fmla="*/ 268078 w 268140"/>
                <a:gd name="connsiteY10" fmla="*/ 67389 h 285550"/>
                <a:gd name="connsiteX11" fmla="*/ 267562 w 268140"/>
                <a:gd name="connsiteY11" fmla="*/ 72288 h 285550"/>
                <a:gd name="connsiteX12" fmla="*/ 262247 w 268140"/>
                <a:gd name="connsiteY12" fmla="*/ 76368 h 285550"/>
                <a:gd name="connsiteX13" fmla="*/ 257814 w 268140"/>
                <a:gd name="connsiteY13" fmla="*/ 72137 h 285550"/>
                <a:gd name="connsiteX14" fmla="*/ 257386 w 268140"/>
                <a:gd name="connsiteY14" fmla="*/ 65298 h 285550"/>
                <a:gd name="connsiteX15" fmla="*/ 257349 w 268140"/>
                <a:gd name="connsiteY15" fmla="*/ 19331 h 285550"/>
                <a:gd name="connsiteX16" fmla="*/ 248017 w 268140"/>
                <a:gd name="connsiteY16" fmla="*/ 10088 h 285550"/>
                <a:gd name="connsiteX17" fmla="*/ 20663 w 268140"/>
                <a:gd name="connsiteY17" fmla="*/ 10088 h 285550"/>
                <a:gd name="connsiteX18" fmla="*/ 11117 w 268140"/>
                <a:gd name="connsiteY18" fmla="*/ 19596 h 285550"/>
                <a:gd name="connsiteX19" fmla="*/ 11105 w 268140"/>
                <a:gd name="connsiteY19" fmla="*/ 148051 h 28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8140" h="285550">
                  <a:moveTo>
                    <a:pt x="11105" y="148051"/>
                  </a:moveTo>
                  <a:cubicBezTo>
                    <a:pt x="11105" y="190442"/>
                    <a:pt x="11105" y="232844"/>
                    <a:pt x="11092" y="275235"/>
                  </a:cubicBezTo>
                  <a:cubicBezTo>
                    <a:pt x="11092" y="277124"/>
                    <a:pt x="11634" y="279391"/>
                    <a:pt x="10790" y="280801"/>
                  </a:cubicBezTo>
                  <a:cubicBezTo>
                    <a:pt x="9556" y="282841"/>
                    <a:pt x="7226" y="285612"/>
                    <a:pt x="5463" y="285549"/>
                  </a:cubicBezTo>
                  <a:cubicBezTo>
                    <a:pt x="3662" y="285473"/>
                    <a:pt x="1634" y="282564"/>
                    <a:pt x="387" y="280486"/>
                  </a:cubicBezTo>
                  <a:cubicBezTo>
                    <a:pt x="-356" y="279240"/>
                    <a:pt x="199" y="277212"/>
                    <a:pt x="199" y="275524"/>
                  </a:cubicBezTo>
                  <a:cubicBezTo>
                    <a:pt x="199" y="190517"/>
                    <a:pt x="186" y="105522"/>
                    <a:pt x="199" y="20515"/>
                  </a:cubicBezTo>
                  <a:cubicBezTo>
                    <a:pt x="211" y="6070"/>
                    <a:pt x="6357" y="0"/>
                    <a:pt x="20915" y="0"/>
                  </a:cubicBezTo>
                  <a:cubicBezTo>
                    <a:pt x="96490" y="0"/>
                    <a:pt x="172064" y="0"/>
                    <a:pt x="247639" y="0"/>
                  </a:cubicBezTo>
                  <a:cubicBezTo>
                    <a:pt x="261769" y="0"/>
                    <a:pt x="268015" y="6108"/>
                    <a:pt x="268078" y="20162"/>
                  </a:cubicBezTo>
                  <a:cubicBezTo>
                    <a:pt x="268141" y="35905"/>
                    <a:pt x="268103" y="51647"/>
                    <a:pt x="268078" y="67389"/>
                  </a:cubicBezTo>
                  <a:cubicBezTo>
                    <a:pt x="268078" y="69051"/>
                    <a:pt x="268406" y="71129"/>
                    <a:pt x="267562" y="72288"/>
                  </a:cubicBezTo>
                  <a:cubicBezTo>
                    <a:pt x="266252" y="74089"/>
                    <a:pt x="264162" y="76204"/>
                    <a:pt x="262247" y="76368"/>
                  </a:cubicBezTo>
                  <a:cubicBezTo>
                    <a:pt x="260850" y="76494"/>
                    <a:pt x="258570" y="73950"/>
                    <a:pt x="257814" y="72137"/>
                  </a:cubicBezTo>
                  <a:cubicBezTo>
                    <a:pt x="256983" y="70134"/>
                    <a:pt x="257399" y="67603"/>
                    <a:pt x="257386" y="65298"/>
                  </a:cubicBezTo>
                  <a:cubicBezTo>
                    <a:pt x="257361" y="49972"/>
                    <a:pt x="257411" y="34658"/>
                    <a:pt x="257349" y="19331"/>
                  </a:cubicBezTo>
                  <a:cubicBezTo>
                    <a:pt x="257323" y="11813"/>
                    <a:pt x="255573" y="10088"/>
                    <a:pt x="248017" y="10088"/>
                  </a:cubicBezTo>
                  <a:cubicBezTo>
                    <a:pt x="172228" y="10075"/>
                    <a:pt x="96439" y="10075"/>
                    <a:pt x="20663" y="10088"/>
                  </a:cubicBezTo>
                  <a:cubicBezTo>
                    <a:pt x="12515" y="10088"/>
                    <a:pt x="11117" y="11485"/>
                    <a:pt x="11117" y="19596"/>
                  </a:cubicBezTo>
                  <a:cubicBezTo>
                    <a:pt x="11092" y="62414"/>
                    <a:pt x="11105" y="105233"/>
                    <a:pt x="11105" y="14805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2" name="Freeform: Shape 1201">
              <a:extLst>
                <a:ext uri="{FF2B5EF4-FFF2-40B4-BE49-F238E27FC236}">
                  <a16:creationId xmlns:a16="http://schemas.microsoft.com/office/drawing/2014/main" id="{6C452747-DD2C-44EE-93FB-5215DD8C180D}"/>
                </a:ext>
              </a:extLst>
            </p:cNvPr>
            <p:cNvSpPr/>
            <p:nvPr/>
          </p:nvSpPr>
          <p:spPr>
            <a:xfrm>
              <a:off x="-422654" y="2202927"/>
              <a:ext cx="80409" cy="80357"/>
            </a:xfrm>
            <a:custGeom>
              <a:avLst/>
              <a:gdLst>
                <a:gd name="connsiteX0" fmla="*/ 22 w 80409"/>
                <a:gd name="connsiteY0" fmla="*/ 39752 h 80357"/>
                <a:gd name="connsiteX1" fmla="*/ 35 w 80409"/>
                <a:gd name="connsiteY1" fmla="*/ 15824 h 80357"/>
                <a:gd name="connsiteX2" fmla="*/ 13359 w 80409"/>
                <a:gd name="connsiteY2" fmla="*/ 485 h 80357"/>
                <a:gd name="connsiteX3" fmla="*/ 66794 w 80409"/>
                <a:gd name="connsiteY3" fmla="*/ 498 h 80357"/>
                <a:gd name="connsiteX4" fmla="*/ 80143 w 80409"/>
                <a:gd name="connsiteY4" fmla="*/ 15320 h 80357"/>
                <a:gd name="connsiteX5" fmla="*/ 80156 w 80409"/>
                <a:gd name="connsiteY5" fmla="*/ 65053 h 80357"/>
                <a:gd name="connsiteX6" fmla="*/ 64515 w 80409"/>
                <a:gd name="connsiteY6" fmla="*/ 80241 h 80357"/>
                <a:gd name="connsiteX7" fmla="*/ 15399 w 80409"/>
                <a:gd name="connsiteY7" fmla="*/ 80228 h 80357"/>
                <a:gd name="connsiteX8" fmla="*/ 22 w 80409"/>
                <a:gd name="connsiteY8" fmla="*/ 64297 h 80357"/>
                <a:gd name="connsiteX9" fmla="*/ 22 w 80409"/>
                <a:gd name="connsiteY9" fmla="*/ 39752 h 80357"/>
                <a:gd name="connsiteX10" fmla="*/ 69502 w 80409"/>
                <a:gd name="connsiteY10" fmla="*/ 40193 h 80357"/>
                <a:gd name="connsiteX11" fmla="*/ 69539 w 80409"/>
                <a:gd name="connsiteY11" fmla="*/ 16907 h 80357"/>
                <a:gd name="connsiteX12" fmla="*/ 63180 w 80409"/>
                <a:gd name="connsiteY12" fmla="*/ 10585 h 80357"/>
                <a:gd name="connsiteX13" fmla="*/ 16596 w 80409"/>
                <a:gd name="connsiteY13" fmla="*/ 10598 h 80357"/>
                <a:gd name="connsiteX14" fmla="*/ 10185 w 80409"/>
                <a:gd name="connsiteY14" fmla="*/ 17159 h 80357"/>
                <a:gd name="connsiteX15" fmla="*/ 10198 w 80409"/>
                <a:gd name="connsiteY15" fmla="*/ 63743 h 80357"/>
                <a:gd name="connsiteX16" fmla="*/ 16835 w 80409"/>
                <a:gd name="connsiteY16" fmla="*/ 70103 h 80357"/>
                <a:gd name="connsiteX17" fmla="*/ 63419 w 80409"/>
                <a:gd name="connsiteY17" fmla="*/ 70090 h 80357"/>
                <a:gd name="connsiteX18" fmla="*/ 69514 w 80409"/>
                <a:gd name="connsiteY18" fmla="*/ 64108 h 80357"/>
                <a:gd name="connsiteX19" fmla="*/ 69502 w 80409"/>
                <a:gd name="connsiteY19" fmla="*/ 40193 h 8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0409" h="80357">
                  <a:moveTo>
                    <a:pt x="22" y="39752"/>
                  </a:moveTo>
                  <a:cubicBezTo>
                    <a:pt x="22" y="31780"/>
                    <a:pt x="-28" y="23809"/>
                    <a:pt x="35" y="15824"/>
                  </a:cubicBezTo>
                  <a:cubicBezTo>
                    <a:pt x="111" y="7185"/>
                    <a:pt x="4758" y="812"/>
                    <a:pt x="13359" y="485"/>
                  </a:cubicBezTo>
                  <a:cubicBezTo>
                    <a:pt x="31154" y="-182"/>
                    <a:pt x="48999" y="-145"/>
                    <a:pt x="66794" y="498"/>
                  </a:cubicBezTo>
                  <a:cubicBezTo>
                    <a:pt x="74955" y="787"/>
                    <a:pt x="79967" y="6870"/>
                    <a:pt x="80143" y="15320"/>
                  </a:cubicBezTo>
                  <a:cubicBezTo>
                    <a:pt x="80483" y="31894"/>
                    <a:pt x="80508" y="48480"/>
                    <a:pt x="80156" y="65053"/>
                  </a:cubicBezTo>
                  <a:cubicBezTo>
                    <a:pt x="79954" y="74561"/>
                    <a:pt x="73935" y="80153"/>
                    <a:pt x="64515" y="80241"/>
                  </a:cubicBezTo>
                  <a:cubicBezTo>
                    <a:pt x="48143" y="80392"/>
                    <a:pt x="31771" y="80404"/>
                    <a:pt x="15399" y="80228"/>
                  </a:cubicBezTo>
                  <a:cubicBezTo>
                    <a:pt x="5614" y="80115"/>
                    <a:pt x="85" y="74196"/>
                    <a:pt x="22" y="64297"/>
                  </a:cubicBezTo>
                  <a:cubicBezTo>
                    <a:pt x="-28" y="56124"/>
                    <a:pt x="22" y="47938"/>
                    <a:pt x="22" y="39752"/>
                  </a:cubicBezTo>
                  <a:close/>
                  <a:moveTo>
                    <a:pt x="69502" y="40193"/>
                  </a:moveTo>
                  <a:cubicBezTo>
                    <a:pt x="69502" y="32435"/>
                    <a:pt x="69388" y="24665"/>
                    <a:pt x="69539" y="16907"/>
                  </a:cubicBezTo>
                  <a:cubicBezTo>
                    <a:pt x="69628" y="12361"/>
                    <a:pt x="67776" y="10547"/>
                    <a:pt x="63180" y="10585"/>
                  </a:cubicBezTo>
                  <a:cubicBezTo>
                    <a:pt x="47652" y="10736"/>
                    <a:pt x="32124" y="10711"/>
                    <a:pt x="16596" y="10598"/>
                  </a:cubicBezTo>
                  <a:cubicBezTo>
                    <a:pt x="11936" y="10560"/>
                    <a:pt x="10185" y="12890"/>
                    <a:pt x="10185" y="17159"/>
                  </a:cubicBezTo>
                  <a:cubicBezTo>
                    <a:pt x="10185" y="32687"/>
                    <a:pt x="10173" y="48215"/>
                    <a:pt x="10198" y="63743"/>
                  </a:cubicBezTo>
                  <a:cubicBezTo>
                    <a:pt x="10211" y="68100"/>
                    <a:pt x="12301" y="70141"/>
                    <a:pt x="16835" y="70103"/>
                  </a:cubicBezTo>
                  <a:cubicBezTo>
                    <a:pt x="32363" y="69977"/>
                    <a:pt x="47891" y="70002"/>
                    <a:pt x="63419" y="70090"/>
                  </a:cubicBezTo>
                  <a:cubicBezTo>
                    <a:pt x="67650" y="70115"/>
                    <a:pt x="69565" y="68378"/>
                    <a:pt x="69514" y="64108"/>
                  </a:cubicBezTo>
                  <a:cubicBezTo>
                    <a:pt x="69426" y="56136"/>
                    <a:pt x="69489" y="48165"/>
                    <a:pt x="69502" y="4019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3" name="Freeform: Shape 1202">
              <a:extLst>
                <a:ext uri="{FF2B5EF4-FFF2-40B4-BE49-F238E27FC236}">
                  <a16:creationId xmlns:a16="http://schemas.microsoft.com/office/drawing/2014/main" id="{66E7FCF0-DF37-EE86-2FD3-4FC53E1D7CFE}"/>
                </a:ext>
              </a:extLst>
            </p:cNvPr>
            <p:cNvSpPr/>
            <p:nvPr/>
          </p:nvSpPr>
          <p:spPr>
            <a:xfrm>
              <a:off x="-422639" y="2018194"/>
              <a:ext cx="80403" cy="80627"/>
            </a:xfrm>
            <a:custGeom>
              <a:avLst/>
              <a:gdLst>
                <a:gd name="connsiteX0" fmla="*/ 40886 w 80403"/>
                <a:gd name="connsiteY0" fmla="*/ 41 h 80627"/>
                <a:gd name="connsiteX1" fmla="*/ 64185 w 80403"/>
                <a:gd name="connsiteY1" fmla="*/ 79 h 80627"/>
                <a:gd name="connsiteX2" fmla="*/ 80179 w 80403"/>
                <a:gd name="connsiteY2" fmla="*/ 15594 h 80627"/>
                <a:gd name="connsiteX3" fmla="*/ 80204 w 80403"/>
                <a:gd name="connsiteY3" fmla="*/ 64067 h 80627"/>
                <a:gd name="connsiteX4" fmla="*/ 64008 w 80403"/>
                <a:gd name="connsiteY4" fmla="*/ 80351 h 80627"/>
                <a:gd name="connsiteX5" fmla="*/ 16152 w 80403"/>
                <a:gd name="connsiteY5" fmla="*/ 80338 h 80627"/>
                <a:gd name="connsiteX6" fmla="*/ 20 w 80403"/>
                <a:gd name="connsiteY6" fmla="*/ 62934 h 80627"/>
                <a:gd name="connsiteX7" fmla="*/ 20 w 80403"/>
                <a:gd name="connsiteY7" fmla="*/ 16350 h 80627"/>
                <a:gd name="connsiteX8" fmla="*/ 15699 w 80403"/>
                <a:gd name="connsiteY8" fmla="*/ 53 h 80627"/>
                <a:gd name="connsiteX9" fmla="*/ 16958 w 80403"/>
                <a:gd name="connsiteY9" fmla="*/ 41 h 80627"/>
                <a:gd name="connsiteX10" fmla="*/ 40886 w 80403"/>
                <a:gd name="connsiteY10" fmla="*/ 41 h 80627"/>
                <a:gd name="connsiteX11" fmla="*/ 40055 w 80403"/>
                <a:gd name="connsiteY11" fmla="*/ 10279 h 80627"/>
                <a:gd name="connsiteX12" fmla="*/ 16757 w 80403"/>
                <a:gd name="connsiteY12" fmla="*/ 10242 h 80627"/>
                <a:gd name="connsiteX13" fmla="*/ 10221 w 80403"/>
                <a:gd name="connsiteY13" fmla="*/ 16035 h 80627"/>
                <a:gd name="connsiteX14" fmla="*/ 10208 w 80403"/>
                <a:gd name="connsiteY14" fmla="*/ 63878 h 80627"/>
                <a:gd name="connsiteX15" fmla="*/ 16014 w 80403"/>
                <a:gd name="connsiteY15" fmla="*/ 69709 h 80627"/>
                <a:gd name="connsiteX16" fmla="*/ 63870 w 80403"/>
                <a:gd name="connsiteY16" fmla="*/ 69722 h 80627"/>
                <a:gd name="connsiteX17" fmla="*/ 69487 w 80403"/>
                <a:gd name="connsiteY17" fmla="*/ 63991 h 80627"/>
                <a:gd name="connsiteX18" fmla="*/ 69499 w 80403"/>
                <a:gd name="connsiteY18" fmla="*/ 16148 h 80627"/>
                <a:gd name="connsiteX19" fmla="*/ 63341 w 80403"/>
                <a:gd name="connsiteY19" fmla="*/ 10242 h 80627"/>
                <a:gd name="connsiteX20" fmla="*/ 40055 w 80403"/>
                <a:gd name="connsiteY20" fmla="*/ 10279 h 8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0403" h="80627">
                  <a:moveTo>
                    <a:pt x="40886" y="41"/>
                  </a:moveTo>
                  <a:cubicBezTo>
                    <a:pt x="48657" y="41"/>
                    <a:pt x="56414" y="-73"/>
                    <a:pt x="64185" y="79"/>
                  </a:cubicBezTo>
                  <a:cubicBezTo>
                    <a:pt x="73983" y="255"/>
                    <a:pt x="79990" y="5784"/>
                    <a:pt x="80179" y="15594"/>
                  </a:cubicBezTo>
                  <a:cubicBezTo>
                    <a:pt x="80493" y="31752"/>
                    <a:pt x="80456" y="47909"/>
                    <a:pt x="80204" y="64067"/>
                  </a:cubicBezTo>
                  <a:cubicBezTo>
                    <a:pt x="80040" y="74079"/>
                    <a:pt x="74159" y="80124"/>
                    <a:pt x="64008" y="80351"/>
                  </a:cubicBezTo>
                  <a:cubicBezTo>
                    <a:pt x="48065" y="80716"/>
                    <a:pt x="32096" y="80728"/>
                    <a:pt x="16152" y="80338"/>
                  </a:cubicBezTo>
                  <a:cubicBezTo>
                    <a:pt x="5347" y="80086"/>
                    <a:pt x="33" y="73915"/>
                    <a:pt x="20" y="62934"/>
                  </a:cubicBezTo>
                  <a:cubicBezTo>
                    <a:pt x="7" y="47406"/>
                    <a:pt x="-18" y="31878"/>
                    <a:pt x="20" y="16350"/>
                  </a:cubicBezTo>
                  <a:cubicBezTo>
                    <a:pt x="45" y="6035"/>
                    <a:pt x="5536" y="381"/>
                    <a:pt x="15699" y="53"/>
                  </a:cubicBezTo>
                  <a:cubicBezTo>
                    <a:pt x="16115" y="41"/>
                    <a:pt x="16543" y="41"/>
                    <a:pt x="16958" y="41"/>
                  </a:cubicBezTo>
                  <a:cubicBezTo>
                    <a:pt x="24930" y="28"/>
                    <a:pt x="32902" y="28"/>
                    <a:pt x="40886" y="41"/>
                  </a:cubicBezTo>
                  <a:close/>
                  <a:moveTo>
                    <a:pt x="40055" y="10279"/>
                  </a:moveTo>
                  <a:cubicBezTo>
                    <a:pt x="32285" y="10279"/>
                    <a:pt x="24527" y="10380"/>
                    <a:pt x="16757" y="10242"/>
                  </a:cubicBezTo>
                  <a:cubicBezTo>
                    <a:pt x="12614" y="10166"/>
                    <a:pt x="10246" y="11917"/>
                    <a:pt x="10221" y="16035"/>
                  </a:cubicBezTo>
                  <a:cubicBezTo>
                    <a:pt x="10133" y="31978"/>
                    <a:pt x="10133" y="47922"/>
                    <a:pt x="10208" y="63878"/>
                  </a:cubicBezTo>
                  <a:cubicBezTo>
                    <a:pt x="10221" y="67530"/>
                    <a:pt x="11997" y="69722"/>
                    <a:pt x="16014" y="69709"/>
                  </a:cubicBezTo>
                  <a:cubicBezTo>
                    <a:pt x="31970" y="69659"/>
                    <a:pt x="47914" y="69646"/>
                    <a:pt x="63870" y="69722"/>
                  </a:cubicBezTo>
                  <a:cubicBezTo>
                    <a:pt x="67900" y="69747"/>
                    <a:pt x="69512" y="67908"/>
                    <a:pt x="69487" y="63991"/>
                  </a:cubicBezTo>
                  <a:cubicBezTo>
                    <a:pt x="69424" y="48048"/>
                    <a:pt x="69411" y="32104"/>
                    <a:pt x="69499" y="16148"/>
                  </a:cubicBezTo>
                  <a:cubicBezTo>
                    <a:pt x="69524" y="11816"/>
                    <a:pt x="67522" y="10179"/>
                    <a:pt x="63341" y="10242"/>
                  </a:cubicBezTo>
                  <a:cubicBezTo>
                    <a:pt x="55583" y="10380"/>
                    <a:pt x="47813" y="10279"/>
                    <a:pt x="40055" y="10279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4" name="Freeform: Shape 1203">
              <a:extLst>
                <a:ext uri="{FF2B5EF4-FFF2-40B4-BE49-F238E27FC236}">
                  <a16:creationId xmlns:a16="http://schemas.microsoft.com/office/drawing/2014/main" id="{5E1F4DB4-3532-01F7-6A6D-2817934A2A8F}"/>
                </a:ext>
              </a:extLst>
            </p:cNvPr>
            <p:cNvSpPr/>
            <p:nvPr/>
          </p:nvSpPr>
          <p:spPr>
            <a:xfrm>
              <a:off x="-422657" y="2110408"/>
              <a:ext cx="80441" cy="80652"/>
            </a:xfrm>
            <a:custGeom>
              <a:avLst/>
              <a:gdLst>
                <a:gd name="connsiteX0" fmla="*/ 40375 w 80441"/>
                <a:gd name="connsiteY0" fmla="*/ 25 h 80652"/>
                <a:gd name="connsiteX1" fmla="*/ 63636 w 80441"/>
                <a:gd name="connsiteY1" fmla="*/ 37 h 80652"/>
                <a:gd name="connsiteX2" fmla="*/ 80121 w 80441"/>
                <a:gd name="connsiteY2" fmla="*/ 15175 h 80652"/>
                <a:gd name="connsiteX3" fmla="*/ 80121 w 80441"/>
                <a:gd name="connsiteY3" fmla="*/ 65449 h 80652"/>
                <a:gd name="connsiteX4" fmla="*/ 63636 w 80441"/>
                <a:gd name="connsiteY4" fmla="*/ 80586 h 80652"/>
                <a:gd name="connsiteX5" fmla="*/ 16485 w 80441"/>
                <a:gd name="connsiteY5" fmla="*/ 80586 h 80652"/>
                <a:gd name="connsiteX6" fmla="*/ 38 w 80441"/>
                <a:gd name="connsiteY6" fmla="*/ 64189 h 80652"/>
                <a:gd name="connsiteX7" fmla="*/ 38 w 80441"/>
                <a:gd name="connsiteY7" fmla="*/ 16422 h 80652"/>
                <a:gd name="connsiteX8" fmla="*/ 16498 w 80441"/>
                <a:gd name="connsiteY8" fmla="*/ 37 h 80652"/>
                <a:gd name="connsiteX9" fmla="*/ 40375 w 80441"/>
                <a:gd name="connsiteY9" fmla="*/ 25 h 80652"/>
                <a:gd name="connsiteX10" fmla="*/ 69517 w 80441"/>
                <a:gd name="connsiteY10" fmla="*/ 40173 h 80652"/>
                <a:gd name="connsiteX11" fmla="*/ 69567 w 80441"/>
                <a:gd name="connsiteY11" fmla="*/ 17542 h 80652"/>
                <a:gd name="connsiteX12" fmla="*/ 62628 w 80441"/>
                <a:gd name="connsiteY12" fmla="*/ 10150 h 80652"/>
                <a:gd name="connsiteX13" fmla="*/ 17367 w 80441"/>
                <a:gd name="connsiteY13" fmla="*/ 10163 h 80652"/>
                <a:gd name="connsiteX14" fmla="*/ 10176 w 80441"/>
                <a:gd name="connsiteY14" fmla="*/ 17517 h 80652"/>
                <a:gd name="connsiteX15" fmla="*/ 10188 w 80441"/>
                <a:gd name="connsiteY15" fmla="*/ 63396 h 80652"/>
                <a:gd name="connsiteX16" fmla="*/ 17039 w 80441"/>
                <a:gd name="connsiteY16" fmla="*/ 70436 h 80652"/>
                <a:gd name="connsiteX17" fmla="*/ 62931 w 80441"/>
                <a:gd name="connsiteY17" fmla="*/ 70448 h 80652"/>
                <a:gd name="connsiteX18" fmla="*/ 69567 w 80441"/>
                <a:gd name="connsiteY18" fmla="*/ 63409 h 80652"/>
                <a:gd name="connsiteX19" fmla="*/ 69517 w 80441"/>
                <a:gd name="connsiteY19" fmla="*/ 40173 h 8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0441" h="80652">
                  <a:moveTo>
                    <a:pt x="40375" y="25"/>
                  </a:moveTo>
                  <a:cubicBezTo>
                    <a:pt x="48133" y="25"/>
                    <a:pt x="55878" y="-38"/>
                    <a:pt x="63636" y="37"/>
                  </a:cubicBezTo>
                  <a:cubicBezTo>
                    <a:pt x="73383" y="138"/>
                    <a:pt x="79869" y="5604"/>
                    <a:pt x="80121" y="15175"/>
                  </a:cubicBezTo>
                  <a:cubicBezTo>
                    <a:pt x="80549" y="31924"/>
                    <a:pt x="80549" y="48699"/>
                    <a:pt x="80121" y="65449"/>
                  </a:cubicBezTo>
                  <a:cubicBezTo>
                    <a:pt x="79869" y="75020"/>
                    <a:pt x="73383" y="80536"/>
                    <a:pt x="63636" y="80586"/>
                  </a:cubicBezTo>
                  <a:cubicBezTo>
                    <a:pt x="47919" y="80674"/>
                    <a:pt x="32202" y="80674"/>
                    <a:pt x="16485" y="80586"/>
                  </a:cubicBezTo>
                  <a:cubicBezTo>
                    <a:pt x="6234" y="80536"/>
                    <a:pt x="63" y="74340"/>
                    <a:pt x="38" y="64189"/>
                  </a:cubicBezTo>
                  <a:cubicBezTo>
                    <a:pt x="-13" y="48271"/>
                    <a:pt x="-13" y="32353"/>
                    <a:pt x="38" y="16422"/>
                  </a:cubicBezTo>
                  <a:cubicBezTo>
                    <a:pt x="63" y="6258"/>
                    <a:pt x="6221" y="138"/>
                    <a:pt x="16498" y="37"/>
                  </a:cubicBezTo>
                  <a:cubicBezTo>
                    <a:pt x="24444" y="-38"/>
                    <a:pt x="32416" y="25"/>
                    <a:pt x="40375" y="25"/>
                  </a:cubicBezTo>
                  <a:close/>
                  <a:moveTo>
                    <a:pt x="69517" y="40173"/>
                  </a:moveTo>
                  <a:cubicBezTo>
                    <a:pt x="69517" y="32630"/>
                    <a:pt x="69378" y="25086"/>
                    <a:pt x="69567" y="17542"/>
                  </a:cubicBezTo>
                  <a:cubicBezTo>
                    <a:pt x="69693" y="12580"/>
                    <a:pt x="67741" y="10137"/>
                    <a:pt x="62628" y="10150"/>
                  </a:cubicBezTo>
                  <a:cubicBezTo>
                    <a:pt x="47541" y="10225"/>
                    <a:pt x="32454" y="10200"/>
                    <a:pt x="17367" y="10163"/>
                  </a:cubicBezTo>
                  <a:cubicBezTo>
                    <a:pt x="12380" y="10150"/>
                    <a:pt x="10163" y="12606"/>
                    <a:pt x="10176" y="17517"/>
                  </a:cubicBezTo>
                  <a:cubicBezTo>
                    <a:pt x="10226" y="32806"/>
                    <a:pt x="10213" y="48107"/>
                    <a:pt x="10188" y="63396"/>
                  </a:cubicBezTo>
                  <a:cubicBezTo>
                    <a:pt x="10188" y="68005"/>
                    <a:pt x="12380" y="70436"/>
                    <a:pt x="17039" y="70436"/>
                  </a:cubicBezTo>
                  <a:cubicBezTo>
                    <a:pt x="32341" y="70448"/>
                    <a:pt x="47629" y="70423"/>
                    <a:pt x="62931" y="70448"/>
                  </a:cubicBezTo>
                  <a:cubicBezTo>
                    <a:pt x="67691" y="70461"/>
                    <a:pt x="69656" y="68106"/>
                    <a:pt x="69567" y="63409"/>
                  </a:cubicBezTo>
                  <a:cubicBezTo>
                    <a:pt x="69404" y="55676"/>
                    <a:pt x="69504" y="47918"/>
                    <a:pt x="69517" y="4017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5" name="Freeform: Shape 1204">
              <a:extLst>
                <a:ext uri="{FF2B5EF4-FFF2-40B4-BE49-F238E27FC236}">
                  <a16:creationId xmlns:a16="http://schemas.microsoft.com/office/drawing/2014/main" id="{B9F97828-2701-1419-B0AA-8BE616A2E7F2}"/>
                </a:ext>
              </a:extLst>
            </p:cNvPr>
            <p:cNvSpPr/>
            <p:nvPr/>
          </p:nvSpPr>
          <p:spPr>
            <a:xfrm>
              <a:off x="-320498" y="2051275"/>
              <a:ext cx="91645" cy="10851"/>
            </a:xfrm>
            <a:custGeom>
              <a:avLst/>
              <a:gdLst>
                <a:gd name="connsiteX0" fmla="*/ 45413 w 91645"/>
                <a:gd name="connsiteY0" fmla="*/ 10849 h 10851"/>
                <a:gd name="connsiteX1" fmla="*/ 8287 w 91645"/>
                <a:gd name="connsiteY1" fmla="*/ 10836 h 10851"/>
                <a:gd name="connsiteX2" fmla="*/ 0 w 91645"/>
                <a:gd name="connsiteY2" fmla="*/ 5547 h 10851"/>
                <a:gd name="connsiteX3" fmla="*/ 8136 w 91645"/>
                <a:gd name="connsiteY3" fmla="*/ 6 h 10851"/>
                <a:gd name="connsiteX4" fmla="*/ 83635 w 91645"/>
                <a:gd name="connsiteY4" fmla="*/ 6 h 10851"/>
                <a:gd name="connsiteX5" fmla="*/ 91644 w 91645"/>
                <a:gd name="connsiteY5" fmla="*/ 5711 h 10851"/>
                <a:gd name="connsiteX6" fmla="*/ 83798 w 91645"/>
                <a:gd name="connsiteY6" fmla="*/ 10849 h 10851"/>
                <a:gd name="connsiteX7" fmla="*/ 45413 w 91645"/>
                <a:gd name="connsiteY7" fmla="*/ 10849 h 10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45" h="10851">
                  <a:moveTo>
                    <a:pt x="45413" y="10849"/>
                  </a:moveTo>
                  <a:cubicBezTo>
                    <a:pt x="33033" y="10849"/>
                    <a:pt x="20666" y="10861"/>
                    <a:pt x="8287" y="10836"/>
                  </a:cubicBezTo>
                  <a:cubicBezTo>
                    <a:pt x="4408" y="10824"/>
                    <a:pt x="25" y="10824"/>
                    <a:pt x="0" y="5547"/>
                  </a:cubicBezTo>
                  <a:cubicBezTo>
                    <a:pt x="-25" y="434"/>
                    <a:pt x="4169" y="18"/>
                    <a:pt x="8136" y="6"/>
                  </a:cubicBezTo>
                  <a:cubicBezTo>
                    <a:pt x="33298" y="-7"/>
                    <a:pt x="58472" y="6"/>
                    <a:pt x="83635" y="6"/>
                  </a:cubicBezTo>
                  <a:cubicBezTo>
                    <a:pt x="87677" y="6"/>
                    <a:pt x="91720" y="673"/>
                    <a:pt x="91644" y="5711"/>
                  </a:cubicBezTo>
                  <a:cubicBezTo>
                    <a:pt x="91569" y="10471"/>
                    <a:pt x="87551" y="10849"/>
                    <a:pt x="83798" y="10849"/>
                  </a:cubicBezTo>
                  <a:cubicBezTo>
                    <a:pt x="71003" y="10849"/>
                    <a:pt x="58208" y="10849"/>
                    <a:pt x="45413" y="10849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6" name="Freeform: Shape 1205">
              <a:extLst>
                <a:ext uri="{FF2B5EF4-FFF2-40B4-BE49-F238E27FC236}">
                  <a16:creationId xmlns:a16="http://schemas.microsoft.com/office/drawing/2014/main" id="{B0B3D97E-CCB6-07F5-45B2-40D9BD5CE225}"/>
                </a:ext>
              </a:extLst>
            </p:cNvPr>
            <p:cNvSpPr/>
            <p:nvPr/>
          </p:nvSpPr>
          <p:spPr>
            <a:xfrm>
              <a:off x="-320499" y="2144221"/>
              <a:ext cx="91659" cy="10340"/>
            </a:xfrm>
            <a:custGeom>
              <a:avLst/>
              <a:gdLst>
                <a:gd name="connsiteX0" fmla="*/ 46119 w 91659"/>
                <a:gd name="connsiteY0" fmla="*/ 13 h 10340"/>
                <a:gd name="connsiteX1" fmla="*/ 83850 w 91659"/>
                <a:gd name="connsiteY1" fmla="*/ 1 h 10340"/>
                <a:gd name="connsiteX2" fmla="*/ 91658 w 91659"/>
                <a:gd name="connsiteY2" fmla="*/ 5000 h 10340"/>
                <a:gd name="connsiteX3" fmla="*/ 84190 w 91659"/>
                <a:gd name="connsiteY3" fmla="*/ 10340 h 10340"/>
                <a:gd name="connsiteX4" fmla="*/ 7469 w 91659"/>
                <a:gd name="connsiteY4" fmla="*/ 10340 h 10340"/>
                <a:gd name="connsiteX5" fmla="*/ 1 w 91659"/>
                <a:gd name="connsiteY5" fmla="*/ 5025 h 10340"/>
                <a:gd name="connsiteX6" fmla="*/ 7771 w 91659"/>
                <a:gd name="connsiteY6" fmla="*/ 13 h 10340"/>
                <a:gd name="connsiteX7" fmla="*/ 46119 w 91659"/>
                <a:gd name="connsiteY7" fmla="*/ 13 h 1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9" h="10340">
                  <a:moveTo>
                    <a:pt x="46119" y="13"/>
                  </a:moveTo>
                  <a:cubicBezTo>
                    <a:pt x="58700" y="13"/>
                    <a:pt x="71269" y="38"/>
                    <a:pt x="83850" y="1"/>
                  </a:cubicBezTo>
                  <a:cubicBezTo>
                    <a:pt x="87615" y="-12"/>
                    <a:pt x="91557" y="127"/>
                    <a:pt x="91658" y="5000"/>
                  </a:cubicBezTo>
                  <a:cubicBezTo>
                    <a:pt x="91759" y="9748"/>
                    <a:pt x="88157" y="10353"/>
                    <a:pt x="84190" y="10340"/>
                  </a:cubicBezTo>
                  <a:cubicBezTo>
                    <a:pt x="58612" y="10264"/>
                    <a:pt x="33047" y="10264"/>
                    <a:pt x="7469" y="10340"/>
                  </a:cubicBezTo>
                  <a:cubicBezTo>
                    <a:pt x="3540" y="10353"/>
                    <a:pt x="-74" y="9811"/>
                    <a:pt x="1" y="5025"/>
                  </a:cubicBezTo>
                  <a:cubicBezTo>
                    <a:pt x="77" y="76"/>
                    <a:pt x="4031" y="1"/>
                    <a:pt x="7771" y="13"/>
                  </a:cubicBezTo>
                  <a:cubicBezTo>
                    <a:pt x="20554" y="38"/>
                    <a:pt x="33337" y="13"/>
                    <a:pt x="46119" y="1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7" name="Freeform: Shape 1206">
              <a:extLst>
                <a:ext uri="{FF2B5EF4-FFF2-40B4-BE49-F238E27FC236}">
                  <a16:creationId xmlns:a16="http://schemas.microsoft.com/office/drawing/2014/main" id="{FA9F3E47-1047-A86E-130C-6A8BA0D77DE0}"/>
                </a:ext>
              </a:extLst>
            </p:cNvPr>
            <p:cNvSpPr/>
            <p:nvPr/>
          </p:nvSpPr>
          <p:spPr>
            <a:xfrm>
              <a:off x="-269507" y="2121754"/>
              <a:ext cx="59463" cy="10166"/>
            </a:xfrm>
            <a:custGeom>
              <a:avLst/>
              <a:gdLst>
                <a:gd name="connsiteX0" fmla="*/ 29169 w 59463"/>
                <a:gd name="connsiteY0" fmla="*/ 10126 h 10166"/>
                <a:gd name="connsiteX1" fmla="*/ 6563 w 59463"/>
                <a:gd name="connsiteY1" fmla="*/ 10163 h 10166"/>
                <a:gd name="connsiteX2" fmla="*/ 2 w 59463"/>
                <a:gd name="connsiteY2" fmla="*/ 5327 h 10166"/>
                <a:gd name="connsiteX3" fmla="*/ 6173 w 59463"/>
                <a:gd name="connsiteY3" fmla="*/ 0 h 10166"/>
                <a:gd name="connsiteX4" fmla="*/ 53273 w 59463"/>
                <a:gd name="connsiteY4" fmla="*/ 265 h 10166"/>
                <a:gd name="connsiteX5" fmla="*/ 59393 w 59463"/>
                <a:gd name="connsiteY5" fmla="*/ 5277 h 10166"/>
                <a:gd name="connsiteX6" fmla="*/ 53034 w 59463"/>
                <a:gd name="connsiteY6" fmla="*/ 10151 h 10166"/>
                <a:gd name="connsiteX7" fmla="*/ 29169 w 59463"/>
                <a:gd name="connsiteY7" fmla="*/ 10126 h 1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463" h="10166">
                  <a:moveTo>
                    <a:pt x="29169" y="10126"/>
                  </a:moveTo>
                  <a:cubicBezTo>
                    <a:pt x="21638" y="10126"/>
                    <a:pt x="14094" y="10025"/>
                    <a:pt x="6563" y="10163"/>
                  </a:cubicBezTo>
                  <a:cubicBezTo>
                    <a:pt x="2961" y="10226"/>
                    <a:pt x="90" y="9357"/>
                    <a:pt x="2" y="5327"/>
                  </a:cubicBezTo>
                  <a:cubicBezTo>
                    <a:pt x="-74" y="1474"/>
                    <a:pt x="2357" y="-25"/>
                    <a:pt x="6173" y="0"/>
                  </a:cubicBezTo>
                  <a:cubicBezTo>
                    <a:pt x="21877" y="88"/>
                    <a:pt x="37581" y="-163"/>
                    <a:pt x="53273" y="265"/>
                  </a:cubicBezTo>
                  <a:cubicBezTo>
                    <a:pt x="55464" y="328"/>
                    <a:pt x="59066" y="3262"/>
                    <a:pt x="59393" y="5277"/>
                  </a:cubicBezTo>
                  <a:cubicBezTo>
                    <a:pt x="59998" y="9055"/>
                    <a:pt x="56610" y="10189"/>
                    <a:pt x="53034" y="10151"/>
                  </a:cubicBezTo>
                  <a:cubicBezTo>
                    <a:pt x="45087" y="10063"/>
                    <a:pt x="37128" y="10126"/>
                    <a:pt x="29169" y="10126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8" name="Freeform: Shape 1207">
              <a:extLst>
                <a:ext uri="{FF2B5EF4-FFF2-40B4-BE49-F238E27FC236}">
                  <a16:creationId xmlns:a16="http://schemas.microsoft.com/office/drawing/2014/main" id="{A17842BB-369D-53F8-A68C-29F65B25BB9F}"/>
                </a:ext>
              </a:extLst>
            </p:cNvPr>
            <p:cNvSpPr/>
            <p:nvPr/>
          </p:nvSpPr>
          <p:spPr>
            <a:xfrm>
              <a:off x="-269380" y="2029243"/>
              <a:ext cx="59384" cy="10608"/>
            </a:xfrm>
            <a:custGeom>
              <a:avLst/>
              <a:gdLst>
                <a:gd name="connsiteX0" fmla="*/ 30087 w 59384"/>
                <a:gd name="connsiteY0" fmla="*/ 124 h 10608"/>
                <a:gd name="connsiteX1" fmla="*/ 52655 w 59384"/>
                <a:gd name="connsiteY1" fmla="*/ 338 h 10608"/>
                <a:gd name="connsiteX2" fmla="*/ 59266 w 59384"/>
                <a:gd name="connsiteY2" fmla="*/ 4947 h 10608"/>
                <a:gd name="connsiteX3" fmla="*/ 52781 w 59384"/>
                <a:gd name="connsiteY3" fmla="*/ 10526 h 10608"/>
                <a:gd name="connsiteX4" fmla="*/ 6373 w 59384"/>
                <a:gd name="connsiteY4" fmla="*/ 10312 h 10608"/>
                <a:gd name="connsiteX5" fmla="*/ 127 w 59384"/>
                <a:gd name="connsiteY5" fmla="*/ 5161 h 10608"/>
                <a:gd name="connsiteX6" fmla="*/ 6247 w 59384"/>
                <a:gd name="connsiteY6" fmla="*/ 111 h 10608"/>
                <a:gd name="connsiteX7" fmla="*/ 30087 w 59384"/>
                <a:gd name="connsiteY7" fmla="*/ 124 h 1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84" h="10608">
                  <a:moveTo>
                    <a:pt x="30087" y="124"/>
                  </a:moveTo>
                  <a:cubicBezTo>
                    <a:pt x="37618" y="124"/>
                    <a:pt x="45174" y="-266"/>
                    <a:pt x="52655" y="338"/>
                  </a:cubicBezTo>
                  <a:cubicBezTo>
                    <a:pt x="55073" y="527"/>
                    <a:pt x="58876" y="2983"/>
                    <a:pt x="59266" y="4947"/>
                  </a:cubicBezTo>
                  <a:cubicBezTo>
                    <a:pt x="60085" y="9003"/>
                    <a:pt x="56496" y="10514"/>
                    <a:pt x="52781" y="10526"/>
                  </a:cubicBezTo>
                  <a:cubicBezTo>
                    <a:pt x="37316" y="10577"/>
                    <a:pt x="21838" y="10766"/>
                    <a:pt x="6373" y="10312"/>
                  </a:cubicBezTo>
                  <a:cubicBezTo>
                    <a:pt x="4144" y="10249"/>
                    <a:pt x="593" y="7302"/>
                    <a:pt x="127" y="5161"/>
                  </a:cubicBezTo>
                  <a:cubicBezTo>
                    <a:pt x="-705" y="1346"/>
                    <a:pt x="2696" y="99"/>
                    <a:pt x="6247" y="111"/>
                  </a:cubicBezTo>
                  <a:cubicBezTo>
                    <a:pt x="14194" y="149"/>
                    <a:pt x="22140" y="124"/>
                    <a:pt x="30087" y="124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9" name="Freeform: Shape 1208">
              <a:extLst>
                <a:ext uri="{FF2B5EF4-FFF2-40B4-BE49-F238E27FC236}">
                  <a16:creationId xmlns:a16="http://schemas.microsoft.com/office/drawing/2014/main" id="{6FF40CB7-0907-F529-6775-B8C202ED5D19}"/>
                </a:ext>
              </a:extLst>
            </p:cNvPr>
            <p:cNvSpPr/>
            <p:nvPr/>
          </p:nvSpPr>
          <p:spPr>
            <a:xfrm>
              <a:off x="-320611" y="2213970"/>
              <a:ext cx="36521" cy="10921"/>
            </a:xfrm>
            <a:custGeom>
              <a:avLst/>
              <a:gdLst>
                <a:gd name="connsiteX0" fmla="*/ 18072 w 36521"/>
                <a:gd name="connsiteY0" fmla="*/ 10687 h 10921"/>
                <a:gd name="connsiteX1" fmla="*/ 5604 w 36521"/>
                <a:gd name="connsiteY1" fmla="*/ 10448 h 10921"/>
                <a:gd name="connsiteX2" fmla="*/ 0 w 36521"/>
                <a:gd name="connsiteY2" fmla="*/ 5197 h 10921"/>
                <a:gd name="connsiteX3" fmla="*/ 5428 w 36521"/>
                <a:gd name="connsiteY3" fmla="*/ 411 h 10921"/>
                <a:gd name="connsiteX4" fmla="*/ 31056 w 36521"/>
                <a:gd name="connsiteY4" fmla="*/ 411 h 10921"/>
                <a:gd name="connsiteX5" fmla="*/ 36522 w 36521"/>
                <a:gd name="connsiteY5" fmla="*/ 5675 h 10921"/>
                <a:gd name="connsiteX6" fmla="*/ 30552 w 36521"/>
                <a:gd name="connsiteY6" fmla="*/ 10499 h 10921"/>
                <a:gd name="connsiteX7" fmla="*/ 18084 w 36521"/>
                <a:gd name="connsiteY7" fmla="*/ 10725 h 10921"/>
                <a:gd name="connsiteX8" fmla="*/ 18072 w 36521"/>
                <a:gd name="connsiteY8" fmla="*/ 10687 h 10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21" h="10921">
                  <a:moveTo>
                    <a:pt x="18072" y="10687"/>
                  </a:moveTo>
                  <a:cubicBezTo>
                    <a:pt x="13903" y="10687"/>
                    <a:pt x="9596" y="11292"/>
                    <a:pt x="5604" y="10448"/>
                  </a:cubicBezTo>
                  <a:cubicBezTo>
                    <a:pt x="3463" y="9995"/>
                    <a:pt x="1851" y="7035"/>
                    <a:pt x="0" y="5197"/>
                  </a:cubicBezTo>
                  <a:cubicBezTo>
                    <a:pt x="1801" y="3522"/>
                    <a:pt x="3526" y="524"/>
                    <a:pt x="5428" y="411"/>
                  </a:cubicBezTo>
                  <a:cubicBezTo>
                    <a:pt x="13941" y="-118"/>
                    <a:pt x="22543" y="-156"/>
                    <a:pt x="31056" y="411"/>
                  </a:cubicBezTo>
                  <a:cubicBezTo>
                    <a:pt x="32995" y="537"/>
                    <a:pt x="34708" y="3836"/>
                    <a:pt x="36522" y="5675"/>
                  </a:cubicBezTo>
                  <a:cubicBezTo>
                    <a:pt x="34544" y="7350"/>
                    <a:pt x="32769" y="10058"/>
                    <a:pt x="30552" y="10499"/>
                  </a:cubicBezTo>
                  <a:cubicBezTo>
                    <a:pt x="26535" y="11292"/>
                    <a:pt x="22253" y="10725"/>
                    <a:pt x="18084" y="10725"/>
                  </a:cubicBezTo>
                  <a:cubicBezTo>
                    <a:pt x="18072" y="10700"/>
                    <a:pt x="18072" y="10687"/>
                    <a:pt x="18072" y="10687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0" name="Freeform: Shape 1209">
              <a:extLst>
                <a:ext uri="{FF2B5EF4-FFF2-40B4-BE49-F238E27FC236}">
                  <a16:creationId xmlns:a16="http://schemas.microsoft.com/office/drawing/2014/main" id="{6967D1C5-BE67-74A5-83B1-7E0E9263D20B}"/>
                </a:ext>
              </a:extLst>
            </p:cNvPr>
            <p:cNvSpPr/>
            <p:nvPr/>
          </p:nvSpPr>
          <p:spPr>
            <a:xfrm>
              <a:off x="-289114" y="2073845"/>
              <a:ext cx="37403" cy="10567"/>
            </a:xfrm>
            <a:custGeom>
              <a:avLst/>
              <a:gdLst>
                <a:gd name="connsiteX0" fmla="*/ 18853 w 37403"/>
                <a:gd name="connsiteY0" fmla="*/ 10393 h 10567"/>
                <a:gd name="connsiteX1" fmla="*/ 5100 w 37403"/>
                <a:gd name="connsiteY1" fmla="*/ 10154 h 10567"/>
                <a:gd name="connsiteX2" fmla="*/ 0 w 37403"/>
                <a:gd name="connsiteY2" fmla="*/ 5242 h 10567"/>
                <a:gd name="connsiteX3" fmla="*/ 5226 w 37403"/>
                <a:gd name="connsiteY3" fmla="*/ 381 h 10567"/>
                <a:gd name="connsiteX4" fmla="*/ 32152 w 37403"/>
                <a:gd name="connsiteY4" fmla="*/ 394 h 10567"/>
                <a:gd name="connsiteX5" fmla="*/ 37403 w 37403"/>
                <a:gd name="connsiteY5" fmla="*/ 5418 h 10567"/>
                <a:gd name="connsiteX6" fmla="*/ 31963 w 37403"/>
                <a:gd name="connsiteY6" fmla="*/ 10166 h 10567"/>
                <a:gd name="connsiteX7" fmla="*/ 18853 w 37403"/>
                <a:gd name="connsiteY7" fmla="*/ 10393 h 1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03" h="10567">
                  <a:moveTo>
                    <a:pt x="18853" y="10393"/>
                  </a:moveTo>
                  <a:cubicBezTo>
                    <a:pt x="14256" y="10393"/>
                    <a:pt x="9584" y="10884"/>
                    <a:pt x="5100" y="10154"/>
                  </a:cubicBezTo>
                  <a:cubicBezTo>
                    <a:pt x="3186" y="9839"/>
                    <a:pt x="1688" y="6967"/>
                    <a:pt x="0" y="5242"/>
                  </a:cubicBezTo>
                  <a:cubicBezTo>
                    <a:pt x="1738" y="3542"/>
                    <a:pt x="3400" y="482"/>
                    <a:pt x="5226" y="381"/>
                  </a:cubicBezTo>
                  <a:cubicBezTo>
                    <a:pt x="14180" y="-123"/>
                    <a:pt x="23198" y="-135"/>
                    <a:pt x="32152" y="394"/>
                  </a:cubicBezTo>
                  <a:cubicBezTo>
                    <a:pt x="33990" y="507"/>
                    <a:pt x="35653" y="3668"/>
                    <a:pt x="37403" y="5418"/>
                  </a:cubicBezTo>
                  <a:cubicBezTo>
                    <a:pt x="35602" y="7068"/>
                    <a:pt x="33990" y="9814"/>
                    <a:pt x="31963" y="10166"/>
                  </a:cubicBezTo>
                  <a:cubicBezTo>
                    <a:pt x="27719" y="10909"/>
                    <a:pt x="23235" y="10393"/>
                    <a:pt x="18853" y="1039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1" name="Freeform: Shape 1210">
              <a:extLst>
                <a:ext uri="{FF2B5EF4-FFF2-40B4-BE49-F238E27FC236}">
                  <a16:creationId xmlns:a16="http://schemas.microsoft.com/office/drawing/2014/main" id="{905AD7C4-AD71-3BA9-2D42-F85938702FC9}"/>
                </a:ext>
              </a:extLst>
            </p:cNvPr>
            <p:cNvSpPr/>
            <p:nvPr/>
          </p:nvSpPr>
          <p:spPr>
            <a:xfrm>
              <a:off x="-288995" y="2166666"/>
              <a:ext cx="37271" cy="10598"/>
            </a:xfrm>
            <a:custGeom>
              <a:avLst/>
              <a:gdLst>
                <a:gd name="connsiteX0" fmla="*/ 18369 w 37271"/>
                <a:gd name="connsiteY0" fmla="*/ 161 h 10598"/>
                <a:gd name="connsiteX1" fmla="*/ 31491 w 37271"/>
                <a:gd name="connsiteY1" fmla="*/ 375 h 10598"/>
                <a:gd name="connsiteX2" fmla="*/ 37272 w 37271"/>
                <a:gd name="connsiteY2" fmla="*/ 4733 h 10598"/>
                <a:gd name="connsiteX3" fmla="*/ 31705 w 37271"/>
                <a:gd name="connsiteY3" fmla="*/ 10148 h 10598"/>
                <a:gd name="connsiteX4" fmla="*/ 5422 w 37271"/>
                <a:gd name="connsiteY4" fmla="*/ 10160 h 10598"/>
                <a:gd name="connsiteX5" fmla="*/ 121 w 37271"/>
                <a:gd name="connsiteY5" fmla="*/ 4871 h 10598"/>
                <a:gd name="connsiteX6" fmla="*/ 5825 w 37271"/>
                <a:gd name="connsiteY6" fmla="*/ 161 h 10598"/>
                <a:gd name="connsiteX7" fmla="*/ 18369 w 37271"/>
                <a:gd name="connsiteY7" fmla="*/ 161 h 10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271" h="10598">
                  <a:moveTo>
                    <a:pt x="18369" y="161"/>
                  </a:moveTo>
                  <a:cubicBezTo>
                    <a:pt x="22751" y="161"/>
                    <a:pt x="27222" y="-317"/>
                    <a:pt x="31491" y="375"/>
                  </a:cubicBezTo>
                  <a:cubicBezTo>
                    <a:pt x="33595" y="715"/>
                    <a:pt x="35358" y="3209"/>
                    <a:pt x="37272" y="4733"/>
                  </a:cubicBezTo>
                  <a:cubicBezTo>
                    <a:pt x="35421" y="6622"/>
                    <a:pt x="33683" y="10009"/>
                    <a:pt x="31705" y="10148"/>
                  </a:cubicBezTo>
                  <a:cubicBezTo>
                    <a:pt x="22978" y="10752"/>
                    <a:pt x="14162" y="10740"/>
                    <a:pt x="5422" y="10160"/>
                  </a:cubicBezTo>
                  <a:cubicBezTo>
                    <a:pt x="3470" y="10035"/>
                    <a:pt x="574" y="6987"/>
                    <a:pt x="121" y="4871"/>
                  </a:cubicBezTo>
                  <a:cubicBezTo>
                    <a:pt x="-673" y="1131"/>
                    <a:pt x="2589" y="174"/>
                    <a:pt x="5825" y="161"/>
                  </a:cubicBezTo>
                  <a:cubicBezTo>
                    <a:pt x="10019" y="136"/>
                    <a:pt x="14200" y="148"/>
                    <a:pt x="18369" y="16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2" name="Freeform: Shape 1211">
              <a:extLst>
                <a:ext uri="{FF2B5EF4-FFF2-40B4-BE49-F238E27FC236}">
                  <a16:creationId xmlns:a16="http://schemas.microsoft.com/office/drawing/2014/main" id="{87609C41-D0BE-888E-F181-5AE6CD4B71CC}"/>
                </a:ext>
              </a:extLst>
            </p:cNvPr>
            <p:cNvSpPr/>
            <p:nvPr/>
          </p:nvSpPr>
          <p:spPr>
            <a:xfrm>
              <a:off x="-320269" y="2029308"/>
              <a:ext cx="35836" cy="10490"/>
            </a:xfrm>
            <a:custGeom>
              <a:avLst/>
              <a:gdLst>
                <a:gd name="connsiteX0" fmla="*/ 17982 w 35836"/>
                <a:gd name="connsiteY0" fmla="*/ 148 h 10490"/>
                <a:gd name="connsiteX1" fmla="*/ 31167 w 35836"/>
                <a:gd name="connsiteY1" fmla="*/ 349 h 10490"/>
                <a:gd name="connsiteX2" fmla="*/ 35827 w 35836"/>
                <a:gd name="connsiteY2" fmla="*/ 4593 h 10490"/>
                <a:gd name="connsiteX3" fmla="*/ 31469 w 35836"/>
                <a:gd name="connsiteY3" fmla="*/ 10084 h 10490"/>
                <a:gd name="connsiteX4" fmla="*/ 4443 w 35836"/>
                <a:gd name="connsiteY4" fmla="*/ 10084 h 10490"/>
                <a:gd name="connsiteX5" fmla="*/ 10 w 35836"/>
                <a:gd name="connsiteY5" fmla="*/ 4618 h 10490"/>
                <a:gd name="connsiteX6" fmla="*/ 4796 w 35836"/>
                <a:gd name="connsiteY6" fmla="*/ 349 h 10490"/>
                <a:gd name="connsiteX7" fmla="*/ 17982 w 35836"/>
                <a:gd name="connsiteY7" fmla="*/ 148 h 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36" h="10490">
                  <a:moveTo>
                    <a:pt x="17982" y="148"/>
                  </a:moveTo>
                  <a:cubicBezTo>
                    <a:pt x="22389" y="148"/>
                    <a:pt x="26860" y="-293"/>
                    <a:pt x="31167" y="349"/>
                  </a:cubicBezTo>
                  <a:cubicBezTo>
                    <a:pt x="33006" y="626"/>
                    <a:pt x="36028" y="3422"/>
                    <a:pt x="35827" y="4593"/>
                  </a:cubicBezTo>
                  <a:cubicBezTo>
                    <a:pt x="35462" y="6696"/>
                    <a:pt x="33144" y="9996"/>
                    <a:pt x="31469" y="10084"/>
                  </a:cubicBezTo>
                  <a:cubicBezTo>
                    <a:pt x="22478" y="10625"/>
                    <a:pt x="13423" y="10625"/>
                    <a:pt x="4443" y="10084"/>
                  </a:cubicBezTo>
                  <a:cubicBezTo>
                    <a:pt x="2743" y="9983"/>
                    <a:pt x="376" y="6721"/>
                    <a:pt x="10" y="4618"/>
                  </a:cubicBezTo>
                  <a:cubicBezTo>
                    <a:pt x="-204" y="3447"/>
                    <a:pt x="2907" y="639"/>
                    <a:pt x="4796" y="349"/>
                  </a:cubicBezTo>
                  <a:cubicBezTo>
                    <a:pt x="9103" y="-293"/>
                    <a:pt x="13574" y="148"/>
                    <a:pt x="17982" y="148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3" name="Freeform: Shape 1212">
              <a:extLst>
                <a:ext uri="{FF2B5EF4-FFF2-40B4-BE49-F238E27FC236}">
                  <a16:creationId xmlns:a16="http://schemas.microsoft.com/office/drawing/2014/main" id="{9B30161E-AD14-6595-1C6B-476D67319C54}"/>
                </a:ext>
              </a:extLst>
            </p:cNvPr>
            <p:cNvSpPr/>
            <p:nvPr/>
          </p:nvSpPr>
          <p:spPr>
            <a:xfrm>
              <a:off x="-320611" y="2121619"/>
              <a:ext cx="36509" cy="10407"/>
            </a:xfrm>
            <a:custGeom>
              <a:avLst/>
              <a:gdLst>
                <a:gd name="connsiteX0" fmla="*/ 18122 w 36509"/>
                <a:gd name="connsiteY0" fmla="*/ 10236 h 10407"/>
                <a:gd name="connsiteX1" fmla="*/ 5579 w 36509"/>
                <a:gd name="connsiteY1" fmla="*/ 10021 h 10407"/>
                <a:gd name="connsiteX2" fmla="*/ 0 w 36509"/>
                <a:gd name="connsiteY2" fmla="*/ 5526 h 10407"/>
                <a:gd name="connsiteX3" fmla="*/ 5604 w 36509"/>
                <a:gd name="connsiteY3" fmla="*/ 413 h 10407"/>
                <a:gd name="connsiteX4" fmla="*/ 31358 w 36509"/>
                <a:gd name="connsiteY4" fmla="*/ 400 h 10407"/>
                <a:gd name="connsiteX5" fmla="*/ 36509 w 36509"/>
                <a:gd name="connsiteY5" fmla="*/ 5261 h 10407"/>
                <a:gd name="connsiteX6" fmla="*/ 31283 w 36509"/>
                <a:gd name="connsiteY6" fmla="*/ 10009 h 10407"/>
                <a:gd name="connsiteX7" fmla="*/ 18122 w 36509"/>
                <a:gd name="connsiteY7" fmla="*/ 10236 h 10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509" h="10407">
                  <a:moveTo>
                    <a:pt x="18122" y="10236"/>
                  </a:moveTo>
                  <a:cubicBezTo>
                    <a:pt x="13929" y="10236"/>
                    <a:pt x="9647" y="10739"/>
                    <a:pt x="5579" y="10021"/>
                  </a:cubicBezTo>
                  <a:cubicBezTo>
                    <a:pt x="3514" y="9656"/>
                    <a:pt x="1851" y="7087"/>
                    <a:pt x="0" y="5526"/>
                  </a:cubicBezTo>
                  <a:cubicBezTo>
                    <a:pt x="1864" y="3737"/>
                    <a:pt x="3627" y="538"/>
                    <a:pt x="5604" y="413"/>
                  </a:cubicBezTo>
                  <a:cubicBezTo>
                    <a:pt x="14155" y="-154"/>
                    <a:pt x="22795" y="-116"/>
                    <a:pt x="31358" y="400"/>
                  </a:cubicBezTo>
                  <a:cubicBezTo>
                    <a:pt x="33172" y="513"/>
                    <a:pt x="34796" y="3561"/>
                    <a:pt x="36509" y="5261"/>
                  </a:cubicBezTo>
                  <a:cubicBezTo>
                    <a:pt x="34784" y="6911"/>
                    <a:pt x="33235" y="9669"/>
                    <a:pt x="31283" y="10009"/>
                  </a:cubicBezTo>
                  <a:cubicBezTo>
                    <a:pt x="27013" y="10739"/>
                    <a:pt x="22530" y="10236"/>
                    <a:pt x="18122" y="10236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4" name="Freeform: Shape 1213">
              <a:extLst>
                <a:ext uri="{FF2B5EF4-FFF2-40B4-BE49-F238E27FC236}">
                  <a16:creationId xmlns:a16="http://schemas.microsoft.com/office/drawing/2014/main" id="{05AF87E2-22F8-EDAB-9925-9711B410ABAB}"/>
                </a:ext>
              </a:extLst>
            </p:cNvPr>
            <p:cNvSpPr/>
            <p:nvPr/>
          </p:nvSpPr>
          <p:spPr>
            <a:xfrm>
              <a:off x="-320457" y="2074411"/>
              <a:ext cx="17015" cy="12131"/>
            </a:xfrm>
            <a:custGeom>
              <a:avLst/>
              <a:gdLst>
                <a:gd name="connsiteX0" fmla="*/ 8398 w 17015"/>
                <a:gd name="connsiteY0" fmla="*/ 12131 h 12131"/>
                <a:gd name="connsiteX1" fmla="*/ 86 w 17015"/>
                <a:gd name="connsiteY1" fmla="*/ 5318 h 12131"/>
                <a:gd name="connsiteX2" fmla="*/ 2554 w 17015"/>
                <a:gd name="connsiteY2" fmla="*/ 494 h 12131"/>
                <a:gd name="connsiteX3" fmla="*/ 14040 w 17015"/>
                <a:gd name="connsiteY3" fmla="*/ 469 h 12131"/>
                <a:gd name="connsiteX4" fmla="*/ 16974 w 17015"/>
                <a:gd name="connsiteY4" fmla="*/ 5079 h 12131"/>
                <a:gd name="connsiteX5" fmla="*/ 8398 w 17015"/>
                <a:gd name="connsiteY5" fmla="*/ 12131 h 12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15" h="12131">
                  <a:moveTo>
                    <a:pt x="8398" y="12131"/>
                  </a:moveTo>
                  <a:cubicBezTo>
                    <a:pt x="4771" y="9310"/>
                    <a:pt x="2025" y="7648"/>
                    <a:pt x="86" y="5318"/>
                  </a:cubicBezTo>
                  <a:cubicBezTo>
                    <a:pt x="-418" y="4726"/>
                    <a:pt x="1408" y="696"/>
                    <a:pt x="2554" y="494"/>
                  </a:cubicBezTo>
                  <a:cubicBezTo>
                    <a:pt x="6307" y="-148"/>
                    <a:pt x="10299" y="-173"/>
                    <a:pt x="14040" y="469"/>
                  </a:cubicBezTo>
                  <a:cubicBezTo>
                    <a:pt x="15324" y="683"/>
                    <a:pt x="17327" y="4688"/>
                    <a:pt x="16974" y="5079"/>
                  </a:cubicBezTo>
                  <a:cubicBezTo>
                    <a:pt x="14783" y="7484"/>
                    <a:pt x="11987" y="9335"/>
                    <a:pt x="8398" y="1213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5" name="Freeform: Shape 1214">
              <a:extLst>
                <a:ext uri="{FF2B5EF4-FFF2-40B4-BE49-F238E27FC236}">
                  <a16:creationId xmlns:a16="http://schemas.microsoft.com/office/drawing/2014/main" id="{6FACDC71-9185-C40F-D8BE-A3B296E285D8}"/>
                </a:ext>
              </a:extLst>
            </p:cNvPr>
            <p:cNvSpPr/>
            <p:nvPr/>
          </p:nvSpPr>
          <p:spPr>
            <a:xfrm>
              <a:off x="-320394" y="2259882"/>
              <a:ext cx="16936" cy="9383"/>
            </a:xfrm>
            <a:custGeom>
              <a:avLst/>
              <a:gdLst>
                <a:gd name="connsiteX0" fmla="*/ 8146 w 16936"/>
                <a:gd name="connsiteY0" fmla="*/ 9181 h 9383"/>
                <a:gd name="connsiteX1" fmla="*/ 3864 w 16936"/>
                <a:gd name="connsiteY1" fmla="*/ 9068 h 9383"/>
                <a:gd name="connsiteX2" fmla="*/ 48 w 16936"/>
                <a:gd name="connsiteY2" fmla="*/ 4937 h 9383"/>
                <a:gd name="connsiteX3" fmla="*/ 2063 w 16936"/>
                <a:gd name="connsiteY3" fmla="*/ 391 h 9383"/>
                <a:gd name="connsiteX4" fmla="*/ 14657 w 16936"/>
                <a:gd name="connsiteY4" fmla="*/ 365 h 9383"/>
                <a:gd name="connsiteX5" fmla="*/ 16898 w 16936"/>
                <a:gd name="connsiteY5" fmla="*/ 4836 h 9383"/>
                <a:gd name="connsiteX6" fmla="*/ 13070 w 16936"/>
                <a:gd name="connsiteY6" fmla="*/ 9030 h 9383"/>
                <a:gd name="connsiteX7" fmla="*/ 8146 w 16936"/>
                <a:gd name="connsiteY7" fmla="*/ 9181 h 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36" h="9383">
                  <a:moveTo>
                    <a:pt x="8146" y="9181"/>
                  </a:moveTo>
                  <a:cubicBezTo>
                    <a:pt x="6697" y="9194"/>
                    <a:pt x="4947" y="9697"/>
                    <a:pt x="3864" y="9068"/>
                  </a:cubicBezTo>
                  <a:cubicBezTo>
                    <a:pt x="2264" y="8136"/>
                    <a:pt x="451" y="6562"/>
                    <a:pt x="48" y="4937"/>
                  </a:cubicBezTo>
                  <a:cubicBezTo>
                    <a:pt x="-279" y="3602"/>
                    <a:pt x="1144" y="504"/>
                    <a:pt x="2063" y="391"/>
                  </a:cubicBezTo>
                  <a:cubicBezTo>
                    <a:pt x="6219" y="-113"/>
                    <a:pt x="10501" y="-138"/>
                    <a:pt x="14657" y="365"/>
                  </a:cubicBezTo>
                  <a:cubicBezTo>
                    <a:pt x="15652" y="491"/>
                    <a:pt x="17201" y="3514"/>
                    <a:pt x="16898" y="4836"/>
                  </a:cubicBezTo>
                  <a:cubicBezTo>
                    <a:pt x="16508" y="6486"/>
                    <a:pt x="14694" y="8174"/>
                    <a:pt x="13070" y="9030"/>
                  </a:cubicBezTo>
                  <a:cubicBezTo>
                    <a:pt x="11747" y="9723"/>
                    <a:pt x="9795" y="9181"/>
                    <a:pt x="8146" y="918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6" name="Freeform: Shape 1215">
              <a:extLst>
                <a:ext uri="{FF2B5EF4-FFF2-40B4-BE49-F238E27FC236}">
                  <a16:creationId xmlns:a16="http://schemas.microsoft.com/office/drawing/2014/main" id="{1FF58B5B-6DAA-2020-4D84-96EADEEAC45D}"/>
                </a:ext>
              </a:extLst>
            </p:cNvPr>
            <p:cNvSpPr/>
            <p:nvPr/>
          </p:nvSpPr>
          <p:spPr>
            <a:xfrm>
              <a:off x="-320206" y="2165417"/>
              <a:ext cx="16475" cy="10736"/>
            </a:xfrm>
            <a:custGeom>
              <a:avLst/>
              <a:gdLst>
                <a:gd name="connsiteX0" fmla="*/ 8461 w 16475"/>
                <a:gd name="connsiteY0" fmla="*/ 0 h 10736"/>
                <a:gd name="connsiteX1" fmla="*/ 16370 w 16475"/>
                <a:gd name="connsiteY1" fmla="*/ 5138 h 10736"/>
                <a:gd name="connsiteX2" fmla="*/ 14141 w 16475"/>
                <a:gd name="connsiteY2" fmla="*/ 10390 h 10736"/>
                <a:gd name="connsiteX3" fmla="*/ 1648 w 16475"/>
                <a:gd name="connsiteY3" fmla="*/ 10125 h 10736"/>
                <a:gd name="connsiteX4" fmla="*/ 225 w 16475"/>
                <a:gd name="connsiteY4" fmla="*/ 4496 h 10736"/>
                <a:gd name="connsiteX5" fmla="*/ 8461 w 16475"/>
                <a:gd name="connsiteY5" fmla="*/ 0 h 10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5" h="10736">
                  <a:moveTo>
                    <a:pt x="8461" y="0"/>
                  </a:moveTo>
                  <a:cubicBezTo>
                    <a:pt x="11446" y="1813"/>
                    <a:pt x="14330" y="3060"/>
                    <a:pt x="16370" y="5138"/>
                  </a:cubicBezTo>
                  <a:cubicBezTo>
                    <a:pt x="16924" y="5705"/>
                    <a:pt x="15173" y="10251"/>
                    <a:pt x="14141" y="10390"/>
                  </a:cubicBezTo>
                  <a:cubicBezTo>
                    <a:pt x="10035" y="10944"/>
                    <a:pt x="5741" y="10818"/>
                    <a:pt x="1648" y="10125"/>
                  </a:cubicBezTo>
                  <a:cubicBezTo>
                    <a:pt x="791" y="9974"/>
                    <a:pt x="-531" y="5252"/>
                    <a:pt x="225" y="4496"/>
                  </a:cubicBezTo>
                  <a:cubicBezTo>
                    <a:pt x="2152" y="2569"/>
                    <a:pt x="5136" y="1688"/>
                    <a:pt x="8461" y="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7" name="Freeform: Shape 1216">
              <a:extLst>
                <a:ext uri="{FF2B5EF4-FFF2-40B4-BE49-F238E27FC236}">
                  <a16:creationId xmlns:a16="http://schemas.microsoft.com/office/drawing/2014/main" id="{562373CA-405C-1994-58E3-D985A26F8C16}"/>
                </a:ext>
              </a:extLst>
            </p:cNvPr>
            <p:cNvSpPr/>
            <p:nvPr/>
          </p:nvSpPr>
          <p:spPr>
            <a:xfrm>
              <a:off x="-399962" y="2230116"/>
              <a:ext cx="36622" cy="26979"/>
            </a:xfrm>
            <a:custGeom>
              <a:avLst/>
              <a:gdLst>
                <a:gd name="connsiteX0" fmla="*/ 14532 w 36622"/>
                <a:gd name="connsiteY0" fmla="*/ 14779 h 26979"/>
                <a:gd name="connsiteX1" fmla="*/ 27088 w 36622"/>
                <a:gd name="connsiteY1" fmla="*/ 1518 h 26979"/>
                <a:gd name="connsiteX2" fmla="*/ 34468 w 36622"/>
                <a:gd name="connsiteY2" fmla="*/ 523 h 26979"/>
                <a:gd name="connsiteX3" fmla="*/ 34367 w 36622"/>
                <a:gd name="connsiteY3" fmla="*/ 8533 h 26979"/>
                <a:gd name="connsiteX4" fmla="*/ 17957 w 36622"/>
                <a:gd name="connsiteY4" fmla="*/ 24993 h 26979"/>
                <a:gd name="connsiteX5" fmla="*/ 13109 w 36622"/>
                <a:gd name="connsiteY5" fmla="*/ 26844 h 26979"/>
                <a:gd name="connsiteX6" fmla="*/ 125 w 36622"/>
                <a:gd name="connsiteY6" fmla="*/ 13936 h 26979"/>
                <a:gd name="connsiteX7" fmla="*/ 2366 w 36622"/>
                <a:gd name="connsiteY7" fmla="*/ 8886 h 26979"/>
                <a:gd name="connsiteX8" fmla="*/ 7391 w 36622"/>
                <a:gd name="connsiteY8" fmla="*/ 8923 h 26979"/>
                <a:gd name="connsiteX9" fmla="*/ 14532 w 36622"/>
                <a:gd name="connsiteY9" fmla="*/ 14779 h 2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622" h="26979">
                  <a:moveTo>
                    <a:pt x="14532" y="14779"/>
                  </a:moveTo>
                  <a:cubicBezTo>
                    <a:pt x="18751" y="10221"/>
                    <a:pt x="22554" y="5460"/>
                    <a:pt x="27088" y="1518"/>
                  </a:cubicBezTo>
                  <a:cubicBezTo>
                    <a:pt x="28725" y="95"/>
                    <a:pt x="32755" y="-522"/>
                    <a:pt x="34468" y="523"/>
                  </a:cubicBezTo>
                  <a:cubicBezTo>
                    <a:pt x="37755" y="2513"/>
                    <a:pt x="36923" y="5914"/>
                    <a:pt x="34367" y="8533"/>
                  </a:cubicBezTo>
                  <a:cubicBezTo>
                    <a:pt x="28952" y="14074"/>
                    <a:pt x="23574" y="19653"/>
                    <a:pt x="17957" y="24993"/>
                  </a:cubicBezTo>
                  <a:cubicBezTo>
                    <a:pt x="16748" y="26139"/>
                    <a:pt x="13751" y="27398"/>
                    <a:pt x="13109" y="26844"/>
                  </a:cubicBezTo>
                  <a:cubicBezTo>
                    <a:pt x="8499" y="22852"/>
                    <a:pt x="4117" y="18545"/>
                    <a:pt x="125" y="13936"/>
                  </a:cubicBezTo>
                  <a:cubicBezTo>
                    <a:pt x="-442" y="13293"/>
                    <a:pt x="1031" y="9956"/>
                    <a:pt x="2366" y="8886"/>
                  </a:cubicBezTo>
                  <a:cubicBezTo>
                    <a:pt x="3412" y="8042"/>
                    <a:pt x="6031" y="8180"/>
                    <a:pt x="7391" y="8923"/>
                  </a:cubicBezTo>
                  <a:cubicBezTo>
                    <a:pt x="9683" y="10183"/>
                    <a:pt x="11547" y="12261"/>
                    <a:pt x="14532" y="14779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8" name="Freeform: Shape 1217">
              <a:extLst>
                <a:ext uri="{FF2B5EF4-FFF2-40B4-BE49-F238E27FC236}">
                  <a16:creationId xmlns:a16="http://schemas.microsoft.com/office/drawing/2014/main" id="{E2A2469C-799A-8392-9013-2E552C5627D9}"/>
                </a:ext>
              </a:extLst>
            </p:cNvPr>
            <p:cNvSpPr/>
            <p:nvPr/>
          </p:nvSpPr>
          <p:spPr>
            <a:xfrm>
              <a:off x="-398691" y="2044163"/>
              <a:ext cx="35299" cy="28135"/>
            </a:xfrm>
            <a:custGeom>
              <a:avLst/>
              <a:gdLst>
                <a:gd name="connsiteX0" fmla="*/ 13110 w 35299"/>
                <a:gd name="connsiteY0" fmla="*/ 15945 h 28135"/>
                <a:gd name="connsiteX1" fmla="*/ 24847 w 35299"/>
                <a:gd name="connsiteY1" fmla="*/ 3036 h 28135"/>
                <a:gd name="connsiteX2" fmla="*/ 33487 w 35299"/>
                <a:gd name="connsiteY2" fmla="*/ 1500 h 28135"/>
                <a:gd name="connsiteX3" fmla="*/ 32492 w 35299"/>
                <a:gd name="connsiteY3" fmla="*/ 10164 h 28135"/>
                <a:gd name="connsiteX4" fmla="*/ 16989 w 35299"/>
                <a:gd name="connsiteY4" fmla="*/ 25730 h 28135"/>
                <a:gd name="connsiteX5" fmla="*/ 7871 w 35299"/>
                <a:gd name="connsiteY5" fmla="*/ 25768 h 28135"/>
                <a:gd name="connsiteX6" fmla="*/ 982 w 35299"/>
                <a:gd name="connsiteY6" fmla="*/ 18539 h 28135"/>
                <a:gd name="connsiteX7" fmla="*/ 0 w 35299"/>
                <a:gd name="connsiteY7" fmla="*/ 10341 h 28135"/>
                <a:gd name="connsiteX8" fmla="*/ 7733 w 35299"/>
                <a:gd name="connsiteY8" fmla="*/ 11096 h 28135"/>
                <a:gd name="connsiteX9" fmla="*/ 13110 w 35299"/>
                <a:gd name="connsiteY9" fmla="*/ 15945 h 2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99" h="28135">
                  <a:moveTo>
                    <a:pt x="13110" y="15945"/>
                  </a:moveTo>
                  <a:cubicBezTo>
                    <a:pt x="17278" y="11361"/>
                    <a:pt x="21057" y="7192"/>
                    <a:pt x="24847" y="3036"/>
                  </a:cubicBezTo>
                  <a:cubicBezTo>
                    <a:pt x="27341" y="291"/>
                    <a:pt x="30351" y="-1371"/>
                    <a:pt x="33487" y="1500"/>
                  </a:cubicBezTo>
                  <a:cubicBezTo>
                    <a:pt x="36723" y="4460"/>
                    <a:pt x="35149" y="7520"/>
                    <a:pt x="32492" y="10164"/>
                  </a:cubicBezTo>
                  <a:cubicBezTo>
                    <a:pt x="27316" y="15340"/>
                    <a:pt x="22140" y="20529"/>
                    <a:pt x="16989" y="25730"/>
                  </a:cubicBezTo>
                  <a:cubicBezTo>
                    <a:pt x="13941" y="28803"/>
                    <a:pt x="10969" y="29055"/>
                    <a:pt x="7871" y="25768"/>
                  </a:cubicBezTo>
                  <a:cubicBezTo>
                    <a:pt x="5579" y="23325"/>
                    <a:pt x="2544" y="21360"/>
                    <a:pt x="982" y="18539"/>
                  </a:cubicBezTo>
                  <a:cubicBezTo>
                    <a:pt x="-252" y="16310"/>
                    <a:pt x="264" y="13111"/>
                    <a:pt x="0" y="10341"/>
                  </a:cubicBezTo>
                  <a:cubicBezTo>
                    <a:pt x="2594" y="10542"/>
                    <a:pt x="5327" y="10328"/>
                    <a:pt x="7733" y="11096"/>
                  </a:cubicBezTo>
                  <a:cubicBezTo>
                    <a:pt x="9357" y="11613"/>
                    <a:pt x="10528" y="13527"/>
                    <a:pt x="13110" y="15945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9" name="Freeform: Shape 1218">
              <a:extLst>
                <a:ext uri="{FF2B5EF4-FFF2-40B4-BE49-F238E27FC236}">
                  <a16:creationId xmlns:a16="http://schemas.microsoft.com/office/drawing/2014/main" id="{F3435C62-5440-B85E-0C51-273CE6F068BB}"/>
                </a:ext>
              </a:extLst>
            </p:cNvPr>
            <p:cNvSpPr/>
            <p:nvPr/>
          </p:nvSpPr>
          <p:spPr>
            <a:xfrm>
              <a:off x="-399005" y="2136668"/>
              <a:ext cx="35585" cy="27975"/>
            </a:xfrm>
            <a:custGeom>
              <a:avLst/>
              <a:gdLst>
                <a:gd name="connsiteX0" fmla="*/ 13121 w 35585"/>
                <a:gd name="connsiteY0" fmla="*/ 15903 h 27975"/>
                <a:gd name="connsiteX1" fmla="*/ 25841 w 35585"/>
                <a:gd name="connsiteY1" fmla="*/ 2466 h 27975"/>
                <a:gd name="connsiteX2" fmla="*/ 33989 w 35585"/>
                <a:gd name="connsiteY2" fmla="*/ 1748 h 27975"/>
                <a:gd name="connsiteX3" fmla="*/ 32944 w 35585"/>
                <a:gd name="connsiteY3" fmla="*/ 9858 h 27975"/>
                <a:gd name="connsiteX4" fmla="*/ 17466 w 35585"/>
                <a:gd name="connsiteY4" fmla="*/ 25412 h 27975"/>
                <a:gd name="connsiteX5" fmla="*/ 7844 w 35585"/>
                <a:gd name="connsiteY5" fmla="*/ 25399 h 27975"/>
                <a:gd name="connsiteX6" fmla="*/ 1409 w 35585"/>
                <a:gd name="connsiteY6" fmla="*/ 18624 h 27975"/>
                <a:gd name="connsiteX7" fmla="*/ 565 w 35585"/>
                <a:gd name="connsiteY7" fmla="*/ 10652 h 27975"/>
                <a:gd name="connsiteX8" fmla="*/ 8436 w 35585"/>
                <a:gd name="connsiteY8" fmla="*/ 11407 h 27975"/>
                <a:gd name="connsiteX9" fmla="*/ 13121 w 35585"/>
                <a:gd name="connsiteY9" fmla="*/ 15903 h 2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585" h="27975">
                  <a:moveTo>
                    <a:pt x="13121" y="15903"/>
                  </a:moveTo>
                  <a:cubicBezTo>
                    <a:pt x="17542" y="11231"/>
                    <a:pt x="21660" y="6811"/>
                    <a:pt x="25841" y="2466"/>
                  </a:cubicBezTo>
                  <a:cubicBezTo>
                    <a:pt x="28309" y="-103"/>
                    <a:pt x="31168" y="-1161"/>
                    <a:pt x="33989" y="1748"/>
                  </a:cubicBezTo>
                  <a:cubicBezTo>
                    <a:pt x="36848" y="4695"/>
                    <a:pt x="35475" y="7365"/>
                    <a:pt x="32944" y="9858"/>
                  </a:cubicBezTo>
                  <a:cubicBezTo>
                    <a:pt x="27730" y="14984"/>
                    <a:pt x="22516" y="20122"/>
                    <a:pt x="17466" y="25412"/>
                  </a:cubicBezTo>
                  <a:cubicBezTo>
                    <a:pt x="14116" y="28925"/>
                    <a:pt x="11068" y="28736"/>
                    <a:pt x="7844" y="25399"/>
                  </a:cubicBezTo>
                  <a:cubicBezTo>
                    <a:pt x="5666" y="23145"/>
                    <a:pt x="2820" y="21268"/>
                    <a:pt x="1409" y="18624"/>
                  </a:cubicBezTo>
                  <a:cubicBezTo>
                    <a:pt x="200" y="16357"/>
                    <a:pt x="-593" y="12440"/>
                    <a:pt x="565" y="10652"/>
                  </a:cubicBezTo>
                  <a:cubicBezTo>
                    <a:pt x="2694" y="7378"/>
                    <a:pt x="5968" y="8750"/>
                    <a:pt x="8436" y="11407"/>
                  </a:cubicBezTo>
                  <a:cubicBezTo>
                    <a:pt x="9570" y="12629"/>
                    <a:pt x="10842" y="13725"/>
                    <a:pt x="13121" y="1590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0" name="Graphic 1196">
            <a:extLst>
              <a:ext uri="{FF2B5EF4-FFF2-40B4-BE49-F238E27FC236}">
                <a16:creationId xmlns:a16="http://schemas.microsoft.com/office/drawing/2014/main" id="{F756048D-2D9B-2837-5265-075E36FFD16C}"/>
              </a:ext>
            </a:extLst>
          </p:cNvPr>
          <p:cNvGrpSpPr/>
          <p:nvPr/>
        </p:nvGrpSpPr>
        <p:grpSpPr>
          <a:xfrm>
            <a:off x="587911" y="2572395"/>
            <a:ext cx="318470" cy="318482"/>
            <a:chOff x="-467891" y="2605427"/>
            <a:chExt cx="318470" cy="318482"/>
          </a:xfrm>
          <a:solidFill>
            <a:schemeClr val="bg1"/>
          </a:solidFill>
        </p:grpSpPr>
        <p:sp>
          <p:nvSpPr>
            <p:cNvPr id="1221" name="Freeform: Shape 1220">
              <a:extLst>
                <a:ext uri="{FF2B5EF4-FFF2-40B4-BE49-F238E27FC236}">
                  <a16:creationId xmlns:a16="http://schemas.microsoft.com/office/drawing/2014/main" id="{6BE1AE96-E4A5-0CDA-16AB-15EB6E356DED}"/>
                </a:ext>
              </a:extLst>
            </p:cNvPr>
            <p:cNvSpPr/>
            <p:nvPr/>
          </p:nvSpPr>
          <p:spPr>
            <a:xfrm>
              <a:off x="-467891" y="2605427"/>
              <a:ext cx="318470" cy="318482"/>
            </a:xfrm>
            <a:custGeom>
              <a:avLst/>
              <a:gdLst>
                <a:gd name="connsiteX0" fmla="*/ 165100 w 318470"/>
                <a:gd name="connsiteY0" fmla="*/ 42479 h 318482"/>
                <a:gd name="connsiteX1" fmla="*/ 165087 w 318470"/>
                <a:gd name="connsiteY1" fmla="*/ 76481 h 318482"/>
                <a:gd name="connsiteX2" fmla="*/ 156297 w 318470"/>
                <a:gd name="connsiteY2" fmla="*/ 85562 h 318482"/>
                <a:gd name="connsiteX3" fmla="*/ 85332 w 318470"/>
                <a:gd name="connsiteY3" fmla="*/ 157799 h 318482"/>
                <a:gd name="connsiteX4" fmla="*/ 147482 w 318470"/>
                <a:gd name="connsiteY4" fmla="*/ 232492 h 318482"/>
                <a:gd name="connsiteX5" fmla="*/ 231532 w 318470"/>
                <a:gd name="connsiteY5" fmla="*/ 174360 h 318482"/>
                <a:gd name="connsiteX6" fmla="*/ 232980 w 318470"/>
                <a:gd name="connsiteY6" fmla="*/ 160670 h 318482"/>
                <a:gd name="connsiteX7" fmla="*/ 240511 w 318470"/>
                <a:gd name="connsiteY7" fmla="*/ 153366 h 318482"/>
                <a:gd name="connsiteX8" fmla="*/ 311061 w 318470"/>
                <a:gd name="connsiteY8" fmla="*/ 153378 h 318482"/>
                <a:gd name="connsiteX9" fmla="*/ 318466 w 318470"/>
                <a:gd name="connsiteY9" fmla="*/ 159197 h 318482"/>
                <a:gd name="connsiteX10" fmla="*/ 310884 w 318470"/>
                <a:gd name="connsiteY10" fmla="*/ 165582 h 318482"/>
                <a:gd name="connsiteX11" fmla="*/ 291364 w 318470"/>
                <a:gd name="connsiteY11" fmla="*/ 165569 h 318482"/>
                <a:gd name="connsiteX12" fmla="*/ 284702 w 318470"/>
                <a:gd name="connsiteY12" fmla="*/ 171740 h 318482"/>
                <a:gd name="connsiteX13" fmla="*/ 191622 w 318470"/>
                <a:gd name="connsiteY13" fmla="*/ 282287 h 318482"/>
                <a:gd name="connsiteX14" fmla="*/ 181535 w 318470"/>
                <a:gd name="connsiteY14" fmla="*/ 278723 h 318482"/>
                <a:gd name="connsiteX15" fmla="*/ 187920 w 318470"/>
                <a:gd name="connsiteY15" fmla="*/ 270588 h 318482"/>
                <a:gd name="connsiteX16" fmla="*/ 271416 w 318470"/>
                <a:gd name="connsiteY16" fmla="*/ 179447 h 318482"/>
                <a:gd name="connsiteX17" fmla="*/ 259842 w 318470"/>
                <a:gd name="connsiteY17" fmla="*/ 165141 h 318482"/>
                <a:gd name="connsiteX18" fmla="*/ 243219 w 318470"/>
                <a:gd name="connsiteY18" fmla="*/ 178327 h 318482"/>
                <a:gd name="connsiteX19" fmla="*/ 173739 w 318470"/>
                <a:gd name="connsiteY19" fmla="*/ 244217 h 318482"/>
                <a:gd name="connsiteX20" fmla="*/ 164899 w 318470"/>
                <a:gd name="connsiteY20" fmla="*/ 254518 h 318482"/>
                <a:gd name="connsiteX21" fmla="*/ 165113 w 318470"/>
                <a:gd name="connsiteY21" fmla="*/ 309930 h 318482"/>
                <a:gd name="connsiteX22" fmla="*/ 159320 w 318470"/>
                <a:gd name="connsiteY22" fmla="*/ 318482 h 318482"/>
                <a:gd name="connsiteX23" fmla="*/ 153350 w 318470"/>
                <a:gd name="connsiteY23" fmla="*/ 310107 h 318482"/>
                <a:gd name="connsiteX24" fmla="*/ 153413 w 318470"/>
                <a:gd name="connsiteY24" fmla="*/ 292476 h 318482"/>
                <a:gd name="connsiteX25" fmla="*/ 147142 w 318470"/>
                <a:gd name="connsiteY25" fmla="*/ 285839 h 318482"/>
                <a:gd name="connsiteX26" fmla="*/ 37300 w 318470"/>
                <a:gd name="connsiteY26" fmla="*/ 190442 h 318482"/>
                <a:gd name="connsiteX27" fmla="*/ 41241 w 318470"/>
                <a:gd name="connsiteY27" fmla="*/ 181500 h 318482"/>
                <a:gd name="connsiteX28" fmla="*/ 49037 w 318470"/>
                <a:gd name="connsiteY28" fmla="*/ 187520 h 318482"/>
                <a:gd name="connsiteX29" fmla="*/ 140782 w 318470"/>
                <a:gd name="connsiteY29" fmla="*/ 272615 h 318482"/>
                <a:gd name="connsiteX30" fmla="*/ 153375 w 318470"/>
                <a:gd name="connsiteY30" fmla="*/ 262188 h 318482"/>
                <a:gd name="connsiteX31" fmla="*/ 138691 w 318470"/>
                <a:gd name="connsiteY31" fmla="*/ 243096 h 318482"/>
                <a:gd name="connsiteX32" fmla="*/ 74224 w 318470"/>
                <a:gd name="connsiteY32" fmla="*/ 172256 h 318482"/>
                <a:gd name="connsiteX33" fmla="*/ 66202 w 318470"/>
                <a:gd name="connsiteY33" fmla="*/ 165179 h 318482"/>
                <a:gd name="connsiteX34" fmla="*/ 8259 w 318470"/>
                <a:gd name="connsiteY34" fmla="*/ 165292 h 318482"/>
                <a:gd name="connsiteX35" fmla="*/ 22 w 318470"/>
                <a:gd name="connsiteY35" fmla="*/ 159701 h 318482"/>
                <a:gd name="connsiteX36" fmla="*/ 6747 w 318470"/>
                <a:gd name="connsiteY36" fmla="*/ 153290 h 318482"/>
                <a:gd name="connsiteX37" fmla="*/ 26268 w 318470"/>
                <a:gd name="connsiteY37" fmla="*/ 153316 h 318482"/>
                <a:gd name="connsiteX38" fmla="*/ 34013 w 318470"/>
                <a:gd name="connsiteY38" fmla="*/ 146276 h 318482"/>
                <a:gd name="connsiteX39" fmla="*/ 124410 w 318470"/>
                <a:gd name="connsiteY39" fmla="*/ 35313 h 318482"/>
                <a:gd name="connsiteX40" fmla="*/ 134409 w 318470"/>
                <a:gd name="connsiteY40" fmla="*/ 38512 h 318482"/>
                <a:gd name="connsiteX41" fmla="*/ 128138 w 318470"/>
                <a:gd name="connsiteY41" fmla="*/ 47415 h 318482"/>
                <a:gd name="connsiteX42" fmla="*/ 46770 w 318470"/>
                <a:gd name="connsiteY42" fmla="*/ 141100 h 318482"/>
                <a:gd name="connsiteX43" fmla="*/ 46669 w 318470"/>
                <a:gd name="connsiteY43" fmla="*/ 141717 h 318482"/>
                <a:gd name="connsiteX44" fmla="*/ 56795 w 318470"/>
                <a:gd name="connsiteY44" fmla="*/ 153353 h 318482"/>
                <a:gd name="connsiteX45" fmla="*/ 75395 w 318470"/>
                <a:gd name="connsiteY45" fmla="*/ 138808 h 318482"/>
                <a:gd name="connsiteX46" fmla="*/ 144132 w 318470"/>
                <a:gd name="connsiteY46" fmla="*/ 74189 h 318482"/>
                <a:gd name="connsiteX47" fmla="*/ 153363 w 318470"/>
                <a:gd name="connsiteY47" fmla="*/ 63283 h 318482"/>
                <a:gd name="connsiteX48" fmla="*/ 153350 w 318470"/>
                <a:gd name="connsiteY48" fmla="*/ 8488 h 318482"/>
                <a:gd name="connsiteX49" fmla="*/ 159206 w 318470"/>
                <a:gd name="connsiteY49" fmla="*/ 0 h 318482"/>
                <a:gd name="connsiteX50" fmla="*/ 165113 w 318470"/>
                <a:gd name="connsiteY50" fmla="*/ 8438 h 318482"/>
                <a:gd name="connsiteX51" fmla="*/ 165100 w 318470"/>
                <a:gd name="connsiteY51" fmla="*/ 42479 h 31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18470" h="318482">
                  <a:moveTo>
                    <a:pt x="165100" y="42479"/>
                  </a:moveTo>
                  <a:cubicBezTo>
                    <a:pt x="165100" y="53813"/>
                    <a:pt x="165138" y="65147"/>
                    <a:pt x="165087" y="76481"/>
                  </a:cubicBezTo>
                  <a:cubicBezTo>
                    <a:pt x="165062" y="83635"/>
                    <a:pt x="163299" y="85461"/>
                    <a:pt x="156297" y="85562"/>
                  </a:cubicBezTo>
                  <a:cubicBezTo>
                    <a:pt x="115179" y="86116"/>
                    <a:pt x="86528" y="121668"/>
                    <a:pt x="85332" y="157799"/>
                  </a:cubicBezTo>
                  <a:cubicBezTo>
                    <a:pt x="84198" y="192394"/>
                    <a:pt x="109461" y="227077"/>
                    <a:pt x="147482" y="232492"/>
                  </a:cubicBezTo>
                  <a:cubicBezTo>
                    <a:pt x="188751" y="238373"/>
                    <a:pt x="223673" y="211121"/>
                    <a:pt x="231532" y="174360"/>
                  </a:cubicBezTo>
                  <a:cubicBezTo>
                    <a:pt x="232489" y="169901"/>
                    <a:pt x="232552" y="165242"/>
                    <a:pt x="232980" y="160670"/>
                  </a:cubicBezTo>
                  <a:cubicBezTo>
                    <a:pt x="233408" y="156061"/>
                    <a:pt x="235436" y="153353"/>
                    <a:pt x="240511" y="153366"/>
                  </a:cubicBezTo>
                  <a:cubicBezTo>
                    <a:pt x="264023" y="153441"/>
                    <a:pt x="287536" y="153416"/>
                    <a:pt x="311061" y="153378"/>
                  </a:cubicBezTo>
                  <a:cubicBezTo>
                    <a:pt x="315166" y="153366"/>
                    <a:pt x="318327" y="154776"/>
                    <a:pt x="318466" y="159197"/>
                  </a:cubicBezTo>
                  <a:cubicBezTo>
                    <a:pt x="318617" y="164070"/>
                    <a:pt x="315091" y="165531"/>
                    <a:pt x="310884" y="165582"/>
                  </a:cubicBezTo>
                  <a:cubicBezTo>
                    <a:pt x="304373" y="165670"/>
                    <a:pt x="297862" y="165808"/>
                    <a:pt x="291364" y="165569"/>
                  </a:cubicBezTo>
                  <a:cubicBezTo>
                    <a:pt x="286805" y="165405"/>
                    <a:pt x="285130" y="167320"/>
                    <a:pt x="284702" y="171740"/>
                  </a:cubicBezTo>
                  <a:cubicBezTo>
                    <a:pt x="279627" y="224621"/>
                    <a:pt x="242954" y="267981"/>
                    <a:pt x="191622" y="282287"/>
                  </a:cubicBezTo>
                  <a:cubicBezTo>
                    <a:pt x="187000" y="283572"/>
                    <a:pt x="183008" y="284164"/>
                    <a:pt x="181535" y="278723"/>
                  </a:cubicBezTo>
                  <a:cubicBezTo>
                    <a:pt x="180200" y="273787"/>
                    <a:pt x="183499" y="271935"/>
                    <a:pt x="187920" y="270588"/>
                  </a:cubicBezTo>
                  <a:cubicBezTo>
                    <a:pt x="233597" y="256609"/>
                    <a:pt x="261605" y="226321"/>
                    <a:pt x="271416" y="179447"/>
                  </a:cubicBezTo>
                  <a:cubicBezTo>
                    <a:pt x="274413" y="165141"/>
                    <a:pt x="274375" y="165141"/>
                    <a:pt x="259842" y="165141"/>
                  </a:cubicBezTo>
                  <a:cubicBezTo>
                    <a:pt x="246191" y="165141"/>
                    <a:pt x="246191" y="165141"/>
                    <a:pt x="243219" y="178327"/>
                  </a:cubicBezTo>
                  <a:cubicBezTo>
                    <a:pt x="235536" y="212493"/>
                    <a:pt x="208246" y="238650"/>
                    <a:pt x="173739" y="244217"/>
                  </a:cubicBezTo>
                  <a:cubicBezTo>
                    <a:pt x="167102" y="245287"/>
                    <a:pt x="164684" y="247428"/>
                    <a:pt x="164899" y="254518"/>
                  </a:cubicBezTo>
                  <a:cubicBezTo>
                    <a:pt x="165465" y="272968"/>
                    <a:pt x="165062" y="291456"/>
                    <a:pt x="165113" y="309930"/>
                  </a:cubicBezTo>
                  <a:cubicBezTo>
                    <a:pt x="165125" y="314187"/>
                    <a:pt x="164861" y="318419"/>
                    <a:pt x="159320" y="318482"/>
                  </a:cubicBezTo>
                  <a:cubicBezTo>
                    <a:pt x="153804" y="318557"/>
                    <a:pt x="153287" y="314439"/>
                    <a:pt x="153350" y="310107"/>
                  </a:cubicBezTo>
                  <a:cubicBezTo>
                    <a:pt x="153426" y="304226"/>
                    <a:pt x="153199" y="298344"/>
                    <a:pt x="153413" y="292476"/>
                  </a:cubicBezTo>
                  <a:cubicBezTo>
                    <a:pt x="153577" y="287904"/>
                    <a:pt x="151562" y="286280"/>
                    <a:pt x="147142" y="285839"/>
                  </a:cubicBezTo>
                  <a:cubicBezTo>
                    <a:pt x="94122" y="280474"/>
                    <a:pt x="50435" y="242340"/>
                    <a:pt x="37300" y="190442"/>
                  </a:cubicBezTo>
                  <a:cubicBezTo>
                    <a:pt x="36154" y="185895"/>
                    <a:pt x="36922" y="182659"/>
                    <a:pt x="41241" y="181500"/>
                  </a:cubicBezTo>
                  <a:cubicBezTo>
                    <a:pt x="45775" y="180279"/>
                    <a:pt x="47815" y="183301"/>
                    <a:pt x="49037" y="187520"/>
                  </a:cubicBezTo>
                  <a:cubicBezTo>
                    <a:pt x="62462" y="234343"/>
                    <a:pt x="93102" y="262717"/>
                    <a:pt x="140782" y="272615"/>
                  </a:cubicBezTo>
                  <a:cubicBezTo>
                    <a:pt x="153249" y="275210"/>
                    <a:pt x="153375" y="274983"/>
                    <a:pt x="153375" y="262188"/>
                  </a:cubicBezTo>
                  <a:cubicBezTo>
                    <a:pt x="153375" y="246685"/>
                    <a:pt x="153375" y="246685"/>
                    <a:pt x="138691" y="243096"/>
                  </a:cubicBezTo>
                  <a:cubicBezTo>
                    <a:pt x="104776" y="234797"/>
                    <a:pt x="79073" y="206700"/>
                    <a:pt x="74224" y="172256"/>
                  </a:cubicBezTo>
                  <a:cubicBezTo>
                    <a:pt x="73506" y="167131"/>
                    <a:pt x="71567" y="165103"/>
                    <a:pt x="66202" y="165179"/>
                  </a:cubicBezTo>
                  <a:cubicBezTo>
                    <a:pt x="46883" y="165431"/>
                    <a:pt x="27565" y="165254"/>
                    <a:pt x="8259" y="165292"/>
                  </a:cubicBezTo>
                  <a:cubicBezTo>
                    <a:pt x="4141" y="165305"/>
                    <a:pt x="362" y="164637"/>
                    <a:pt x="22" y="159701"/>
                  </a:cubicBezTo>
                  <a:cubicBezTo>
                    <a:pt x="-280" y="155305"/>
                    <a:pt x="2503" y="153303"/>
                    <a:pt x="6747" y="153290"/>
                  </a:cubicBezTo>
                  <a:cubicBezTo>
                    <a:pt x="13258" y="153265"/>
                    <a:pt x="19769" y="153064"/>
                    <a:pt x="26268" y="153316"/>
                  </a:cubicBezTo>
                  <a:cubicBezTo>
                    <a:pt x="31431" y="153517"/>
                    <a:pt x="33496" y="151905"/>
                    <a:pt x="34013" y="146276"/>
                  </a:cubicBezTo>
                  <a:cubicBezTo>
                    <a:pt x="38584" y="96128"/>
                    <a:pt x="72297" y="51571"/>
                    <a:pt x="124410" y="35313"/>
                  </a:cubicBezTo>
                  <a:cubicBezTo>
                    <a:pt x="128364" y="34079"/>
                    <a:pt x="132734" y="33499"/>
                    <a:pt x="134409" y="38512"/>
                  </a:cubicBezTo>
                  <a:cubicBezTo>
                    <a:pt x="136172" y="43763"/>
                    <a:pt x="132596" y="45980"/>
                    <a:pt x="128138" y="47415"/>
                  </a:cubicBezTo>
                  <a:cubicBezTo>
                    <a:pt x="82196" y="62288"/>
                    <a:pt x="55510" y="93899"/>
                    <a:pt x="46770" y="141100"/>
                  </a:cubicBezTo>
                  <a:cubicBezTo>
                    <a:pt x="46732" y="141301"/>
                    <a:pt x="46695" y="141515"/>
                    <a:pt x="46669" y="141717"/>
                  </a:cubicBezTo>
                  <a:cubicBezTo>
                    <a:pt x="44944" y="152975"/>
                    <a:pt x="45271" y="153353"/>
                    <a:pt x="56795" y="153353"/>
                  </a:cubicBezTo>
                  <a:cubicBezTo>
                    <a:pt x="71983" y="153353"/>
                    <a:pt x="71983" y="153353"/>
                    <a:pt x="75395" y="138808"/>
                  </a:cubicBezTo>
                  <a:cubicBezTo>
                    <a:pt x="83128" y="105938"/>
                    <a:pt x="110910" y="79819"/>
                    <a:pt x="144132" y="74189"/>
                  </a:cubicBezTo>
                  <a:cubicBezTo>
                    <a:pt x="153363" y="72628"/>
                    <a:pt x="153363" y="72628"/>
                    <a:pt x="153363" y="63283"/>
                  </a:cubicBezTo>
                  <a:cubicBezTo>
                    <a:pt x="153363" y="45023"/>
                    <a:pt x="153388" y="26762"/>
                    <a:pt x="153350" y="8488"/>
                  </a:cubicBezTo>
                  <a:cubicBezTo>
                    <a:pt x="153338" y="4206"/>
                    <a:pt x="153665" y="25"/>
                    <a:pt x="159206" y="0"/>
                  </a:cubicBezTo>
                  <a:cubicBezTo>
                    <a:pt x="164735" y="-25"/>
                    <a:pt x="165138" y="4143"/>
                    <a:pt x="165113" y="8438"/>
                  </a:cubicBezTo>
                  <a:cubicBezTo>
                    <a:pt x="165062" y="19810"/>
                    <a:pt x="165100" y="31144"/>
                    <a:pt x="165100" y="42479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id="{3A55C0DA-D285-B5CC-34B4-D64E1768200E}"/>
                </a:ext>
              </a:extLst>
            </p:cNvPr>
            <p:cNvSpPr/>
            <p:nvPr/>
          </p:nvSpPr>
          <p:spPr>
            <a:xfrm>
              <a:off x="-314788" y="2630882"/>
              <a:ext cx="142197" cy="142148"/>
            </a:xfrm>
            <a:custGeom>
              <a:avLst/>
              <a:gdLst>
                <a:gd name="connsiteX0" fmla="*/ 54451 w 142197"/>
                <a:gd name="connsiteY0" fmla="*/ 62273 h 142148"/>
                <a:gd name="connsiteX1" fmla="*/ 65722 w 142197"/>
                <a:gd name="connsiteY1" fmla="*/ 34479 h 142148"/>
                <a:gd name="connsiteX2" fmla="*/ 97559 w 142197"/>
                <a:gd name="connsiteY2" fmla="*/ 3171 h 142148"/>
                <a:gd name="connsiteX3" fmla="*/ 106085 w 142197"/>
                <a:gd name="connsiteY3" fmla="*/ 211 h 142148"/>
                <a:gd name="connsiteX4" fmla="*/ 109938 w 142197"/>
                <a:gd name="connsiteY4" fmla="*/ 8259 h 142148"/>
                <a:gd name="connsiteX5" fmla="*/ 110001 w 142197"/>
                <a:gd name="connsiteY5" fmla="*/ 24580 h 142148"/>
                <a:gd name="connsiteX6" fmla="*/ 118049 w 142197"/>
                <a:gd name="connsiteY6" fmla="*/ 32338 h 142148"/>
                <a:gd name="connsiteX7" fmla="*/ 135642 w 142197"/>
                <a:gd name="connsiteY7" fmla="*/ 32451 h 142148"/>
                <a:gd name="connsiteX8" fmla="*/ 141964 w 142197"/>
                <a:gd name="connsiteY8" fmla="*/ 36078 h 142148"/>
                <a:gd name="connsiteX9" fmla="*/ 140012 w 142197"/>
                <a:gd name="connsiteY9" fmla="*/ 43080 h 142148"/>
                <a:gd name="connsiteX10" fmla="*/ 98088 w 142197"/>
                <a:gd name="connsiteY10" fmla="*/ 84753 h 142148"/>
                <a:gd name="connsiteX11" fmla="*/ 90317 w 142197"/>
                <a:gd name="connsiteY11" fmla="*/ 87687 h 142148"/>
                <a:gd name="connsiteX12" fmla="*/ 67687 w 142197"/>
                <a:gd name="connsiteY12" fmla="*/ 87989 h 142148"/>
                <a:gd name="connsiteX13" fmla="*/ 59072 w 142197"/>
                <a:gd name="connsiteY13" fmla="*/ 91591 h 142148"/>
                <a:gd name="connsiteX14" fmla="*/ 12829 w 142197"/>
                <a:gd name="connsiteY14" fmla="*/ 137873 h 142148"/>
                <a:gd name="connsiteX15" fmla="*/ 2174 w 142197"/>
                <a:gd name="connsiteY15" fmla="*/ 140316 h 142148"/>
                <a:gd name="connsiteX16" fmla="*/ 4063 w 142197"/>
                <a:gd name="connsiteY16" fmla="*/ 129082 h 142148"/>
                <a:gd name="connsiteX17" fmla="*/ 47688 w 142197"/>
                <a:gd name="connsiteY17" fmla="*/ 85533 h 142148"/>
                <a:gd name="connsiteX18" fmla="*/ 54488 w 142197"/>
                <a:gd name="connsiteY18" fmla="*/ 68545 h 142148"/>
                <a:gd name="connsiteX19" fmla="*/ 54451 w 142197"/>
                <a:gd name="connsiteY19" fmla="*/ 62273 h 142148"/>
                <a:gd name="connsiteX20" fmla="*/ 79185 w 142197"/>
                <a:gd name="connsiteY20" fmla="*/ 75824 h 142148"/>
                <a:gd name="connsiteX21" fmla="*/ 91136 w 142197"/>
                <a:gd name="connsiteY21" fmla="*/ 73985 h 142148"/>
                <a:gd name="connsiteX22" fmla="*/ 115706 w 142197"/>
                <a:gd name="connsiteY22" fmla="*/ 49730 h 142148"/>
                <a:gd name="connsiteX23" fmla="*/ 113162 w 142197"/>
                <a:gd name="connsiteY23" fmla="*/ 43798 h 142148"/>
                <a:gd name="connsiteX24" fmla="*/ 108767 w 142197"/>
                <a:gd name="connsiteY24" fmla="*/ 43748 h 142148"/>
                <a:gd name="connsiteX25" fmla="*/ 97483 w 142197"/>
                <a:gd name="connsiteY25" fmla="*/ 32388 h 142148"/>
                <a:gd name="connsiteX26" fmla="*/ 97433 w 142197"/>
                <a:gd name="connsiteY26" fmla="*/ 29895 h 142148"/>
                <a:gd name="connsiteX27" fmla="*/ 95330 w 142197"/>
                <a:gd name="connsiteY27" fmla="*/ 25310 h 142148"/>
                <a:gd name="connsiteX28" fmla="*/ 90620 w 142197"/>
                <a:gd name="connsiteY28" fmla="*/ 27187 h 142148"/>
                <a:gd name="connsiteX29" fmla="*/ 73240 w 142197"/>
                <a:gd name="connsiteY29" fmla="*/ 44440 h 142148"/>
                <a:gd name="connsiteX30" fmla="*/ 65823 w 142197"/>
                <a:gd name="connsiteY30" fmla="*/ 62437 h 142148"/>
                <a:gd name="connsiteX31" fmla="*/ 79185 w 142197"/>
                <a:gd name="connsiteY31" fmla="*/ 75824 h 14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2197" h="142148">
                  <a:moveTo>
                    <a:pt x="54451" y="62273"/>
                  </a:moveTo>
                  <a:cubicBezTo>
                    <a:pt x="51453" y="50258"/>
                    <a:pt x="57183" y="42186"/>
                    <a:pt x="65722" y="34479"/>
                  </a:cubicBezTo>
                  <a:cubicBezTo>
                    <a:pt x="76754" y="24517"/>
                    <a:pt x="86766" y="13422"/>
                    <a:pt x="97559" y="3171"/>
                  </a:cubicBezTo>
                  <a:cubicBezTo>
                    <a:pt x="99649" y="1194"/>
                    <a:pt x="103893" y="-633"/>
                    <a:pt x="106085" y="211"/>
                  </a:cubicBezTo>
                  <a:cubicBezTo>
                    <a:pt x="108150" y="1005"/>
                    <a:pt x="109611" y="5324"/>
                    <a:pt x="109938" y="8259"/>
                  </a:cubicBezTo>
                  <a:cubicBezTo>
                    <a:pt x="110543" y="13649"/>
                    <a:pt x="110505" y="19177"/>
                    <a:pt x="110001" y="24580"/>
                  </a:cubicBezTo>
                  <a:cubicBezTo>
                    <a:pt x="109409" y="30990"/>
                    <a:pt x="112256" y="32665"/>
                    <a:pt x="118049" y="32338"/>
                  </a:cubicBezTo>
                  <a:cubicBezTo>
                    <a:pt x="123905" y="31998"/>
                    <a:pt x="129811" y="31935"/>
                    <a:pt x="135642" y="32451"/>
                  </a:cubicBezTo>
                  <a:cubicBezTo>
                    <a:pt x="137947" y="32653"/>
                    <a:pt x="141221" y="34252"/>
                    <a:pt x="141964" y="36078"/>
                  </a:cubicBezTo>
                  <a:cubicBezTo>
                    <a:pt x="142707" y="37892"/>
                    <a:pt x="141574" y="41493"/>
                    <a:pt x="140012" y="43080"/>
                  </a:cubicBezTo>
                  <a:cubicBezTo>
                    <a:pt x="126234" y="57160"/>
                    <a:pt x="112256" y="71063"/>
                    <a:pt x="98088" y="84753"/>
                  </a:cubicBezTo>
                  <a:cubicBezTo>
                    <a:pt x="96236" y="86541"/>
                    <a:pt x="92987" y="87548"/>
                    <a:pt x="90317" y="87687"/>
                  </a:cubicBezTo>
                  <a:cubicBezTo>
                    <a:pt x="82786" y="88077"/>
                    <a:pt x="75205" y="87485"/>
                    <a:pt x="67687" y="87989"/>
                  </a:cubicBezTo>
                  <a:cubicBezTo>
                    <a:pt x="64714" y="88191"/>
                    <a:pt x="61163" y="89538"/>
                    <a:pt x="59072" y="91591"/>
                  </a:cubicBezTo>
                  <a:cubicBezTo>
                    <a:pt x="43482" y="106842"/>
                    <a:pt x="28180" y="122382"/>
                    <a:pt x="12829" y="137873"/>
                  </a:cubicBezTo>
                  <a:cubicBezTo>
                    <a:pt x="9718" y="141009"/>
                    <a:pt x="6318" y="144295"/>
                    <a:pt x="2174" y="140316"/>
                  </a:cubicBezTo>
                  <a:cubicBezTo>
                    <a:pt x="-2082" y="136223"/>
                    <a:pt x="651" y="132483"/>
                    <a:pt x="4063" y="129082"/>
                  </a:cubicBezTo>
                  <a:cubicBezTo>
                    <a:pt x="18609" y="114562"/>
                    <a:pt x="32840" y="99726"/>
                    <a:pt x="47688" y="85533"/>
                  </a:cubicBezTo>
                  <a:cubicBezTo>
                    <a:pt x="52864" y="80584"/>
                    <a:pt x="55508" y="75584"/>
                    <a:pt x="54488" y="68545"/>
                  </a:cubicBezTo>
                  <a:cubicBezTo>
                    <a:pt x="54199" y="66504"/>
                    <a:pt x="54451" y="64363"/>
                    <a:pt x="54451" y="62273"/>
                  </a:cubicBezTo>
                  <a:close/>
                  <a:moveTo>
                    <a:pt x="79185" y="75824"/>
                  </a:moveTo>
                  <a:cubicBezTo>
                    <a:pt x="83240" y="75295"/>
                    <a:pt x="88529" y="76201"/>
                    <a:pt x="91136" y="73985"/>
                  </a:cubicBezTo>
                  <a:cubicBezTo>
                    <a:pt x="99863" y="66530"/>
                    <a:pt x="107760" y="58067"/>
                    <a:pt x="115706" y="49730"/>
                  </a:cubicBezTo>
                  <a:cubicBezTo>
                    <a:pt x="118653" y="46632"/>
                    <a:pt x="117054" y="44415"/>
                    <a:pt x="113162" y="43798"/>
                  </a:cubicBezTo>
                  <a:cubicBezTo>
                    <a:pt x="111727" y="43571"/>
                    <a:pt x="110241" y="43748"/>
                    <a:pt x="108767" y="43748"/>
                  </a:cubicBezTo>
                  <a:cubicBezTo>
                    <a:pt x="97899" y="43735"/>
                    <a:pt x="97534" y="43357"/>
                    <a:pt x="97483" y="32388"/>
                  </a:cubicBezTo>
                  <a:cubicBezTo>
                    <a:pt x="97483" y="31544"/>
                    <a:pt x="97685" y="30650"/>
                    <a:pt x="97433" y="29895"/>
                  </a:cubicBezTo>
                  <a:cubicBezTo>
                    <a:pt x="96891" y="28245"/>
                    <a:pt x="96450" y="25713"/>
                    <a:pt x="95330" y="25310"/>
                  </a:cubicBezTo>
                  <a:cubicBezTo>
                    <a:pt x="94121" y="24870"/>
                    <a:pt x="91803" y="26041"/>
                    <a:pt x="90620" y="27187"/>
                  </a:cubicBezTo>
                  <a:cubicBezTo>
                    <a:pt x="84738" y="32854"/>
                    <a:pt x="79424" y="39151"/>
                    <a:pt x="73240" y="44440"/>
                  </a:cubicBezTo>
                  <a:cubicBezTo>
                    <a:pt x="67447" y="49390"/>
                    <a:pt x="65470" y="54918"/>
                    <a:pt x="65823" y="62437"/>
                  </a:cubicBezTo>
                  <a:cubicBezTo>
                    <a:pt x="66503" y="77196"/>
                    <a:pt x="64223" y="75181"/>
                    <a:pt x="79185" y="75824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id="{36BA764B-A28C-39CC-EBA2-5B0B827E24E6}"/>
                </a:ext>
              </a:extLst>
            </p:cNvPr>
            <p:cNvSpPr/>
            <p:nvPr/>
          </p:nvSpPr>
          <p:spPr>
            <a:xfrm>
              <a:off x="-359826" y="2713553"/>
              <a:ext cx="102225" cy="102201"/>
            </a:xfrm>
            <a:custGeom>
              <a:avLst/>
              <a:gdLst>
                <a:gd name="connsiteX0" fmla="*/ 50663 w 102225"/>
                <a:gd name="connsiteY0" fmla="*/ 102202 h 102201"/>
                <a:gd name="connsiteX1" fmla="*/ 112 w 102225"/>
                <a:gd name="connsiteY1" fmla="*/ 55806 h 102201"/>
                <a:gd name="connsiteX2" fmla="*/ 45978 w 102225"/>
                <a:gd name="connsiteY2" fmla="*/ 306 h 102201"/>
                <a:gd name="connsiteX3" fmla="*/ 49693 w 102225"/>
                <a:gd name="connsiteY3" fmla="*/ 281 h 102201"/>
                <a:gd name="connsiteX4" fmla="*/ 56796 w 102225"/>
                <a:gd name="connsiteY4" fmla="*/ 5860 h 102201"/>
                <a:gd name="connsiteX5" fmla="*/ 50915 w 102225"/>
                <a:gd name="connsiteY5" fmla="*/ 12106 h 102201"/>
                <a:gd name="connsiteX6" fmla="*/ 39316 w 102225"/>
                <a:gd name="connsiteY6" fmla="*/ 14159 h 102201"/>
                <a:gd name="connsiteX7" fmla="*/ 12743 w 102225"/>
                <a:gd name="connsiteY7" fmla="*/ 55504 h 102201"/>
                <a:gd name="connsiteX8" fmla="*/ 42817 w 102225"/>
                <a:gd name="connsiteY8" fmla="*/ 89167 h 102201"/>
                <a:gd name="connsiteX9" fmla="*/ 89539 w 102225"/>
                <a:gd name="connsiteY9" fmla="*/ 53338 h 102201"/>
                <a:gd name="connsiteX10" fmla="*/ 96491 w 102225"/>
                <a:gd name="connsiteY10" fmla="*/ 44888 h 102201"/>
                <a:gd name="connsiteX11" fmla="*/ 102221 w 102225"/>
                <a:gd name="connsiteY11" fmla="*/ 53615 h 102201"/>
                <a:gd name="connsiteX12" fmla="*/ 50663 w 102225"/>
                <a:gd name="connsiteY12" fmla="*/ 102202 h 10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225" h="102201">
                  <a:moveTo>
                    <a:pt x="50663" y="102202"/>
                  </a:moveTo>
                  <a:cubicBezTo>
                    <a:pt x="24317" y="102113"/>
                    <a:pt x="1674" y="80943"/>
                    <a:pt x="112" y="55806"/>
                  </a:cubicBezTo>
                  <a:cubicBezTo>
                    <a:pt x="-1689" y="26765"/>
                    <a:pt x="18448" y="3618"/>
                    <a:pt x="45978" y="306"/>
                  </a:cubicBezTo>
                  <a:cubicBezTo>
                    <a:pt x="47225" y="155"/>
                    <a:pt x="48812" y="-286"/>
                    <a:pt x="49693" y="281"/>
                  </a:cubicBezTo>
                  <a:cubicBezTo>
                    <a:pt x="52212" y="1906"/>
                    <a:pt x="54454" y="3971"/>
                    <a:pt x="56796" y="5860"/>
                  </a:cubicBezTo>
                  <a:cubicBezTo>
                    <a:pt x="54869" y="8013"/>
                    <a:pt x="53333" y="11124"/>
                    <a:pt x="50915" y="12106"/>
                  </a:cubicBezTo>
                  <a:cubicBezTo>
                    <a:pt x="47363" y="13555"/>
                    <a:pt x="43044" y="13013"/>
                    <a:pt x="39316" y="14159"/>
                  </a:cubicBezTo>
                  <a:cubicBezTo>
                    <a:pt x="21609" y="19637"/>
                    <a:pt x="11874" y="34977"/>
                    <a:pt x="12743" y="55504"/>
                  </a:cubicBezTo>
                  <a:cubicBezTo>
                    <a:pt x="13386" y="70717"/>
                    <a:pt x="26685" y="86334"/>
                    <a:pt x="42817" y="89167"/>
                  </a:cubicBezTo>
                  <a:cubicBezTo>
                    <a:pt x="70762" y="94066"/>
                    <a:pt x="87776" y="75604"/>
                    <a:pt x="89539" y="53338"/>
                  </a:cubicBezTo>
                  <a:cubicBezTo>
                    <a:pt x="89917" y="48628"/>
                    <a:pt x="91126" y="44623"/>
                    <a:pt x="96491" y="44888"/>
                  </a:cubicBezTo>
                  <a:cubicBezTo>
                    <a:pt x="101617" y="45140"/>
                    <a:pt x="102284" y="49170"/>
                    <a:pt x="102221" y="53615"/>
                  </a:cubicBezTo>
                  <a:cubicBezTo>
                    <a:pt x="101856" y="80301"/>
                    <a:pt x="78596" y="102290"/>
                    <a:pt x="50663" y="102202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4" name="Graphic 1196">
            <a:extLst>
              <a:ext uri="{FF2B5EF4-FFF2-40B4-BE49-F238E27FC236}">
                <a16:creationId xmlns:a16="http://schemas.microsoft.com/office/drawing/2014/main" id="{F97A5270-C45A-E3BE-1F38-F57EA99799FA}"/>
              </a:ext>
            </a:extLst>
          </p:cNvPr>
          <p:cNvGrpSpPr/>
          <p:nvPr/>
        </p:nvGrpSpPr>
        <p:grpSpPr>
          <a:xfrm>
            <a:off x="564122" y="3385058"/>
            <a:ext cx="342504" cy="331603"/>
            <a:chOff x="-471698" y="3205286"/>
            <a:chExt cx="342504" cy="331603"/>
          </a:xfrm>
          <a:solidFill>
            <a:schemeClr val="bg1"/>
          </a:solidFill>
        </p:grpSpPr>
        <p:sp>
          <p:nvSpPr>
            <p:cNvPr id="1225" name="Freeform: Shape 1224">
              <a:extLst>
                <a:ext uri="{FF2B5EF4-FFF2-40B4-BE49-F238E27FC236}">
                  <a16:creationId xmlns:a16="http://schemas.microsoft.com/office/drawing/2014/main" id="{FBB422BF-720D-59DE-2AD5-FECBE58408A5}"/>
                </a:ext>
              </a:extLst>
            </p:cNvPr>
            <p:cNvSpPr/>
            <p:nvPr/>
          </p:nvSpPr>
          <p:spPr>
            <a:xfrm>
              <a:off x="-438439" y="3232952"/>
              <a:ext cx="275791" cy="276266"/>
            </a:xfrm>
            <a:custGeom>
              <a:avLst/>
              <a:gdLst>
                <a:gd name="connsiteX0" fmla="*/ 199020 w 275791"/>
                <a:gd name="connsiteY0" fmla="*/ 253667 h 276266"/>
                <a:gd name="connsiteX1" fmla="*/ 188970 w 275791"/>
                <a:gd name="connsiteY1" fmla="*/ 268527 h 276266"/>
                <a:gd name="connsiteX2" fmla="*/ 166326 w 275791"/>
                <a:gd name="connsiteY2" fmla="*/ 275706 h 276266"/>
                <a:gd name="connsiteX3" fmla="*/ 155244 w 275791"/>
                <a:gd name="connsiteY3" fmla="*/ 271298 h 276266"/>
                <a:gd name="connsiteX4" fmla="*/ 151013 w 275791"/>
                <a:gd name="connsiteY4" fmla="*/ 265064 h 276266"/>
                <a:gd name="connsiteX5" fmla="*/ 124629 w 275791"/>
                <a:gd name="connsiteY5" fmla="*/ 265278 h 276266"/>
                <a:gd name="connsiteX6" fmla="*/ 101368 w 275791"/>
                <a:gd name="connsiteY6" fmla="*/ 273477 h 276266"/>
                <a:gd name="connsiteX7" fmla="*/ 81470 w 275791"/>
                <a:gd name="connsiteY7" fmla="*/ 266059 h 276266"/>
                <a:gd name="connsiteX8" fmla="*/ 76937 w 275791"/>
                <a:gd name="connsiteY8" fmla="*/ 259007 h 276266"/>
                <a:gd name="connsiteX9" fmla="*/ 76786 w 275791"/>
                <a:gd name="connsiteY9" fmla="*/ 250241 h 276266"/>
                <a:gd name="connsiteX10" fmla="*/ 53147 w 275791"/>
                <a:gd name="connsiteY10" fmla="*/ 233429 h 276266"/>
                <a:gd name="connsiteX11" fmla="*/ 31423 w 275791"/>
                <a:gd name="connsiteY11" fmla="*/ 227497 h 276266"/>
                <a:gd name="connsiteX12" fmla="*/ 18830 w 275791"/>
                <a:gd name="connsiteY12" fmla="*/ 209501 h 276266"/>
                <a:gd name="connsiteX13" fmla="*/ 19182 w 275791"/>
                <a:gd name="connsiteY13" fmla="*/ 199715 h 276266"/>
                <a:gd name="connsiteX14" fmla="*/ 24346 w 275791"/>
                <a:gd name="connsiteY14" fmla="*/ 192600 h 276266"/>
                <a:gd name="connsiteX15" fmla="*/ 14737 w 275791"/>
                <a:gd name="connsiteY15" fmla="*/ 163156 h 276266"/>
                <a:gd name="connsiteX16" fmla="*/ 2 w 275791"/>
                <a:gd name="connsiteY16" fmla="*/ 142742 h 276266"/>
                <a:gd name="connsiteX17" fmla="*/ 52 w 275791"/>
                <a:gd name="connsiteY17" fmla="*/ 125740 h 276266"/>
                <a:gd name="connsiteX18" fmla="*/ 7797 w 275791"/>
                <a:gd name="connsiteY18" fmla="*/ 115199 h 276266"/>
                <a:gd name="connsiteX19" fmla="*/ 15517 w 275791"/>
                <a:gd name="connsiteY19" fmla="*/ 112731 h 276266"/>
                <a:gd name="connsiteX20" fmla="*/ 24912 w 275791"/>
                <a:gd name="connsiteY20" fmla="*/ 84496 h 276266"/>
                <a:gd name="connsiteX21" fmla="*/ 24698 w 275791"/>
                <a:gd name="connsiteY21" fmla="*/ 57596 h 276266"/>
                <a:gd name="connsiteX22" fmla="*/ 27998 w 275791"/>
                <a:gd name="connsiteY22" fmla="*/ 52999 h 276266"/>
                <a:gd name="connsiteX23" fmla="*/ 55767 w 275791"/>
                <a:gd name="connsiteY23" fmla="*/ 43655 h 276266"/>
                <a:gd name="connsiteX24" fmla="*/ 76773 w 275791"/>
                <a:gd name="connsiteY24" fmla="*/ 28328 h 276266"/>
                <a:gd name="connsiteX25" fmla="*/ 76773 w 275791"/>
                <a:gd name="connsiteY25" fmla="*/ 27698 h 276266"/>
                <a:gd name="connsiteX26" fmla="*/ 93182 w 275791"/>
                <a:gd name="connsiteY26" fmla="*/ 5257 h 276266"/>
                <a:gd name="connsiteX27" fmla="*/ 98573 w 275791"/>
                <a:gd name="connsiteY27" fmla="*/ 3556 h 276266"/>
                <a:gd name="connsiteX28" fmla="*/ 125485 w 275791"/>
                <a:gd name="connsiteY28" fmla="*/ 12271 h 276266"/>
                <a:gd name="connsiteX29" fmla="*/ 150068 w 275791"/>
                <a:gd name="connsiteY29" fmla="*/ 12574 h 276266"/>
                <a:gd name="connsiteX30" fmla="*/ 152272 w 275791"/>
                <a:gd name="connsiteY30" fmla="*/ 9501 h 276266"/>
                <a:gd name="connsiteX31" fmla="*/ 172031 w 275791"/>
                <a:gd name="connsiteY31" fmla="*/ 2045 h 276266"/>
                <a:gd name="connsiteX32" fmla="*/ 193869 w 275791"/>
                <a:gd name="connsiteY32" fmla="*/ 9702 h 276266"/>
                <a:gd name="connsiteX33" fmla="*/ 199083 w 275791"/>
                <a:gd name="connsiteY33" fmla="*/ 17863 h 276266"/>
                <a:gd name="connsiteX34" fmla="*/ 199007 w 275791"/>
                <a:gd name="connsiteY34" fmla="*/ 26678 h 276266"/>
                <a:gd name="connsiteX35" fmla="*/ 222028 w 275791"/>
                <a:gd name="connsiteY35" fmla="*/ 43050 h 276266"/>
                <a:gd name="connsiteX36" fmla="*/ 245175 w 275791"/>
                <a:gd name="connsiteY36" fmla="*/ 49750 h 276266"/>
                <a:gd name="connsiteX37" fmla="*/ 256963 w 275791"/>
                <a:gd name="connsiteY37" fmla="*/ 66789 h 276266"/>
                <a:gd name="connsiteX38" fmla="*/ 256623 w 275791"/>
                <a:gd name="connsiteY38" fmla="*/ 76587 h 276266"/>
                <a:gd name="connsiteX39" fmla="*/ 251460 w 275791"/>
                <a:gd name="connsiteY39" fmla="*/ 83715 h 276266"/>
                <a:gd name="connsiteX40" fmla="*/ 261069 w 275791"/>
                <a:gd name="connsiteY40" fmla="*/ 113096 h 276266"/>
                <a:gd name="connsiteX41" fmla="*/ 275791 w 275791"/>
                <a:gd name="connsiteY41" fmla="*/ 133561 h 276266"/>
                <a:gd name="connsiteX42" fmla="*/ 275753 w 275791"/>
                <a:gd name="connsiteY42" fmla="*/ 149933 h 276266"/>
                <a:gd name="connsiteX43" fmla="*/ 267403 w 275791"/>
                <a:gd name="connsiteY43" fmla="*/ 161330 h 276266"/>
                <a:gd name="connsiteX44" fmla="*/ 260275 w 275791"/>
                <a:gd name="connsiteY44" fmla="*/ 163609 h 276266"/>
                <a:gd name="connsiteX45" fmla="*/ 250855 w 275791"/>
                <a:gd name="connsiteY45" fmla="*/ 191782 h 276266"/>
                <a:gd name="connsiteX46" fmla="*/ 251044 w 275791"/>
                <a:gd name="connsiteY46" fmla="*/ 218694 h 276266"/>
                <a:gd name="connsiteX47" fmla="*/ 247744 w 275791"/>
                <a:gd name="connsiteY47" fmla="*/ 223291 h 276266"/>
                <a:gd name="connsiteX48" fmla="*/ 219975 w 275791"/>
                <a:gd name="connsiteY48" fmla="*/ 232610 h 276266"/>
                <a:gd name="connsiteX49" fmla="*/ 198994 w 275791"/>
                <a:gd name="connsiteY49" fmla="*/ 247962 h 276266"/>
                <a:gd name="connsiteX50" fmla="*/ 199020 w 275791"/>
                <a:gd name="connsiteY50" fmla="*/ 253667 h 276266"/>
                <a:gd name="connsiteX51" fmla="*/ 164400 w 275791"/>
                <a:gd name="connsiteY51" fmla="*/ 264938 h 276266"/>
                <a:gd name="connsiteX52" fmla="*/ 181388 w 275791"/>
                <a:gd name="connsiteY52" fmla="*/ 259762 h 276266"/>
                <a:gd name="connsiteX53" fmla="*/ 187950 w 275791"/>
                <a:gd name="connsiteY53" fmla="*/ 250430 h 276266"/>
                <a:gd name="connsiteX54" fmla="*/ 198717 w 275791"/>
                <a:gd name="connsiteY54" fmla="*/ 227056 h 276266"/>
                <a:gd name="connsiteX55" fmla="*/ 226234 w 275791"/>
                <a:gd name="connsiteY55" fmla="*/ 223039 h 276266"/>
                <a:gd name="connsiteX56" fmla="*/ 234571 w 275791"/>
                <a:gd name="connsiteY56" fmla="*/ 222208 h 276266"/>
                <a:gd name="connsiteX57" fmla="*/ 246838 w 275791"/>
                <a:gd name="connsiteY57" fmla="*/ 205370 h 276266"/>
                <a:gd name="connsiteX58" fmla="*/ 239168 w 275791"/>
                <a:gd name="connsiteY58" fmla="*/ 194313 h 276266"/>
                <a:gd name="connsiteX59" fmla="*/ 252354 w 275791"/>
                <a:gd name="connsiteY59" fmla="*/ 154315 h 276266"/>
                <a:gd name="connsiteX60" fmla="*/ 264884 w 275791"/>
                <a:gd name="connsiteY60" fmla="*/ 135677 h 276266"/>
                <a:gd name="connsiteX61" fmla="*/ 264721 w 275791"/>
                <a:gd name="connsiteY61" fmla="*/ 130652 h 276266"/>
                <a:gd name="connsiteX62" fmla="*/ 259683 w 275791"/>
                <a:gd name="connsiteY62" fmla="*/ 124065 h 276266"/>
                <a:gd name="connsiteX63" fmla="*/ 242480 w 275791"/>
                <a:gd name="connsiteY63" fmla="*/ 113827 h 276266"/>
                <a:gd name="connsiteX64" fmla="*/ 242317 w 275791"/>
                <a:gd name="connsiteY64" fmla="*/ 77381 h 276266"/>
                <a:gd name="connsiteX65" fmla="*/ 246838 w 275791"/>
                <a:gd name="connsiteY65" fmla="*/ 71046 h 276266"/>
                <a:gd name="connsiteX66" fmla="*/ 236649 w 275791"/>
                <a:gd name="connsiteY66" fmla="*/ 56588 h 276266"/>
                <a:gd name="connsiteX67" fmla="*/ 225643 w 275791"/>
                <a:gd name="connsiteY67" fmla="*/ 53390 h 276266"/>
                <a:gd name="connsiteX68" fmla="*/ 199800 w 275791"/>
                <a:gd name="connsiteY68" fmla="*/ 50040 h 276266"/>
                <a:gd name="connsiteX69" fmla="*/ 187962 w 275791"/>
                <a:gd name="connsiteY69" fmla="*/ 24701 h 276266"/>
                <a:gd name="connsiteX70" fmla="*/ 182648 w 275791"/>
                <a:gd name="connsiteY70" fmla="*/ 17006 h 276266"/>
                <a:gd name="connsiteX71" fmla="*/ 164576 w 275791"/>
                <a:gd name="connsiteY71" fmla="*/ 11503 h 276266"/>
                <a:gd name="connsiteX72" fmla="*/ 110927 w 275791"/>
                <a:gd name="connsiteY72" fmla="*/ 11566 h 276266"/>
                <a:gd name="connsiteX73" fmla="*/ 94454 w 275791"/>
                <a:gd name="connsiteY73" fmla="*/ 16591 h 276266"/>
                <a:gd name="connsiteX74" fmla="*/ 87868 w 275791"/>
                <a:gd name="connsiteY74" fmla="*/ 25910 h 276266"/>
                <a:gd name="connsiteX75" fmla="*/ 77113 w 275791"/>
                <a:gd name="connsiteY75" fmla="*/ 49297 h 276266"/>
                <a:gd name="connsiteX76" fmla="*/ 49596 w 275791"/>
                <a:gd name="connsiteY76" fmla="*/ 53302 h 276266"/>
                <a:gd name="connsiteX77" fmla="*/ 41259 w 275791"/>
                <a:gd name="connsiteY77" fmla="*/ 54145 h 276266"/>
                <a:gd name="connsiteX78" fmla="*/ 28993 w 275791"/>
                <a:gd name="connsiteY78" fmla="*/ 70970 h 276266"/>
                <a:gd name="connsiteX79" fmla="*/ 36662 w 275791"/>
                <a:gd name="connsiteY79" fmla="*/ 82028 h 276266"/>
                <a:gd name="connsiteX80" fmla="*/ 23489 w 275791"/>
                <a:gd name="connsiteY80" fmla="*/ 122038 h 276266"/>
                <a:gd name="connsiteX81" fmla="*/ 10971 w 275791"/>
                <a:gd name="connsiteY81" fmla="*/ 141294 h 276266"/>
                <a:gd name="connsiteX82" fmla="*/ 11122 w 275791"/>
                <a:gd name="connsiteY82" fmla="*/ 145689 h 276266"/>
                <a:gd name="connsiteX83" fmla="*/ 16160 w 275791"/>
                <a:gd name="connsiteY83" fmla="*/ 152250 h 276266"/>
                <a:gd name="connsiteX84" fmla="*/ 33363 w 275791"/>
                <a:gd name="connsiteY84" fmla="*/ 162526 h 276266"/>
                <a:gd name="connsiteX85" fmla="*/ 33539 w 275791"/>
                <a:gd name="connsiteY85" fmla="*/ 198985 h 276266"/>
                <a:gd name="connsiteX86" fmla="*/ 29018 w 275791"/>
                <a:gd name="connsiteY86" fmla="*/ 205307 h 276266"/>
                <a:gd name="connsiteX87" fmla="*/ 39206 w 275791"/>
                <a:gd name="connsiteY87" fmla="*/ 219777 h 276266"/>
                <a:gd name="connsiteX88" fmla="*/ 50226 w 275791"/>
                <a:gd name="connsiteY88" fmla="*/ 222989 h 276266"/>
                <a:gd name="connsiteX89" fmla="*/ 76571 w 275791"/>
                <a:gd name="connsiteY89" fmla="*/ 226704 h 276266"/>
                <a:gd name="connsiteX90" fmla="*/ 87906 w 275791"/>
                <a:gd name="connsiteY90" fmla="*/ 251035 h 276266"/>
                <a:gd name="connsiteX91" fmla="*/ 93825 w 275791"/>
                <a:gd name="connsiteY91" fmla="*/ 259586 h 276266"/>
                <a:gd name="connsiteX92" fmla="*/ 111456 w 275791"/>
                <a:gd name="connsiteY92" fmla="*/ 264875 h 276266"/>
                <a:gd name="connsiteX93" fmla="*/ 164400 w 275791"/>
                <a:gd name="connsiteY93" fmla="*/ 264938 h 27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75791" h="276266">
                  <a:moveTo>
                    <a:pt x="199020" y="253667"/>
                  </a:moveTo>
                  <a:cubicBezTo>
                    <a:pt x="199045" y="264623"/>
                    <a:pt x="199120" y="264812"/>
                    <a:pt x="188970" y="268527"/>
                  </a:cubicBezTo>
                  <a:cubicBezTo>
                    <a:pt x="181540" y="271248"/>
                    <a:pt x="173933" y="273527"/>
                    <a:pt x="166326" y="275706"/>
                  </a:cubicBezTo>
                  <a:cubicBezTo>
                    <a:pt x="161717" y="277028"/>
                    <a:pt x="157687" y="276184"/>
                    <a:pt x="155244" y="271298"/>
                  </a:cubicBezTo>
                  <a:cubicBezTo>
                    <a:pt x="154136" y="269069"/>
                    <a:pt x="152448" y="267129"/>
                    <a:pt x="151013" y="265064"/>
                  </a:cubicBezTo>
                  <a:cubicBezTo>
                    <a:pt x="144451" y="255644"/>
                    <a:pt x="131278" y="255757"/>
                    <a:pt x="124629" y="265278"/>
                  </a:cubicBezTo>
                  <a:cubicBezTo>
                    <a:pt x="115977" y="277658"/>
                    <a:pt x="115927" y="277821"/>
                    <a:pt x="101368" y="273477"/>
                  </a:cubicBezTo>
                  <a:cubicBezTo>
                    <a:pt x="94580" y="271462"/>
                    <a:pt x="87843" y="269094"/>
                    <a:pt x="81470" y="266059"/>
                  </a:cubicBezTo>
                  <a:cubicBezTo>
                    <a:pt x="79279" y="265014"/>
                    <a:pt x="77680" y="261639"/>
                    <a:pt x="76937" y="259007"/>
                  </a:cubicBezTo>
                  <a:cubicBezTo>
                    <a:pt x="76168" y="256286"/>
                    <a:pt x="76786" y="253176"/>
                    <a:pt x="76786" y="250241"/>
                  </a:cubicBezTo>
                  <a:cubicBezTo>
                    <a:pt x="76786" y="236451"/>
                    <a:pt x="66182" y="228882"/>
                    <a:pt x="53147" y="233429"/>
                  </a:cubicBezTo>
                  <a:cubicBezTo>
                    <a:pt x="40113" y="237975"/>
                    <a:pt x="41662" y="240494"/>
                    <a:pt x="31423" y="227497"/>
                  </a:cubicBezTo>
                  <a:cubicBezTo>
                    <a:pt x="26902" y="221754"/>
                    <a:pt x="23036" y="215495"/>
                    <a:pt x="18830" y="209501"/>
                  </a:cubicBezTo>
                  <a:cubicBezTo>
                    <a:pt x="16462" y="206126"/>
                    <a:pt x="16638" y="202939"/>
                    <a:pt x="19182" y="199715"/>
                  </a:cubicBezTo>
                  <a:cubicBezTo>
                    <a:pt x="20996" y="197411"/>
                    <a:pt x="22645" y="194993"/>
                    <a:pt x="24346" y="192600"/>
                  </a:cubicBezTo>
                  <a:cubicBezTo>
                    <a:pt x="33111" y="180233"/>
                    <a:pt x="29093" y="167929"/>
                    <a:pt x="14737" y="163156"/>
                  </a:cubicBezTo>
                  <a:cubicBezTo>
                    <a:pt x="40" y="158270"/>
                    <a:pt x="27" y="158270"/>
                    <a:pt x="2" y="142742"/>
                  </a:cubicBezTo>
                  <a:cubicBezTo>
                    <a:pt x="-11" y="137075"/>
                    <a:pt x="40" y="131407"/>
                    <a:pt x="52" y="125740"/>
                  </a:cubicBezTo>
                  <a:cubicBezTo>
                    <a:pt x="78" y="120350"/>
                    <a:pt x="2030" y="116471"/>
                    <a:pt x="7797" y="115199"/>
                  </a:cubicBezTo>
                  <a:cubicBezTo>
                    <a:pt x="10430" y="114620"/>
                    <a:pt x="12961" y="113600"/>
                    <a:pt x="15517" y="112731"/>
                  </a:cubicBezTo>
                  <a:cubicBezTo>
                    <a:pt x="28741" y="108285"/>
                    <a:pt x="32884" y="95830"/>
                    <a:pt x="24912" y="84496"/>
                  </a:cubicBezTo>
                  <a:cubicBezTo>
                    <a:pt x="15442" y="71046"/>
                    <a:pt x="15442" y="71046"/>
                    <a:pt x="24698" y="57596"/>
                  </a:cubicBezTo>
                  <a:cubicBezTo>
                    <a:pt x="25769" y="56047"/>
                    <a:pt x="26877" y="54510"/>
                    <a:pt x="27998" y="52999"/>
                  </a:cubicBezTo>
                  <a:cubicBezTo>
                    <a:pt x="38828" y="38416"/>
                    <a:pt x="38828" y="38416"/>
                    <a:pt x="55767" y="43655"/>
                  </a:cubicBezTo>
                  <a:cubicBezTo>
                    <a:pt x="65728" y="46740"/>
                    <a:pt x="76559" y="38831"/>
                    <a:pt x="76773" y="28328"/>
                  </a:cubicBezTo>
                  <a:cubicBezTo>
                    <a:pt x="76773" y="28114"/>
                    <a:pt x="76773" y="27913"/>
                    <a:pt x="76773" y="27698"/>
                  </a:cubicBezTo>
                  <a:cubicBezTo>
                    <a:pt x="76949" y="10785"/>
                    <a:pt x="76949" y="10773"/>
                    <a:pt x="93182" y="5257"/>
                  </a:cubicBezTo>
                  <a:cubicBezTo>
                    <a:pt x="94958" y="4652"/>
                    <a:pt x="96772" y="4111"/>
                    <a:pt x="98573" y="3556"/>
                  </a:cubicBezTo>
                  <a:cubicBezTo>
                    <a:pt x="115398" y="-1632"/>
                    <a:pt x="115398" y="-1620"/>
                    <a:pt x="125485" y="12271"/>
                  </a:cubicBezTo>
                  <a:cubicBezTo>
                    <a:pt x="131026" y="19903"/>
                    <a:pt x="144426" y="20079"/>
                    <a:pt x="150068" y="12574"/>
                  </a:cubicBezTo>
                  <a:cubicBezTo>
                    <a:pt x="150824" y="11566"/>
                    <a:pt x="151554" y="10546"/>
                    <a:pt x="152272" y="9501"/>
                  </a:cubicBezTo>
                  <a:cubicBezTo>
                    <a:pt x="159690" y="-1280"/>
                    <a:pt x="159753" y="-1494"/>
                    <a:pt x="172031" y="2045"/>
                  </a:cubicBezTo>
                  <a:cubicBezTo>
                    <a:pt x="179436" y="4186"/>
                    <a:pt x="186602" y="7108"/>
                    <a:pt x="193869" y="9702"/>
                  </a:cubicBezTo>
                  <a:cubicBezTo>
                    <a:pt x="197697" y="11075"/>
                    <a:pt x="199498" y="13644"/>
                    <a:pt x="199083" y="17863"/>
                  </a:cubicBezTo>
                  <a:cubicBezTo>
                    <a:pt x="198793" y="20772"/>
                    <a:pt x="199007" y="23732"/>
                    <a:pt x="199007" y="26678"/>
                  </a:cubicBezTo>
                  <a:cubicBezTo>
                    <a:pt x="199032" y="39637"/>
                    <a:pt x="209686" y="47219"/>
                    <a:pt x="222028" y="43050"/>
                  </a:cubicBezTo>
                  <a:cubicBezTo>
                    <a:pt x="235944" y="38353"/>
                    <a:pt x="236083" y="38239"/>
                    <a:pt x="245175" y="49750"/>
                  </a:cubicBezTo>
                  <a:cubicBezTo>
                    <a:pt x="249445" y="55153"/>
                    <a:pt x="253021" y="61110"/>
                    <a:pt x="256963" y="66789"/>
                  </a:cubicBezTo>
                  <a:cubicBezTo>
                    <a:pt x="259318" y="70177"/>
                    <a:pt x="259154" y="73363"/>
                    <a:pt x="256623" y="76587"/>
                  </a:cubicBezTo>
                  <a:cubicBezTo>
                    <a:pt x="254822" y="78892"/>
                    <a:pt x="253160" y="81322"/>
                    <a:pt x="251460" y="83715"/>
                  </a:cubicBezTo>
                  <a:cubicBezTo>
                    <a:pt x="242669" y="96120"/>
                    <a:pt x="246649" y="108298"/>
                    <a:pt x="261069" y="113096"/>
                  </a:cubicBezTo>
                  <a:cubicBezTo>
                    <a:pt x="275753" y="117995"/>
                    <a:pt x="275765" y="117995"/>
                    <a:pt x="275791" y="133561"/>
                  </a:cubicBezTo>
                  <a:cubicBezTo>
                    <a:pt x="275803" y="139014"/>
                    <a:pt x="275715" y="144480"/>
                    <a:pt x="275753" y="149933"/>
                  </a:cubicBezTo>
                  <a:cubicBezTo>
                    <a:pt x="275791" y="155839"/>
                    <a:pt x="273725" y="160045"/>
                    <a:pt x="267403" y="161330"/>
                  </a:cubicBezTo>
                  <a:cubicBezTo>
                    <a:pt x="264973" y="161821"/>
                    <a:pt x="262643" y="162829"/>
                    <a:pt x="260275" y="163609"/>
                  </a:cubicBezTo>
                  <a:cubicBezTo>
                    <a:pt x="247039" y="167992"/>
                    <a:pt x="242871" y="180447"/>
                    <a:pt x="250855" y="191782"/>
                  </a:cubicBezTo>
                  <a:cubicBezTo>
                    <a:pt x="260326" y="205231"/>
                    <a:pt x="260326" y="205244"/>
                    <a:pt x="251044" y="218694"/>
                  </a:cubicBezTo>
                  <a:cubicBezTo>
                    <a:pt x="249974" y="220243"/>
                    <a:pt x="248865" y="221767"/>
                    <a:pt x="247744" y="223291"/>
                  </a:cubicBezTo>
                  <a:cubicBezTo>
                    <a:pt x="236952" y="237849"/>
                    <a:pt x="236939" y="237849"/>
                    <a:pt x="219975" y="232610"/>
                  </a:cubicBezTo>
                  <a:cubicBezTo>
                    <a:pt x="209989" y="229525"/>
                    <a:pt x="199196" y="237421"/>
                    <a:pt x="198994" y="247962"/>
                  </a:cubicBezTo>
                  <a:cubicBezTo>
                    <a:pt x="198982" y="249889"/>
                    <a:pt x="199020" y="251778"/>
                    <a:pt x="199020" y="253667"/>
                  </a:cubicBezTo>
                  <a:close/>
                  <a:moveTo>
                    <a:pt x="164400" y="264938"/>
                  </a:moveTo>
                  <a:cubicBezTo>
                    <a:pt x="170268" y="263125"/>
                    <a:pt x="175759" y="261185"/>
                    <a:pt x="181388" y="259762"/>
                  </a:cubicBezTo>
                  <a:cubicBezTo>
                    <a:pt x="186489" y="258478"/>
                    <a:pt x="188403" y="255858"/>
                    <a:pt x="187950" y="250430"/>
                  </a:cubicBezTo>
                  <a:cubicBezTo>
                    <a:pt x="187156" y="240809"/>
                    <a:pt x="190871" y="233164"/>
                    <a:pt x="198717" y="227056"/>
                  </a:cubicBezTo>
                  <a:cubicBezTo>
                    <a:pt x="207357" y="220319"/>
                    <a:pt x="216197" y="218732"/>
                    <a:pt x="226234" y="223039"/>
                  </a:cubicBezTo>
                  <a:cubicBezTo>
                    <a:pt x="229018" y="224235"/>
                    <a:pt x="232002" y="225898"/>
                    <a:pt x="234571" y="222208"/>
                  </a:cubicBezTo>
                  <a:cubicBezTo>
                    <a:pt x="238601" y="216440"/>
                    <a:pt x="242846" y="210836"/>
                    <a:pt x="246838" y="205370"/>
                  </a:cubicBezTo>
                  <a:cubicBezTo>
                    <a:pt x="243941" y="201189"/>
                    <a:pt x="241624" y="197700"/>
                    <a:pt x="239168" y="194313"/>
                  </a:cubicBezTo>
                  <a:cubicBezTo>
                    <a:pt x="230642" y="182563"/>
                    <a:pt x="239747" y="158358"/>
                    <a:pt x="252354" y="154315"/>
                  </a:cubicBezTo>
                  <a:cubicBezTo>
                    <a:pt x="265476" y="150109"/>
                    <a:pt x="265262" y="149442"/>
                    <a:pt x="264884" y="135677"/>
                  </a:cubicBezTo>
                  <a:cubicBezTo>
                    <a:pt x="264834" y="134002"/>
                    <a:pt x="264544" y="132302"/>
                    <a:pt x="264721" y="130652"/>
                  </a:cubicBezTo>
                  <a:cubicBezTo>
                    <a:pt x="265124" y="126735"/>
                    <a:pt x="262945" y="125551"/>
                    <a:pt x="259683" y="124065"/>
                  </a:cubicBezTo>
                  <a:cubicBezTo>
                    <a:pt x="253575" y="121257"/>
                    <a:pt x="245729" y="118877"/>
                    <a:pt x="242480" y="113827"/>
                  </a:cubicBezTo>
                  <a:cubicBezTo>
                    <a:pt x="233375" y="99684"/>
                    <a:pt x="232859" y="89659"/>
                    <a:pt x="242317" y="77381"/>
                  </a:cubicBezTo>
                  <a:cubicBezTo>
                    <a:pt x="243828" y="75416"/>
                    <a:pt x="245201" y="73351"/>
                    <a:pt x="246838" y="71046"/>
                  </a:cubicBezTo>
                  <a:cubicBezTo>
                    <a:pt x="243374" y="66160"/>
                    <a:pt x="239823" y="61500"/>
                    <a:pt x="236649" y="56588"/>
                  </a:cubicBezTo>
                  <a:cubicBezTo>
                    <a:pt x="233791" y="52155"/>
                    <a:pt x="230592" y="51148"/>
                    <a:pt x="225643" y="53390"/>
                  </a:cubicBezTo>
                  <a:cubicBezTo>
                    <a:pt x="216487" y="57546"/>
                    <a:pt x="208150" y="56122"/>
                    <a:pt x="199800" y="50040"/>
                  </a:cubicBezTo>
                  <a:cubicBezTo>
                    <a:pt x="190871" y="43541"/>
                    <a:pt x="187056" y="35280"/>
                    <a:pt x="187962" y="24701"/>
                  </a:cubicBezTo>
                  <a:cubicBezTo>
                    <a:pt x="188340" y="20256"/>
                    <a:pt x="186627" y="18153"/>
                    <a:pt x="182648" y="17006"/>
                  </a:cubicBezTo>
                  <a:cubicBezTo>
                    <a:pt x="176502" y="15243"/>
                    <a:pt x="170419" y="13291"/>
                    <a:pt x="164576" y="11503"/>
                  </a:cubicBezTo>
                  <a:cubicBezTo>
                    <a:pt x="147096" y="35456"/>
                    <a:pt x="131165" y="35381"/>
                    <a:pt x="110927" y="11566"/>
                  </a:cubicBezTo>
                  <a:cubicBezTo>
                    <a:pt x="105562" y="13228"/>
                    <a:pt x="100071" y="15143"/>
                    <a:pt x="94454" y="16591"/>
                  </a:cubicBezTo>
                  <a:cubicBezTo>
                    <a:pt x="89417" y="17888"/>
                    <a:pt x="87402" y="20445"/>
                    <a:pt x="87868" y="25910"/>
                  </a:cubicBezTo>
                  <a:cubicBezTo>
                    <a:pt x="88674" y="35519"/>
                    <a:pt x="84959" y="43189"/>
                    <a:pt x="77113" y="49297"/>
                  </a:cubicBezTo>
                  <a:cubicBezTo>
                    <a:pt x="68474" y="56022"/>
                    <a:pt x="59646" y="57634"/>
                    <a:pt x="49596" y="53302"/>
                  </a:cubicBezTo>
                  <a:cubicBezTo>
                    <a:pt x="46813" y="52105"/>
                    <a:pt x="43828" y="50480"/>
                    <a:pt x="41259" y="54145"/>
                  </a:cubicBezTo>
                  <a:cubicBezTo>
                    <a:pt x="37229" y="59913"/>
                    <a:pt x="32985" y="65517"/>
                    <a:pt x="28993" y="70970"/>
                  </a:cubicBezTo>
                  <a:cubicBezTo>
                    <a:pt x="31889" y="75152"/>
                    <a:pt x="34206" y="78640"/>
                    <a:pt x="36662" y="82028"/>
                  </a:cubicBezTo>
                  <a:cubicBezTo>
                    <a:pt x="45175" y="93752"/>
                    <a:pt x="36070" y="117945"/>
                    <a:pt x="23489" y="122038"/>
                  </a:cubicBezTo>
                  <a:cubicBezTo>
                    <a:pt x="10278" y="126332"/>
                    <a:pt x="10505" y="127012"/>
                    <a:pt x="10971" y="141294"/>
                  </a:cubicBezTo>
                  <a:cubicBezTo>
                    <a:pt x="11021" y="142767"/>
                    <a:pt x="11286" y="144253"/>
                    <a:pt x="11122" y="145689"/>
                  </a:cubicBezTo>
                  <a:cubicBezTo>
                    <a:pt x="10694" y="149593"/>
                    <a:pt x="12898" y="150751"/>
                    <a:pt x="16160" y="152250"/>
                  </a:cubicBezTo>
                  <a:cubicBezTo>
                    <a:pt x="22280" y="155046"/>
                    <a:pt x="30113" y="157464"/>
                    <a:pt x="33363" y="162526"/>
                  </a:cubicBezTo>
                  <a:cubicBezTo>
                    <a:pt x="42556" y="176845"/>
                    <a:pt x="42896" y="186731"/>
                    <a:pt x="33539" y="198985"/>
                  </a:cubicBezTo>
                  <a:cubicBezTo>
                    <a:pt x="32040" y="200950"/>
                    <a:pt x="30655" y="203015"/>
                    <a:pt x="29018" y="205307"/>
                  </a:cubicBezTo>
                  <a:cubicBezTo>
                    <a:pt x="32481" y="210193"/>
                    <a:pt x="36032" y="214866"/>
                    <a:pt x="39206" y="219777"/>
                  </a:cubicBezTo>
                  <a:cubicBezTo>
                    <a:pt x="42065" y="224210"/>
                    <a:pt x="45289" y="225243"/>
                    <a:pt x="50226" y="222989"/>
                  </a:cubicBezTo>
                  <a:cubicBezTo>
                    <a:pt x="59658" y="218669"/>
                    <a:pt x="68146" y="220369"/>
                    <a:pt x="76571" y="226704"/>
                  </a:cubicBezTo>
                  <a:cubicBezTo>
                    <a:pt x="84997" y="233026"/>
                    <a:pt x="88687" y="240960"/>
                    <a:pt x="87906" y="251035"/>
                  </a:cubicBezTo>
                  <a:cubicBezTo>
                    <a:pt x="87528" y="255946"/>
                    <a:pt x="89316" y="258352"/>
                    <a:pt x="93825" y="259586"/>
                  </a:cubicBezTo>
                  <a:cubicBezTo>
                    <a:pt x="99782" y="261210"/>
                    <a:pt x="105675" y="263125"/>
                    <a:pt x="111456" y="264875"/>
                  </a:cubicBezTo>
                  <a:cubicBezTo>
                    <a:pt x="123092" y="241174"/>
                    <a:pt x="153015" y="241527"/>
                    <a:pt x="164400" y="264938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6" name="Freeform: Shape 1225">
              <a:extLst>
                <a:ext uri="{FF2B5EF4-FFF2-40B4-BE49-F238E27FC236}">
                  <a16:creationId xmlns:a16="http://schemas.microsoft.com/office/drawing/2014/main" id="{A0C31F28-CF29-C2E8-678F-4CE57E8B24F9}"/>
                </a:ext>
              </a:extLst>
            </p:cNvPr>
            <p:cNvSpPr/>
            <p:nvPr/>
          </p:nvSpPr>
          <p:spPr>
            <a:xfrm>
              <a:off x="-471698" y="3387686"/>
              <a:ext cx="327851" cy="149203"/>
            </a:xfrm>
            <a:custGeom>
              <a:avLst/>
              <a:gdLst>
                <a:gd name="connsiteX0" fmla="*/ 316983 w 327851"/>
                <a:gd name="connsiteY0" fmla="*/ 36973 h 149203"/>
                <a:gd name="connsiteX1" fmla="*/ 327852 w 327851"/>
                <a:gd name="connsiteY1" fmla="*/ 41078 h 149203"/>
                <a:gd name="connsiteX2" fmla="*/ 309188 w 327851"/>
                <a:gd name="connsiteY2" fmla="*/ 75043 h 149203"/>
                <a:gd name="connsiteX3" fmla="*/ 191261 w 327851"/>
                <a:gd name="connsiteY3" fmla="*/ 147873 h 149203"/>
                <a:gd name="connsiteX4" fmla="*/ 19420 w 327851"/>
                <a:gd name="connsiteY4" fmla="*/ 49831 h 149203"/>
                <a:gd name="connsiteX5" fmla="*/ 7771 w 327851"/>
                <a:gd name="connsiteY5" fmla="*/ 43824 h 149203"/>
                <a:gd name="connsiteX6" fmla="*/ 429 w 327851"/>
                <a:gd name="connsiteY6" fmla="*/ 36217 h 149203"/>
                <a:gd name="connsiteX7" fmla="*/ 10806 w 327851"/>
                <a:gd name="connsiteY7" fmla="*/ 4695 h 149203"/>
                <a:gd name="connsiteX8" fmla="*/ 20969 w 327851"/>
                <a:gd name="connsiteY8" fmla="*/ 2693 h 149203"/>
                <a:gd name="connsiteX9" fmla="*/ 42227 w 327851"/>
                <a:gd name="connsiteY9" fmla="*/ 29152 h 149203"/>
                <a:gd name="connsiteX10" fmla="*/ 38789 w 327851"/>
                <a:gd name="connsiteY10" fmla="*/ 38559 h 149203"/>
                <a:gd name="connsiteX11" fmla="*/ 28387 w 327851"/>
                <a:gd name="connsiteY11" fmla="*/ 40713 h 149203"/>
                <a:gd name="connsiteX12" fmla="*/ 140483 w 327851"/>
                <a:gd name="connsiteY12" fmla="*/ 135191 h 149203"/>
                <a:gd name="connsiteX13" fmla="*/ 316983 w 327851"/>
                <a:gd name="connsiteY13" fmla="*/ 36973 h 149203"/>
                <a:gd name="connsiteX14" fmla="*/ 13564 w 327851"/>
                <a:gd name="connsiteY14" fmla="*/ 31671 h 149203"/>
                <a:gd name="connsiteX15" fmla="*/ 28059 w 327851"/>
                <a:gd name="connsiteY15" fmla="*/ 29076 h 149203"/>
                <a:gd name="connsiteX16" fmla="*/ 18375 w 327851"/>
                <a:gd name="connsiteY16" fmla="*/ 17188 h 149203"/>
                <a:gd name="connsiteX17" fmla="*/ 13564 w 327851"/>
                <a:gd name="connsiteY17" fmla="*/ 31671 h 149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7851" h="149203">
                  <a:moveTo>
                    <a:pt x="316983" y="36973"/>
                  </a:moveTo>
                  <a:cubicBezTo>
                    <a:pt x="320258" y="38207"/>
                    <a:pt x="323167" y="39302"/>
                    <a:pt x="327852" y="41078"/>
                  </a:cubicBezTo>
                  <a:cubicBezTo>
                    <a:pt x="321542" y="52702"/>
                    <a:pt x="316341" y="64540"/>
                    <a:pt x="309188" y="75043"/>
                  </a:cubicBezTo>
                  <a:cubicBezTo>
                    <a:pt x="280802" y="116741"/>
                    <a:pt x="241484" y="141349"/>
                    <a:pt x="191261" y="147873"/>
                  </a:cubicBezTo>
                  <a:cubicBezTo>
                    <a:pt x="119263" y="157217"/>
                    <a:pt x="47983" y="116615"/>
                    <a:pt x="19420" y="49831"/>
                  </a:cubicBezTo>
                  <a:cubicBezTo>
                    <a:pt x="16876" y="43874"/>
                    <a:pt x="13992" y="41960"/>
                    <a:pt x="7771" y="43824"/>
                  </a:cubicBezTo>
                  <a:cubicBezTo>
                    <a:pt x="2268" y="45473"/>
                    <a:pt x="-1271" y="41695"/>
                    <a:pt x="429" y="36217"/>
                  </a:cubicBezTo>
                  <a:cubicBezTo>
                    <a:pt x="3703" y="25651"/>
                    <a:pt x="7141" y="15135"/>
                    <a:pt x="10806" y="4695"/>
                  </a:cubicBezTo>
                  <a:cubicBezTo>
                    <a:pt x="12683" y="-632"/>
                    <a:pt x="17330" y="-1602"/>
                    <a:pt x="20969" y="2693"/>
                  </a:cubicBezTo>
                  <a:cubicBezTo>
                    <a:pt x="28274" y="11319"/>
                    <a:pt x="35339" y="20173"/>
                    <a:pt x="42227" y="29152"/>
                  </a:cubicBezTo>
                  <a:cubicBezTo>
                    <a:pt x="45476" y="33371"/>
                    <a:pt x="43965" y="37136"/>
                    <a:pt x="38789" y="38559"/>
                  </a:cubicBezTo>
                  <a:cubicBezTo>
                    <a:pt x="35389" y="39491"/>
                    <a:pt x="31888" y="40008"/>
                    <a:pt x="28387" y="40713"/>
                  </a:cubicBezTo>
                  <a:cubicBezTo>
                    <a:pt x="41056" y="80370"/>
                    <a:pt x="84366" y="123970"/>
                    <a:pt x="140483" y="135191"/>
                  </a:cubicBezTo>
                  <a:cubicBezTo>
                    <a:pt x="214181" y="149938"/>
                    <a:pt x="289882" y="109160"/>
                    <a:pt x="316983" y="36973"/>
                  </a:cubicBezTo>
                  <a:close/>
                  <a:moveTo>
                    <a:pt x="13564" y="31671"/>
                  </a:moveTo>
                  <a:cubicBezTo>
                    <a:pt x="18778" y="30739"/>
                    <a:pt x="23009" y="29983"/>
                    <a:pt x="28059" y="29076"/>
                  </a:cubicBezTo>
                  <a:cubicBezTo>
                    <a:pt x="24546" y="24757"/>
                    <a:pt x="21725" y="21306"/>
                    <a:pt x="18375" y="17188"/>
                  </a:cubicBezTo>
                  <a:cubicBezTo>
                    <a:pt x="16700" y="22263"/>
                    <a:pt x="15289" y="26507"/>
                    <a:pt x="13564" y="3167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7" name="Freeform: Shape 1226">
              <a:extLst>
                <a:ext uri="{FF2B5EF4-FFF2-40B4-BE49-F238E27FC236}">
                  <a16:creationId xmlns:a16="http://schemas.microsoft.com/office/drawing/2014/main" id="{B03E6464-27ED-DF33-A20A-6E8B446169A2}"/>
                </a:ext>
              </a:extLst>
            </p:cNvPr>
            <p:cNvSpPr/>
            <p:nvPr/>
          </p:nvSpPr>
          <p:spPr>
            <a:xfrm>
              <a:off x="-455501" y="3205286"/>
              <a:ext cx="326308" cy="143841"/>
            </a:xfrm>
            <a:custGeom>
              <a:avLst/>
              <a:gdLst>
                <a:gd name="connsiteX0" fmla="*/ 9055 w 326308"/>
                <a:gd name="connsiteY0" fmla="*/ 112314 h 143841"/>
                <a:gd name="connsiteX1" fmla="*/ 0 w 326308"/>
                <a:gd name="connsiteY1" fmla="*/ 108788 h 143841"/>
                <a:gd name="connsiteX2" fmla="*/ 124979 w 326308"/>
                <a:gd name="connsiteY2" fmla="*/ 2673 h 143841"/>
                <a:gd name="connsiteX3" fmla="*/ 308922 w 326308"/>
                <a:gd name="connsiteY3" fmla="*/ 103083 h 143841"/>
                <a:gd name="connsiteX4" fmla="*/ 318267 w 326308"/>
                <a:gd name="connsiteY4" fmla="*/ 100010 h 143841"/>
                <a:gd name="connsiteX5" fmla="*/ 326201 w 326308"/>
                <a:gd name="connsiteY5" fmla="*/ 106445 h 143841"/>
                <a:gd name="connsiteX6" fmla="*/ 320559 w 326308"/>
                <a:gd name="connsiteY6" fmla="*/ 138509 h 143841"/>
                <a:gd name="connsiteX7" fmla="*/ 311441 w 326308"/>
                <a:gd name="connsiteY7" fmla="*/ 142022 h 143841"/>
                <a:gd name="connsiteX8" fmla="*/ 284415 w 326308"/>
                <a:gd name="connsiteY8" fmla="*/ 120487 h 143841"/>
                <a:gd name="connsiteX9" fmla="*/ 286090 w 326308"/>
                <a:gd name="connsiteY9" fmla="*/ 110954 h 143841"/>
                <a:gd name="connsiteX10" fmla="*/ 297273 w 326308"/>
                <a:gd name="connsiteY10" fmla="*/ 106924 h 143841"/>
                <a:gd name="connsiteX11" fmla="*/ 179346 w 326308"/>
                <a:gd name="connsiteY11" fmla="*/ 12887 h 143841"/>
                <a:gd name="connsiteX12" fmla="*/ 9055 w 326308"/>
                <a:gd name="connsiteY12" fmla="*/ 112314 h 143841"/>
                <a:gd name="connsiteX13" fmla="*/ 313570 w 326308"/>
                <a:gd name="connsiteY13" fmla="*/ 113271 h 143841"/>
                <a:gd name="connsiteX14" fmla="*/ 299175 w 326308"/>
                <a:gd name="connsiteY14" fmla="*/ 118233 h 143841"/>
                <a:gd name="connsiteX15" fmla="*/ 311492 w 326308"/>
                <a:gd name="connsiteY15" fmla="*/ 127791 h 143841"/>
                <a:gd name="connsiteX16" fmla="*/ 313570 w 326308"/>
                <a:gd name="connsiteY16" fmla="*/ 113271 h 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308" h="143841">
                  <a:moveTo>
                    <a:pt x="9055" y="112314"/>
                  </a:moveTo>
                  <a:cubicBezTo>
                    <a:pt x="5780" y="111042"/>
                    <a:pt x="2884" y="109909"/>
                    <a:pt x="0" y="108788"/>
                  </a:cubicBezTo>
                  <a:cubicBezTo>
                    <a:pt x="13362" y="64256"/>
                    <a:pt x="60361" y="14650"/>
                    <a:pt x="124979" y="2673"/>
                  </a:cubicBezTo>
                  <a:cubicBezTo>
                    <a:pt x="196713" y="-10626"/>
                    <a:pt x="276443" y="26135"/>
                    <a:pt x="308922" y="103083"/>
                  </a:cubicBezTo>
                  <a:cubicBezTo>
                    <a:pt x="312008" y="102050"/>
                    <a:pt x="315081" y="100803"/>
                    <a:pt x="318267" y="100010"/>
                  </a:cubicBezTo>
                  <a:cubicBezTo>
                    <a:pt x="323430" y="98725"/>
                    <a:pt x="326982" y="101508"/>
                    <a:pt x="326201" y="106445"/>
                  </a:cubicBezTo>
                  <a:cubicBezTo>
                    <a:pt x="324526" y="117162"/>
                    <a:pt x="322700" y="127880"/>
                    <a:pt x="320559" y="138509"/>
                  </a:cubicBezTo>
                  <a:cubicBezTo>
                    <a:pt x="319451" y="144012"/>
                    <a:pt x="315862" y="145385"/>
                    <a:pt x="311441" y="142022"/>
                  </a:cubicBezTo>
                  <a:cubicBezTo>
                    <a:pt x="302273" y="135045"/>
                    <a:pt x="293256" y="127867"/>
                    <a:pt x="284415" y="120487"/>
                  </a:cubicBezTo>
                  <a:cubicBezTo>
                    <a:pt x="280813" y="117490"/>
                    <a:pt x="281771" y="112818"/>
                    <a:pt x="286090" y="110954"/>
                  </a:cubicBezTo>
                  <a:cubicBezTo>
                    <a:pt x="289717" y="109392"/>
                    <a:pt x="293533" y="108246"/>
                    <a:pt x="297273" y="106924"/>
                  </a:cubicBezTo>
                  <a:cubicBezTo>
                    <a:pt x="282627" y="65377"/>
                    <a:pt x="238461" y="22357"/>
                    <a:pt x="179346" y="12887"/>
                  </a:cubicBezTo>
                  <a:cubicBezTo>
                    <a:pt x="112033" y="2107"/>
                    <a:pt x="37076" y="38213"/>
                    <a:pt x="9055" y="112314"/>
                  </a:cubicBezTo>
                  <a:close/>
                  <a:moveTo>
                    <a:pt x="313570" y="113271"/>
                  </a:moveTo>
                  <a:cubicBezTo>
                    <a:pt x="308570" y="114996"/>
                    <a:pt x="304427" y="116419"/>
                    <a:pt x="299175" y="118233"/>
                  </a:cubicBezTo>
                  <a:cubicBezTo>
                    <a:pt x="303696" y="121734"/>
                    <a:pt x="307310" y="124542"/>
                    <a:pt x="311492" y="127791"/>
                  </a:cubicBezTo>
                  <a:cubicBezTo>
                    <a:pt x="312235" y="122527"/>
                    <a:pt x="312852" y="118283"/>
                    <a:pt x="313570" y="11327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8" name="Freeform: Shape 1227">
              <a:extLst>
                <a:ext uri="{FF2B5EF4-FFF2-40B4-BE49-F238E27FC236}">
                  <a16:creationId xmlns:a16="http://schemas.microsoft.com/office/drawing/2014/main" id="{5C18162B-FFFD-90B1-194B-3C63A89B4B12}"/>
                </a:ext>
              </a:extLst>
            </p:cNvPr>
            <p:cNvSpPr/>
            <p:nvPr/>
          </p:nvSpPr>
          <p:spPr>
            <a:xfrm>
              <a:off x="-394527" y="3277152"/>
              <a:ext cx="187819" cy="187962"/>
            </a:xfrm>
            <a:custGeom>
              <a:avLst/>
              <a:gdLst>
                <a:gd name="connsiteX0" fmla="*/ 187800 w 187819"/>
                <a:gd name="connsiteY0" fmla="*/ 94550 h 187962"/>
                <a:gd name="connsiteX1" fmla="*/ 92945 w 187819"/>
                <a:gd name="connsiteY1" fmla="*/ 187957 h 187962"/>
                <a:gd name="connsiteX2" fmla="*/ 4 w 187819"/>
                <a:gd name="connsiteY2" fmla="*/ 93102 h 187962"/>
                <a:gd name="connsiteX3" fmla="*/ 95350 w 187819"/>
                <a:gd name="connsiteY3" fmla="*/ 9 h 187962"/>
                <a:gd name="connsiteX4" fmla="*/ 187800 w 187819"/>
                <a:gd name="connsiteY4" fmla="*/ 94550 h 187962"/>
                <a:gd name="connsiteX5" fmla="*/ 93751 w 187819"/>
                <a:gd name="connsiteY5" fmla="*/ 176598 h 187962"/>
                <a:gd name="connsiteX6" fmla="*/ 176882 w 187819"/>
                <a:gd name="connsiteY6" fmla="*/ 94525 h 187962"/>
                <a:gd name="connsiteX7" fmla="*/ 94217 w 187819"/>
                <a:gd name="connsiteY7" fmla="*/ 11066 h 187962"/>
                <a:gd name="connsiteX8" fmla="*/ 11073 w 187819"/>
                <a:gd name="connsiteY8" fmla="*/ 93417 h 187962"/>
                <a:gd name="connsiteX9" fmla="*/ 93751 w 187819"/>
                <a:gd name="connsiteY9" fmla="*/ 176598 h 18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819" h="187962">
                  <a:moveTo>
                    <a:pt x="187800" y="94550"/>
                  </a:moveTo>
                  <a:cubicBezTo>
                    <a:pt x="188291" y="145630"/>
                    <a:pt x="144755" y="188524"/>
                    <a:pt x="92945" y="187957"/>
                  </a:cubicBezTo>
                  <a:cubicBezTo>
                    <a:pt x="41966" y="187403"/>
                    <a:pt x="-450" y="144459"/>
                    <a:pt x="4" y="93102"/>
                  </a:cubicBezTo>
                  <a:cubicBezTo>
                    <a:pt x="457" y="42223"/>
                    <a:pt x="43414" y="-721"/>
                    <a:pt x="95350" y="9"/>
                  </a:cubicBezTo>
                  <a:cubicBezTo>
                    <a:pt x="145964" y="715"/>
                    <a:pt x="188858" y="43281"/>
                    <a:pt x="187800" y="94550"/>
                  </a:cubicBezTo>
                  <a:close/>
                  <a:moveTo>
                    <a:pt x="93751" y="176598"/>
                  </a:moveTo>
                  <a:cubicBezTo>
                    <a:pt x="138824" y="177996"/>
                    <a:pt x="176617" y="138666"/>
                    <a:pt x="176882" y="94525"/>
                  </a:cubicBezTo>
                  <a:cubicBezTo>
                    <a:pt x="177159" y="49251"/>
                    <a:pt x="138647" y="11167"/>
                    <a:pt x="94217" y="11066"/>
                  </a:cubicBezTo>
                  <a:cubicBezTo>
                    <a:pt x="49320" y="10978"/>
                    <a:pt x="11338" y="49150"/>
                    <a:pt x="11073" y="93417"/>
                  </a:cubicBezTo>
                  <a:cubicBezTo>
                    <a:pt x="10809" y="138754"/>
                    <a:pt x="49383" y="177794"/>
                    <a:pt x="93751" y="176598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9" name="Freeform: Shape 1228">
              <a:extLst>
                <a:ext uri="{FF2B5EF4-FFF2-40B4-BE49-F238E27FC236}">
                  <a16:creationId xmlns:a16="http://schemas.microsoft.com/office/drawing/2014/main" id="{47B2B2B4-9BA9-3EB5-48DD-A4B2DC584A0D}"/>
                </a:ext>
              </a:extLst>
            </p:cNvPr>
            <p:cNvSpPr/>
            <p:nvPr/>
          </p:nvSpPr>
          <p:spPr>
            <a:xfrm>
              <a:off x="-273078" y="3326540"/>
              <a:ext cx="33697" cy="82995"/>
            </a:xfrm>
            <a:custGeom>
              <a:avLst/>
              <a:gdLst>
                <a:gd name="connsiteX0" fmla="*/ 33608 w 33697"/>
                <a:gd name="connsiteY0" fmla="*/ 41875 h 82995"/>
                <a:gd name="connsiteX1" fmla="*/ 33596 w 33697"/>
                <a:gd name="connsiteY1" fmla="*/ 74543 h 82995"/>
                <a:gd name="connsiteX2" fmla="*/ 25196 w 33697"/>
                <a:gd name="connsiteY2" fmla="*/ 82981 h 82995"/>
                <a:gd name="connsiteX3" fmla="*/ 9491 w 33697"/>
                <a:gd name="connsiteY3" fmla="*/ 82981 h 82995"/>
                <a:gd name="connsiteX4" fmla="*/ 21 w 33697"/>
                <a:gd name="connsiteY4" fmla="*/ 73712 h 82995"/>
                <a:gd name="connsiteX5" fmla="*/ 8 w 33697"/>
                <a:gd name="connsiteY5" fmla="*/ 16549 h 82995"/>
                <a:gd name="connsiteX6" fmla="*/ 16594 w 33697"/>
                <a:gd name="connsiteY6" fmla="*/ 26 h 82995"/>
                <a:gd name="connsiteX7" fmla="*/ 33633 w 33697"/>
                <a:gd name="connsiteY7" fmla="*/ 17380 h 82995"/>
                <a:gd name="connsiteX8" fmla="*/ 33608 w 33697"/>
                <a:gd name="connsiteY8" fmla="*/ 41875 h 82995"/>
                <a:gd name="connsiteX9" fmla="*/ 21871 w 33697"/>
                <a:gd name="connsiteY9" fmla="*/ 71747 h 82995"/>
                <a:gd name="connsiteX10" fmla="*/ 21871 w 33697"/>
                <a:gd name="connsiteY10" fmla="*/ 11701 h 82995"/>
                <a:gd name="connsiteX11" fmla="*/ 11355 w 33697"/>
                <a:gd name="connsiteY11" fmla="*/ 11701 h 82995"/>
                <a:gd name="connsiteX12" fmla="*/ 11355 w 33697"/>
                <a:gd name="connsiteY12" fmla="*/ 71747 h 82995"/>
                <a:gd name="connsiteX13" fmla="*/ 21871 w 33697"/>
                <a:gd name="connsiteY13" fmla="*/ 71747 h 8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697" h="82995">
                  <a:moveTo>
                    <a:pt x="33608" y="41875"/>
                  </a:moveTo>
                  <a:cubicBezTo>
                    <a:pt x="33608" y="52769"/>
                    <a:pt x="33646" y="63650"/>
                    <a:pt x="33596" y="74543"/>
                  </a:cubicBezTo>
                  <a:cubicBezTo>
                    <a:pt x="33558" y="81608"/>
                    <a:pt x="32172" y="82943"/>
                    <a:pt x="25196" y="82981"/>
                  </a:cubicBezTo>
                  <a:cubicBezTo>
                    <a:pt x="19957" y="83006"/>
                    <a:pt x="14730" y="82993"/>
                    <a:pt x="9491" y="82981"/>
                  </a:cubicBezTo>
                  <a:cubicBezTo>
                    <a:pt x="1129" y="82968"/>
                    <a:pt x="33" y="81961"/>
                    <a:pt x="21" y="73712"/>
                  </a:cubicBezTo>
                  <a:cubicBezTo>
                    <a:pt x="-17" y="54658"/>
                    <a:pt x="8" y="35603"/>
                    <a:pt x="8" y="16549"/>
                  </a:cubicBezTo>
                  <a:cubicBezTo>
                    <a:pt x="8" y="64"/>
                    <a:pt x="8" y="203"/>
                    <a:pt x="16594" y="26"/>
                  </a:cubicBezTo>
                  <a:cubicBezTo>
                    <a:pt x="34414" y="-162"/>
                    <a:pt x="33860" y="203"/>
                    <a:pt x="33633" y="17380"/>
                  </a:cubicBezTo>
                  <a:cubicBezTo>
                    <a:pt x="33520" y="25541"/>
                    <a:pt x="33608" y="33714"/>
                    <a:pt x="33608" y="41875"/>
                  </a:cubicBezTo>
                  <a:close/>
                  <a:moveTo>
                    <a:pt x="21871" y="71747"/>
                  </a:moveTo>
                  <a:cubicBezTo>
                    <a:pt x="21871" y="51484"/>
                    <a:pt x="21871" y="31511"/>
                    <a:pt x="21871" y="11701"/>
                  </a:cubicBezTo>
                  <a:cubicBezTo>
                    <a:pt x="18017" y="11701"/>
                    <a:pt x="14592" y="11701"/>
                    <a:pt x="11355" y="11701"/>
                  </a:cubicBezTo>
                  <a:cubicBezTo>
                    <a:pt x="11355" y="32014"/>
                    <a:pt x="11355" y="51837"/>
                    <a:pt x="11355" y="71747"/>
                  </a:cubicBezTo>
                  <a:cubicBezTo>
                    <a:pt x="15058" y="71747"/>
                    <a:pt x="18332" y="71747"/>
                    <a:pt x="21871" y="71747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0" name="Freeform: Shape 1229">
              <a:extLst>
                <a:ext uri="{FF2B5EF4-FFF2-40B4-BE49-F238E27FC236}">
                  <a16:creationId xmlns:a16="http://schemas.microsoft.com/office/drawing/2014/main" id="{E20215F3-6F7C-B522-22CA-00151B325683}"/>
                </a:ext>
              </a:extLst>
            </p:cNvPr>
            <p:cNvSpPr/>
            <p:nvPr/>
          </p:nvSpPr>
          <p:spPr>
            <a:xfrm>
              <a:off x="-317476" y="3343598"/>
              <a:ext cx="33833" cy="66013"/>
            </a:xfrm>
            <a:custGeom>
              <a:avLst/>
              <a:gdLst>
                <a:gd name="connsiteX0" fmla="*/ 26 w 33833"/>
                <a:gd name="connsiteY0" fmla="*/ 33205 h 66013"/>
                <a:gd name="connsiteX1" fmla="*/ 1 w 33833"/>
                <a:gd name="connsiteY1" fmla="*/ 8068 h 66013"/>
                <a:gd name="connsiteX2" fmla="*/ 7834 w 33833"/>
                <a:gd name="connsiteY2" fmla="*/ 8 h 66013"/>
                <a:gd name="connsiteX3" fmla="*/ 26057 w 33833"/>
                <a:gd name="connsiteY3" fmla="*/ 8 h 66013"/>
                <a:gd name="connsiteX4" fmla="*/ 33827 w 33833"/>
                <a:gd name="connsiteY4" fmla="*/ 7488 h 66013"/>
                <a:gd name="connsiteX5" fmla="*/ 33827 w 33833"/>
                <a:gd name="connsiteY5" fmla="*/ 58392 h 66013"/>
                <a:gd name="connsiteX6" fmla="*/ 26322 w 33833"/>
                <a:gd name="connsiteY6" fmla="*/ 65999 h 66013"/>
                <a:gd name="connsiteX7" fmla="*/ 7469 w 33833"/>
                <a:gd name="connsiteY7" fmla="*/ 65999 h 66013"/>
                <a:gd name="connsiteX8" fmla="*/ 13 w 33833"/>
                <a:gd name="connsiteY8" fmla="*/ 58354 h 66013"/>
                <a:gd name="connsiteX9" fmla="*/ 26 w 33833"/>
                <a:gd name="connsiteY9" fmla="*/ 33205 h 66013"/>
                <a:gd name="connsiteX10" fmla="*/ 22090 w 33833"/>
                <a:gd name="connsiteY10" fmla="*/ 54702 h 66013"/>
                <a:gd name="connsiteX11" fmla="*/ 22090 w 33833"/>
                <a:gd name="connsiteY11" fmla="*/ 11040 h 66013"/>
                <a:gd name="connsiteX12" fmla="*/ 11663 w 33833"/>
                <a:gd name="connsiteY12" fmla="*/ 11040 h 66013"/>
                <a:gd name="connsiteX13" fmla="*/ 11663 w 33833"/>
                <a:gd name="connsiteY13" fmla="*/ 54702 h 66013"/>
                <a:gd name="connsiteX14" fmla="*/ 22090 w 33833"/>
                <a:gd name="connsiteY14" fmla="*/ 54702 h 6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833" h="66013">
                  <a:moveTo>
                    <a:pt x="26" y="33205"/>
                  </a:moveTo>
                  <a:cubicBezTo>
                    <a:pt x="26" y="24830"/>
                    <a:pt x="76" y="16442"/>
                    <a:pt x="1" y="8068"/>
                  </a:cubicBezTo>
                  <a:cubicBezTo>
                    <a:pt x="-50" y="2703"/>
                    <a:pt x="2117" y="-169"/>
                    <a:pt x="7834" y="8"/>
                  </a:cubicBezTo>
                  <a:cubicBezTo>
                    <a:pt x="13904" y="184"/>
                    <a:pt x="19987" y="171"/>
                    <a:pt x="26057" y="8"/>
                  </a:cubicBezTo>
                  <a:cubicBezTo>
                    <a:pt x="31346" y="-131"/>
                    <a:pt x="33827" y="2312"/>
                    <a:pt x="33827" y="7488"/>
                  </a:cubicBezTo>
                  <a:cubicBezTo>
                    <a:pt x="33827" y="24452"/>
                    <a:pt x="33840" y="41428"/>
                    <a:pt x="33827" y="58392"/>
                  </a:cubicBezTo>
                  <a:cubicBezTo>
                    <a:pt x="33827" y="63341"/>
                    <a:pt x="31926" y="66250"/>
                    <a:pt x="26322" y="65999"/>
                  </a:cubicBezTo>
                  <a:cubicBezTo>
                    <a:pt x="20050" y="65722"/>
                    <a:pt x="13741" y="65722"/>
                    <a:pt x="7469" y="65999"/>
                  </a:cubicBezTo>
                  <a:cubicBezTo>
                    <a:pt x="1852" y="66238"/>
                    <a:pt x="26" y="63291"/>
                    <a:pt x="13" y="58354"/>
                  </a:cubicBezTo>
                  <a:cubicBezTo>
                    <a:pt x="13" y="49967"/>
                    <a:pt x="26" y="41579"/>
                    <a:pt x="26" y="33205"/>
                  </a:cubicBezTo>
                  <a:close/>
                  <a:moveTo>
                    <a:pt x="22090" y="54702"/>
                  </a:moveTo>
                  <a:cubicBezTo>
                    <a:pt x="22090" y="39892"/>
                    <a:pt x="22090" y="25384"/>
                    <a:pt x="22090" y="11040"/>
                  </a:cubicBezTo>
                  <a:cubicBezTo>
                    <a:pt x="18287" y="11040"/>
                    <a:pt x="15012" y="11040"/>
                    <a:pt x="11663" y="11040"/>
                  </a:cubicBezTo>
                  <a:cubicBezTo>
                    <a:pt x="11663" y="25812"/>
                    <a:pt x="11663" y="40182"/>
                    <a:pt x="11663" y="54702"/>
                  </a:cubicBezTo>
                  <a:cubicBezTo>
                    <a:pt x="15340" y="54702"/>
                    <a:pt x="18627" y="54702"/>
                    <a:pt x="22090" y="54702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1" name="Freeform: Shape 1230">
              <a:extLst>
                <a:ext uri="{FF2B5EF4-FFF2-40B4-BE49-F238E27FC236}">
                  <a16:creationId xmlns:a16="http://schemas.microsoft.com/office/drawing/2014/main" id="{14A65C06-8257-12C7-A33A-117846B50DC6}"/>
                </a:ext>
              </a:extLst>
            </p:cNvPr>
            <p:cNvSpPr/>
            <p:nvPr/>
          </p:nvSpPr>
          <p:spPr>
            <a:xfrm>
              <a:off x="-361624" y="3365467"/>
              <a:ext cx="33636" cy="44154"/>
            </a:xfrm>
            <a:custGeom>
              <a:avLst/>
              <a:gdLst>
                <a:gd name="connsiteX0" fmla="*/ 21 w 33636"/>
                <a:gd name="connsiteY0" fmla="*/ 22266 h 44154"/>
                <a:gd name="connsiteX1" fmla="*/ 8 w 33636"/>
                <a:gd name="connsiteY1" fmla="*/ 7834 h 44154"/>
                <a:gd name="connsiteX2" fmla="*/ 7489 w 33636"/>
                <a:gd name="connsiteY2" fmla="*/ 13 h 44154"/>
                <a:gd name="connsiteX3" fmla="*/ 26316 w 33636"/>
                <a:gd name="connsiteY3" fmla="*/ 1 h 44154"/>
                <a:gd name="connsiteX4" fmla="*/ 33583 w 33636"/>
                <a:gd name="connsiteY4" fmla="*/ 7418 h 44154"/>
                <a:gd name="connsiteX5" fmla="*/ 33596 w 33636"/>
                <a:gd name="connsiteY5" fmla="*/ 36913 h 44154"/>
                <a:gd name="connsiteX6" fmla="*/ 26430 w 33636"/>
                <a:gd name="connsiteY6" fmla="*/ 44142 h 44154"/>
                <a:gd name="connsiteX7" fmla="*/ 6985 w 33636"/>
                <a:gd name="connsiteY7" fmla="*/ 44129 h 44154"/>
                <a:gd name="connsiteX8" fmla="*/ 59 w 33636"/>
                <a:gd name="connsiteY8" fmla="*/ 37341 h 44154"/>
                <a:gd name="connsiteX9" fmla="*/ 21 w 33636"/>
                <a:gd name="connsiteY9" fmla="*/ 22266 h 44154"/>
                <a:gd name="connsiteX10" fmla="*/ 22375 w 33636"/>
                <a:gd name="connsiteY10" fmla="*/ 11675 h 44154"/>
                <a:gd name="connsiteX11" fmla="*/ 11632 w 33636"/>
                <a:gd name="connsiteY11" fmla="*/ 11675 h 44154"/>
                <a:gd name="connsiteX12" fmla="*/ 11632 w 33636"/>
                <a:gd name="connsiteY12" fmla="*/ 32707 h 44154"/>
                <a:gd name="connsiteX13" fmla="*/ 22375 w 33636"/>
                <a:gd name="connsiteY13" fmla="*/ 32707 h 44154"/>
                <a:gd name="connsiteX14" fmla="*/ 22375 w 33636"/>
                <a:gd name="connsiteY14" fmla="*/ 11675 h 4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36" h="44154">
                  <a:moveTo>
                    <a:pt x="21" y="22266"/>
                  </a:moveTo>
                  <a:cubicBezTo>
                    <a:pt x="21" y="17455"/>
                    <a:pt x="46" y="12645"/>
                    <a:pt x="8" y="7834"/>
                  </a:cubicBezTo>
                  <a:cubicBezTo>
                    <a:pt x="-42" y="2771"/>
                    <a:pt x="2237" y="1"/>
                    <a:pt x="7489" y="13"/>
                  </a:cubicBezTo>
                  <a:cubicBezTo>
                    <a:pt x="13761" y="26"/>
                    <a:pt x="20032" y="64"/>
                    <a:pt x="26316" y="1"/>
                  </a:cubicBezTo>
                  <a:cubicBezTo>
                    <a:pt x="31366" y="-50"/>
                    <a:pt x="33545" y="2708"/>
                    <a:pt x="33583" y="7418"/>
                  </a:cubicBezTo>
                  <a:cubicBezTo>
                    <a:pt x="33659" y="17241"/>
                    <a:pt x="33646" y="27077"/>
                    <a:pt x="33596" y="36913"/>
                  </a:cubicBezTo>
                  <a:cubicBezTo>
                    <a:pt x="33570" y="41560"/>
                    <a:pt x="31769" y="44368"/>
                    <a:pt x="26430" y="44142"/>
                  </a:cubicBezTo>
                  <a:cubicBezTo>
                    <a:pt x="19957" y="43865"/>
                    <a:pt x="13458" y="43915"/>
                    <a:pt x="6985" y="44129"/>
                  </a:cubicBezTo>
                  <a:cubicBezTo>
                    <a:pt x="2074" y="44293"/>
                    <a:pt x="147" y="41761"/>
                    <a:pt x="59" y="37341"/>
                  </a:cubicBezTo>
                  <a:cubicBezTo>
                    <a:pt x="-55" y="32303"/>
                    <a:pt x="33" y="27279"/>
                    <a:pt x="21" y="22266"/>
                  </a:cubicBezTo>
                  <a:close/>
                  <a:moveTo>
                    <a:pt x="22375" y="11675"/>
                  </a:moveTo>
                  <a:cubicBezTo>
                    <a:pt x="18647" y="11675"/>
                    <a:pt x="15234" y="11675"/>
                    <a:pt x="11632" y="11675"/>
                  </a:cubicBezTo>
                  <a:cubicBezTo>
                    <a:pt x="11632" y="18841"/>
                    <a:pt x="11632" y="25629"/>
                    <a:pt x="11632" y="32707"/>
                  </a:cubicBezTo>
                  <a:cubicBezTo>
                    <a:pt x="15347" y="32707"/>
                    <a:pt x="18748" y="32707"/>
                    <a:pt x="22375" y="32707"/>
                  </a:cubicBezTo>
                  <a:cubicBezTo>
                    <a:pt x="22375" y="25515"/>
                    <a:pt x="22375" y="18715"/>
                    <a:pt x="22375" y="11675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32" name="Graphic 1196">
            <a:extLst>
              <a:ext uri="{FF2B5EF4-FFF2-40B4-BE49-F238E27FC236}">
                <a16:creationId xmlns:a16="http://schemas.microsoft.com/office/drawing/2014/main" id="{B56961FF-6EB6-5F3E-0EC8-95537BBDEE20}"/>
              </a:ext>
            </a:extLst>
          </p:cNvPr>
          <p:cNvGrpSpPr/>
          <p:nvPr/>
        </p:nvGrpSpPr>
        <p:grpSpPr>
          <a:xfrm>
            <a:off x="576163" y="4249832"/>
            <a:ext cx="321830" cy="310072"/>
            <a:chOff x="-464910" y="3748873"/>
            <a:chExt cx="354046" cy="341111"/>
          </a:xfrm>
          <a:solidFill>
            <a:schemeClr val="bg1"/>
          </a:solidFill>
        </p:grpSpPr>
        <p:sp>
          <p:nvSpPr>
            <p:cNvPr id="1233" name="Freeform: Shape 1232">
              <a:extLst>
                <a:ext uri="{FF2B5EF4-FFF2-40B4-BE49-F238E27FC236}">
                  <a16:creationId xmlns:a16="http://schemas.microsoft.com/office/drawing/2014/main" id="{E80586D8-6EC0-F89D-30CB-A4A2DAD88E3C}"/>
                </a:ext>
              </a:extLst>
            </p:cNvPr>
            <p:cNvSpPr/>
            <p:nvPr/>
          </p:nvSpPr>
          <p:spPr>
            <a:xfrm>
              <a:off x="-464910" y="3748873"/>
              <a:ext cx="354046" cy="341111"/>
            </a:xfrm>
            <a:custGeom>
              <a:avLst/>
              <a:gdLst>
                <a:gd name="connsiteX0" fmla="*/ 224294 w 354046"/>
                <a:gd name="connsiteY0" fmla="*/ 262386 h 341111"/>
                <a:gd name="connsiteX1" fmla="*/ 242429 w 354046"/>
                <a:gd name="connsiteY1" fmla="*/ 303794 h 341111"/>
                <a:gd name="connsiteX2" fmla="*/ 251396 w 354046"/>
                <a:gd name="connsiteY2" fmla="*/ 307963 h 341111"/>
                <a:gd name="connsiteX3" fmla="*/ 260173 w 354046"/>
                <a:gd name="connsiteY3" fmla="*/ 308114 h 341111"/>
                <a:gd name="connsiteX4" fmla="*/ 264556 w 354046"/>
                <a:gd name="connsiteY4" fmla="*/ 308391 h 341111"/>
                <a:gd name="connsiteX5" fmla="*/ 273208 w 354046"/>
                <a:gd name="connsiteY5" fmla="*/ 329737 h 341111"/>
                <a:gd name="connsiteX6" fmla="*/ 263057 w 354046"/>
                <a:gd name="connsiteY6" fmla="*/ 340845 h 341111"/>
                <a:gd name="connsiteX7" fmla="*/ 244205 w 354046"/>
                <a:gd name="connsiteY7" fmla="*/ 340668 h 341111"/>
                <a:gd name="connsiteX8" fmla="*/ 238223 w 354046"/>
                <a:gd name="connsiteY8" fmla="*/ 335681 h 341111"/>
                <a:gd name="connsiteX9" fmla="*/ 244305 w 354046"/>
                <a:gd name="connsiteY9" fmla="*/ 330644 h 341111"/>
                <a:gd name="connsiteX10" fmla="*/ 262151 w 354046"/>
                <a:gd name="connsiteY10" fmla="*/ 330404 h 341111"/>
                <a:gd name="connsiteX11" fmla="*/ 262151 w 354046"/>
                <a:gd name="connsiteY11" fmla="*/ 319158 h 341111"/>
                <a:gd name="connsiteX12" fmla="*/ 91771 w 354046"/>
                <a:gd name="connsiteY12" fmla="*/ 319158 h 341111"/>
                <a:gd name="connsiteX13" fmla="*/ 91771 w 354046"/>
                <a:gd name="connsiteY13" fmla="*/ 330392 h 341111"/>
                <a:gd name="connsiteX14" fmla="*/ 98823 w 354046"/>
                <a:gd name="connsiteY14" fmla="*/ 330392 h 341111"/>
                <a:gd name="connsiteX15" fmla="*/ 214660 w 354046"/>
                <a:gd name="connsiteY15" fmla="*/ 330404 h 341111"/>
                <a:gd name="connsiteX16" fmla="*/ 220189 w 354046"/>
                <a:gd name="connsiteY16" fmla="*/ 330782 h 341111"/>
                <a:gd name="connsiteX17" fmla="*/ 223929 w 354046"/>
                <a:gd name="connsiteY17" fmla="*/ 336349 h 341111"/>
                <a:gd name="connsiteX18" fmla="*/ 219735 w 354046"/>
                <a:gd name="connsiteY18" fmla="*/ 340618 h 341111"/>
                <a:gd name="connsiteX19" fmla="*/ 214144 w 354046"/>
                <a:gd name="connsiteY19" fmla="*/ 340958 h 341111"/>
                <a:gd name="connsiteX20" fmla="*/ 95159 w 354046"/>
                <a:gd name="connsiteY20" fmla="*/ 340958 h 341111"/>
                <a:gd name="connsiteX21" fmla="*/ 80689 w 354046"/>
                <a:gd name="connsiteY21" fmla="*/ 326500 h 341111"/>
                <a:gd name="connsiteX22" fmla="*/ 80701 w 354046"/>
                <a:gd name="connsiteY22" fmla="*/ 320204 h 341111"/>
                <a:gd name="connsiteX23" fmla="*/ 92564 w 354046"/>
                <a:gd name="connsiteY23" fmla="*/ 308101 h 341111"/>
                <a:gd name="connsiteX24" fmla="*/ 95700 w 354046"/>
                <a:gd name="connsiteY24" fmla="*/ 308114 h 341111"/>
                <a:gd name="connsiteX25" fmla="*/ 117475 w 354046"/>
                <a:gd name="connsiteY25" fmla="*/ 296414 h 341111"/>
                <a:gd name="connsiteX26" fmla="*/ 129350 w 354046"/>
                <a:gd name="connsiteY26" fmla="*/ 262373 h 341111"/>
                <a:gd name="connsiteX27" fmla="*/ 122550 w 354046"/>
                <a:gd name="connsiteY27" fmla="*/ 262373 h 341111"/>
                <a:gd name="connsiteX28" fmla="*/ 75336 w 354046"/>
                <a:gd name="connsiteY28" fmla="*/ 262399 h 341111"/>
                <a:gd name="connsiteX29" fmla="*/ 69367 w 354046"/>
                <a:gd name="connsiteY29" fmla="*/ 257210 h 341111"/>
                <a:gd name="connsiteX30" fmla="*/ 75122 w 354046"/>
                <a:gd name="connsiteY30" fmla="*/ 252362 h 341111"/>
                <a:gd name="connsiteX31" fmla="*/ 80714 w 354046"/>
                <a:gd name="connsiteY31" fmla="*/ 252210 h 341111"/>
                <a:gd name="connsiteX32" fmla="*/ 329401 w 354046"/>
                <a:gd name="connsiteY32" fmla="*/ 252210 h 341111"/>
                <a:gd name="connsiteX33" fmla="*/ 343820 w 354046"/>
                <a:gd name="connsiteY33" fmla="*/ 237891 h 341111"/>
                <a:gd name="connsiteX34" fmla="*/ 343820 w 354046"/>
                <a:gd name="connsiteY34" fmla="*/ 24466 h 341111"/>
                <a:gd name="connsiteX35" fmla="*/ 329980 w 354046"/>
                <a:gd name="connsiteY35" fmla="*/ 10487 h 341111"/>
                <a:gd name="connsiteX36" fmla="*/ 22745 w 354046"/>
                <a:gd name="connsiteY36" fmla="*/ 10487 h 341111"/>
                <a:gd name="connsiteX37" fmla="*/ 10076 w 354046"/>
                <a:gd name="connsiteY37" fmla="*/ 23119 h 341111"/>
                <a:gd name="connsiteX38" fmla="*/ 10076 w 354046"/>
                <a:gd name="connsiteY38" fmla="*/ 239063 h 341111"/>
                <a:gd name="connsiteX39" fmla="*/ 23136 w 354046"/>
                <a:gd name="connsiteY39" fmla="*/ 252210 h 341111"/>
                <a:gd name="connsiteX40" fmla="*/ 48323 w 354046"/>
                <a:gd name="connsiteY40" fmla="*/ 252198 h 341111"/>
                <a:gd name="connsiteX41" fmla="*/ 54720 w 354046"/>
                <a:gd name="connsiteY41" fmla="*/ 257311 h 341111"/>
                <a:gd name="connsiteX42" fmla="*/ 48398 w 354046"/>
                <a:gd name="connsiteY42" fmla="*/ 262424 h 341111"/>
                <a:gd name="connsiteX43" fmla="*/ 19433 w 354046"/>
                <a:gd name="connsiteY43" fmla="*/ 262361 h 341111"/>
                <a:gd name="connsiteX44" fmla="*/ 26 w 354046"/>
                <a:gd name="connsiteY44" fmla="*/ 243571 h 341111"/>
                <a:gd name="connsiteX45" fmla="*/ 14 w 354046"/>
                <a:gd name="connsiteY45" fmla="*/ 239793 h 341111"/>
                <a:gd name="connsiteX46" fmla="*/ 14 w 354046"/>
                <a:gd name="connsiteY46" fmla="*/ 22590 h 341111"/>
                <a:gd name="connsiteX47" fmla="*/ 22644 w 354046"/>
                <a:gd name="connsiteY47" fmla="*/ 9 h 341111"/>
                <a:gd name="connsiteX48" fmla="*/ 331139 w 354046"/>
                <a:gd name="connsiteY48" fmla="*/ 9 h 341111"/>
                <a:gd name="connsiteX49" fmla="*/ 353858 w 354046"/>
                <a:gd name="connsiteY49" fmla="*/ 22502 h 341111"/>
                <a:gd name="connsiteX50" fmla="*/ 354047 w 354046"/>
                <a:gd name="connsiteY50" fmla="*/ 240335 h 341111"/>
                <a:gd name="connsiteX51" fmla="*/ 332008 w 354046"/>
                <a:gd name="connsiteY51" fmla="*/ 262588 h 341111"/>
                <a:gd name="connsiteX52" fmla="*/ 231913 w 354046"/>
                <a:gd name="connsiteY52" fmla="*/ 262373 h 341111"/>
                <a:gd name="connsiteX53" fmla="*/ 224294 w 354046"/>
                <a:gd name="connsiteY53" fmla="*/ 262386 h 341111"/>
                <a:gd name="connsiteX54" fmla="*/ 213703 w 354046"/>
                <a:gd name="connsiteY54" fmla="*/ 262663 h 341111"/>
                <a:gd name="connsiteX55" fmla="*/ 140131 w 354046"/>
                <a:gd name="connsiteY55" fmla="*/ 262663 h 341111"/>
                <a:gd name="connsiteX56" fmla="*/ 122361 w 354046"/>
                <a:gd name="connsiteY56" fmla="*/ 307660 h 341111"/>
                <a:gd name="connsiteX57" fmla="*/ 231775 w 354046"/>
                <a:gd name="connsiteY57" fmla="*/ 307660 h 341111"/>
                <a:gd name="connsiteX58" fmla="*/ 213703 w 354046"/>
                <a:gd name="connsiteY58" fmla="*/ 262663 h 34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54046" h="341111">
                  <a:moveTo>
                    <a:pt x="224294" y="262386"/>
                  </a:moveTo>
                  <a:cubicBezTo>
                    <a:pt x="226611" y="278443"/>
                    <a:pt x="231976" y="292334"/>
                    <a:pt x="242429" y="303794"/>
                  </a:cubicBezTo>
                  <a:cubicBezTo>
                    <a:pt x="244494" y="306061"/>
                    <a:pt x="248222" y="307182"/>
                    <a:pt x="251396" y="307963"/>
                  </a:cubicBezTo>
                  <a:cubicBezTo>
                    <a:pt x="254166" y="308643"/>
                    <a:pt x="257239" y="308076"/>
                    <a:pt x="260173" y="308114"/>
                  </a:cubicBezTo>
                  <a:cubicBezTo>
                    <a:pt x="261634" y="308139"/>
                    <a:pt x="263120" y="308139"/>
                    <a:pt x="264556" y="308391"/>
                  </a:cubicBezTo>
                  <a:cubicBezTo>
                    <a:pt x="272011" y="309751"/>
                    <a:pt x="274001" y="314713"/>
                    <a:pt x="273208" y="329737"/>
                  </a:cubicBezTo>
                  <a:cubicBezTo>
                    <a:pt x="272830" y="336878"/>
                    <a:pt x="269669" y="340555"/>
                    <a:pt x="263057" y="340845"/>
                  </a:cubicBezTo>
                  <a:cubicBezTo>
                    <a:pt x="256773" y="341109"/>
                    <a:pt x="250426" y="341348"/>
                    <a:pt x="244205" y="340668"/>
                  </a:cubicBezTo>
                  <a:cubicBezTo>
                    <a:pt x="242051" y="340429"/>
                    <a:pt x="240212" y="337419"/>
                    <a:pt x="238223" y="335681"/>
                  </a:cubicBezTo>
                  <a:cubicBezTo>
                    <a:pt x="240238" y="333918"/>
                    <a:pt x="242102" y="330921"/>
                    <a:pt x="244305" y="330644"/>
                  </a:cubicBezTo>
                  <a:cubicBezTo>
                    <a:pt x="250048" y="329926"/>
                    <a:pt x="255942" y="330404"/>
                    <a:pt x="262151" y="330404"/>
                  </a:cubicBezTo>
                  <a:cubicBezTo>
                    <a:pt x="262151" y="326375"/>
                    <a:pt x="262151" y="322949"/>
                    <a:pt x="262151" y="319158"/>
                  </a:cubicBezTo>
                  <a:cubicBezTo>
                    <a:pt x="205265" y="319158"/>
                    <a:pt x="148720" y="319158"/>
                    <a:pt x="91771" y="319158"/>
                  </a:cubicBezTo>
                  <a:cubicBezTo>
                    <a:pt x="91771" y="322874"/>
                    <a:pt x="91771" y="326299"/>
                    <a:pt x="91771" y="330392"/>
                  </a:cubicBezTo>
                  <a:cubicBezTo>
                    <a:pt x="94315" y="330392"/>
                    <a:pt x="96569" y="330392"/>
                    <a:pt x="98823" y="330392"/>
                  </a:cubicBezTo>
                  <a:cubicBezTo>
                    <a:pt x="137436" y="330392"/>
                    <a:pt x="176048" y="330392"/>
                    <a:pt x="214660" y="330404"/>
                  </a:cubicBezTo>
                  <a:cubicBezTo>
                    <a:pt x="216536" y="330404"/>
                    <a:pt x="218904" y="329863"/>
                    <a:pt x="220189" y="330782"/>
                  </a:cubicBezTo>
                  <a:cubicBezTo>
                    <a:pt x="221964" y="332029"/>
                    <a:pt x="223803" y="334372"/>
                    <a:pt x="223929" y="336349"/>
                  </a:cubicBezTo>
                  <a:cubicBezTo>
                    <a:pt x="224017" y="337721"/>
                    <a:pt x="221511" y="339762"/>
                    <a:pt x="219735" y="340618"/>
                  </a:cubicBezTo>
                  <a:cubicBezTo>
                    <a:pt x="218186" y="341374"/>
                    <a:pt x="216033" y="340958"/>
                    <a:pt x="214144" y="340958"/>
                  </a:cubicBezTo>
                  <a:cubicBezTo>
                    <a:pt x="174486" y="340971"/>
                    <a:pt x="134816" y="340983"/>
                    <a:pt x="95159" y="340958"/>
                  </a:cubicBezTo>
                  <a:cubicBezTo>
                    <a:pt x="83598" y="340958"/>
                    <a:pt x="80714" y="338036"/>
                    <a:pt x="80689" y="326500"/>
                  </a:cubicBezTo>
                  <a:cubicBezTo>
                    <a:pt x="80689" y="324397"/>
                    <a:pt x="80651" y="322307"/>
                    <a:pt x="80701" y="320204"/>
                  </a:cubicBezTo>
                  <a:cubicBezTo>
                    <a:pt x="80903" y="311930"/>
                    <a:pt x="84366" y="308403"/>
                    <a:pt x="92564" y="308101"/>
                  </a:cubicBezTo>
                  <a:cubicBezTo>
                    <a:pt x="93610" y="308063"/>
                    <a:pt x="94705" y="307912"/>
                    <a:pt x="95700" y="308114"/>
                  </a:cubicBezTo>
                  <a:cubicBezTo>
                    <a:pt x="106266" y="310318"/>
                    <a:pt x="112374" y="304751"/>
                    <a:pt x="117475" y="296414"/>
                  </a:cubicBezTo>
                  <a:cubicBezTo>
                    <a:pt x="123721" y="286176"/>
                    <a:pt x="128028" y="274967"/>
                    <a:pt x="129350" y="262373"/>
                  </a:cubicBezTo>
                  <a:cubicBezTo>
                    <a:pt x="127033" y="262373"/>
                    <a:pt x="124792" y="262373"/>
                    <a:pt x="122550" y="262373"/>
                  </a:cubicBezTo>
                  <a:cubicBezTo>
                    <a:pt x="106808" y="262373"/>
                    <a:pt x="91066" y="262336"/>
                    <a:pt x="75336" y="262399"/>
                  </a:cubicBezTo>
                  <a:cubicBezTo>
                    <a:pt x="71659" y="262411"/>
                    <a:pt x="68536" y="261139"/>
                    <a:pt x="69367" y="257210"/>
                  </a:cubicBezTo>
                  <a:cubicBezTo>
                    <a:pt x="69782" y="255233"/>
                    <a:pt x="72868" y="253457"/>
                    <a:pt x="75122" y="252362"/>
                  </a:cubicBezTo>
                  <a:cubicBezTo>
                    <a:pt x="76646" y="251618"/>
                    <a:pt x="78837" y="252210"/>
                    <a:pt x="80714" y="252210"/>
                  </a:cubicBezTo>
                  <a:cubicBezTo>
                    <a:pt x="163605" y="252210"/>
                    <a:pt x="246497" y="252210"/>
                    <a:pt x="329401" y="252210"/>
                  </a:cubicBezTo>
                  <a:cubicBezTo>
                    <a:pt x="341251" y="252210"/>
                    <a:pt x="343820" y="249654"/>
                    <a:pt x="343820" y="237891"/>
                  </a:cubicBezTo>
                  <a:cubicBezTo>
                    <a:pt x="343820" y="166750"/>
                    <a:pt x="343820" y="95608"/>
                    <a:pt x="343820" y="24466"/>
                  </a:cubicBezTo>
                  <a:cubicBezTo>
                    <a:pt x="343820" y="12905"/>
                    <a:pt x="341415" y="10487"/>
                    <a:pt x="329980" y="10487"/>
                  </a:cubicBezTo>
                  <a:cubicBezTo>
                    <a:pt x="227568" y="10487"/>
                    <a:pt x="125157" y="10487"/>
                    <a:pt x="22745" y="10487"/>
                  </a:cubicBezTo>
                  <a:cubicBezTo>
                    <a:pt x="12935" y="10487"/>
                    <a:pt x="10076" y="13308"/>
                    <a:pt x="10076" y="23119"/>
                  </a:cubicBezTo>
                  <a:cubicBezTo>
                    <a:pt x="10063" y="95104"/>
                    <a:pt x="10063" y="167077"/>
                    <a:pt x="10076" y="239063"/>
                  </a:cubicBezTo>
                  <a:cubicBezTo>
                    <a:pt x="10076" y="249175"/>
                    <a:pt x="13086" y="252185"/>
                    <a:pt x="23136" y="252210"/>
                  </a:cubicBezTo>
                  <a:cubicBezTo>
                    <a:pt x="31536" y="252236"/>
                    <a:pt x="39923" y="252286"/>
                    <a:pt x="48323" y="252198"/>
                  </a:cubicBezTo>
                  <a:cubicBezTo>
                    <a:pt x="51988" y="252160"/>
                    <a:pt x="54720" y="253344"/>
                    <a:pt x="54720" y="257311"/>
                  </a:cubicBezTo>
                  <a:cubicBezTo>
                    <a:pt x="54720" y="261227"/>
                    <a:pt x="52189" y="262487"/>
                    <a:pt x="48398" y="262424"/>
                  </a:cubicBezTo>
                  <a:cubicBezTo>
                    <a:pt x="38752" y="262260"/>
                    <a:pt x="29092" y="262411"/>
                    <a:pt x="19433" y="262361"/>
                  </a:cubicBezTo>
                  <a:cubicBezTo>
                    <a:pt x="8388" y="262298"/>
                    <a:pt x="442" y="254565"/>
                    <a:pt x="26" y="243571"/>
                  </a:cubicBezTo>
                  <a:cubicBezTo>
                    <a:pt x="-24" y="242312"/>
                    <a:pt x="14" y="241052"/>
                    <a:pt x="14" y="239793"/>
                  </a:cubicBezTo>
                  <a:cubicBezTo>
                    <a:pt x="14" y="167392"/>
                    <a:pt x="14" y="94991"/>
                    <a:pt x="14" y="22590"/>
                  </a:cubicBezTo>
                  <a:cubicBezTo>
                    <a:pt x="14" y="7062"/>
                    <a:pt x="7041" y="9"/>
                    <a:pt x="22644" y="9"/>
                  </a:cubicBezTo>
                  <a:cubicBezTo>
                    <a:pt x="125472" y="-3"/>
                    <a:pt x="228311" y="-3"/>
                    <a:pt x="331139" y="9"/>
                  </a:cubicBezTo>
                  <a:cubicBezTo>
                    <a:pt x="346818" y="9"/>
                    <a:pt x="353858" y="7024"/>
                    <a:pt x="353858" y="22502"/>
                  </a:cubicBezTo>
                  <a:cubicBezTo>
                    <a:pt x="353858" y="95117"/>
                    <a:pt x="353681" y="167732"/>
                    <a:pt x="354047" y="240335"/>
                  </a:cubicBezTo>
                  <a:cubicBezTo>
                    <a:pt x="354109" y="251908"/>
                    <a:pt x="346440" y="262865"/>
                    <a:pt x="332008" y="262588"/>
                  </a:cubicBezTo>
                  <a:cubicBezTo>
                    <a:pt x="298647" y="261933"/>
                    <a:pt x="265274" y="262373"/>
                    <a:pt x="231913" y="262373"/>
                  </a:cubicBezTo>
                  <a:cubicBezTo>
                    <a:pt x="229646" y="262386"/>
                    <a:pt x="227367" y="262386"/>
                    <a:pt x="224294" y="262386"/>
                  </a:cubicBezTo>
                  <a:close/>
                  <a:moveTo>
                    <a:pt x="213703" y="262663"/>
                  </a:moveTo>
                  <a:cubicBezTo>
                    <a:pt x="189095" y="262663"/>
                    <a:pt x="164827" y="262663"/>
                    <a:pt x="140131" y="262663"/>
                  </a:cubicBezTo>
                  <a:cubicBezTo>
                    <a:pt x="138229" y="279136"/>
                    <a:pt x="132310" y="293971"/>
                    <a:pt x="122361" y="307660"/>
                  </a:cubicBezTo>
                  <a:cubicBezTo>
                    <a:pt x="159248" y="307660"/>
                    <a:pt x="194963" y="307660"/>
                    <a:pt x="231775" y="307660"/>
                  </a:cubicBezTo>
                  <a:cubicBezTo>
                    <a:pt x="221234" y="293883"/>
                    <a:pt x="215919" y="278947"/>
                    <a:pt x="213703" y="26266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4" name="Freeform: Shape 1233">
              <a:extLst>
                <a:ext uri="{FF2B5EF4-FFF2-40B4-BE49-F238E27FC236}">
                  <a16:creationId xmlns:a16="http://schemas.microsoft.com/office/drawing/2014/main" id="{2F452C73-8FA3-7B48-F79E-5E4C3DF710CF}"/>
                </a:ext>
              </a:extLst>
            </p:cNvPr>
            <p:cNvSpPr/>
            <p:nvPr/>
          </p:nvSpPr>
          <p:spPr>
            <a:xfrm>
              <a:off x="-442404" y="3770937"/>
              <a:ext cx="308906" cy="197246"/>
            </a:xfrm>
            <a:custGeom>
              <a:avLst/>
              <a:gdLst>
                <a:gd name="connsiteX0" fmla="*/ 298394 w 308906"/>
                <a:gd name="connsiteY0" fmla="*/ 186308 h 197246"/>
                <a:gd name="connsiteX1" fmla="*/ 298394 w 308906"/>
                <a:gd name="connsiteY1" fmla="*/ 11293 h 197246"/>
                <a:gd name="connsiteX2" fmla="*/ 10667 w 308906"/>
                <a:gd name="connsiteY2" fmla="*/ 11293 h 197246"/>
                <a:gd name="connsiteX3" fmla="*/ 10667 w 308906"/>
                <a:gd name="connsiteY3" fmla="*/ 186308 h 197246"/>
                <a:gd name="connsiteX4" fmla="*/ 17959 w 308906"/>
                <a:gd name="connsiteY4" fmla="*/ 186308 h 197246"/>
                <a:gd name="connsiteX5" fmla="*/ 239582 w 308906"/>
                <a:gd name="connsiteY5" fmla="*/ 186308 h 197246"/>
                <a:gd name="connsiteX6" fmla="*/ 250173 w 308906"/>
                <a:gd name="connsiteY6" fmla="*/ 191962 h 197246"/>
                <a:gd name="connsiteX7" fmla="*/ 239871 w 308906"/>
                <a:gd name="connsiteY7" fmla="*/ 197226 h 197246"/>
                <a:gd name="connsiteX8" fmla="*/ 10062 w 308906"/>
                <a:gd name="connsiteY8" fmla="*/ 197214 h 197246"/>
                <a:gd name="connsiteX9" fmla="*/ 0 w 308906"/>
                <a:gd name="connsiteY9" fmla="*/ 187252 h 197246"/>
                <a:gd name="connsiteX10" fmla="*/ 0 w 308906"/>
                <a:gd name="connsiteY10" fmla="*/ 9694 h 197246"/>
                <a:gd name="connsiteX11" fmla="*/ 9722 w 308906"/>
                <a:gd name="connsiteY11" fmla="*/ 9 h 197246"/>
                <a:gd name="connsiteX12" fmla="*/ 299351 w 308906"/>
                <a:gd name="connsiteY12" fmla="*/ 9 h 197246"/>
                <a:gd name="connsiteX13" fmla="*/ 308897 w 308906"/>
                <a:gd name="connsiteY13" fmla="*/ 9241 h 197246"/>
                <a:gd name="connsiteX14" fmla="*/ 308897 w 308906"/>
                <a:gd name="connsiteY14" fmla="*/ 188058 h 197246"/>
                <a:gd name="connsiteX15" fmla="*/ 299905 w 308906"/>
                <a:gd name="connsiteY15" fmla="*/ 197201 h 197246"/>
                <a:gd name="connsiteX16" fmla="*/ 272829 w 308906"/>
                <a:gd name="connsiteY16" fmla="*/ 197189 h 197246"/>
                <a:gd name="connsiteX17" fmla="*/ 264631 w 308906"/>
                <a:gd name="connsiteY17" fmla="*/ 191899 h 197246"/>
                <a:gd name="connsiteX18" fmla="*/ 272615 w 308906"/>
                <a:gd name="connsiteY18" fmla="*/ 186308 h 197246"/>
                <a:gd name="connsiteX19" fmla="*/ 298394 w 308906"/>
                <a:gd name="connsiteY19" fmla="*/ 186308 h 19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8906" h="197246">
                  <a:moveTo>
                    <a:pt x="298394" y="186308"/>
                  </a:moveTo>
                  <a:cubicBezTo>
                    <a:pt x="298394" y="127571"/>
                    <a:pt x="298394" y="69715"/>
                    <a:pt x="298394" y="11293"/>
                  </a:cubicBezTo>
                  <a:cubicBezTo>
                    <a:pt x="202544" y="11293"/>
                    <a:pt x="106794" y="11293"/>
                    <a:pt x="10667" y="11293"/>
                  </a:cubicBezTo>
                  <a:cubicBezTo>
                    <a:pt x="10667" y="69350"/>
                    <a:pt x="10667" y="127369"/>
                    <a:pt x="10667" y="186308"/>
                  </a:cubicBezTo>
                  <a:cubicBezTo>
                    <a:pt x="13123" y="186308"/>
                    <a:pt x="15541" y="186308"/>
                    <a:pt x="17959" y="186308"/>
                  </a:cubicBezTo>
                  <a:cubicBezTo>
                    <a:pt x="91833" y="186308"/>
                    <a:pt x="165707" y="186308"/>
                    <a:pt x="239582" y="186308"/>
                  </a:cubicBezTo>
                  <a:cubicBezTo>
                    <a:pt x="244204" y="186308"/>
                    <a:pt x="250211" y="185627"/>
                    <a:pt x="250173" y="191962"/>
                  </a:cubicBezTo>
                  <a:cubicBezTo>
                    <a:pt x="250135" y="197869"/>
                    <a:pt x="244304" y="197226"/>
                    <a:pt x="239871" y="197226"/>
                  </a:cubicBezTo>
                  <a:cubicBezTo>
                    <a:pt x="163264" y="197226"/>
                    <a:pt x="86670" y="197226"/>
                    <a:pt x="10062" y="197214"/>
                  </a:cubicBezTo>
                  <a:cubicBezTo>
                    <a:pt x="680" y="197214"/>
                    <a:pt x="0" y="196534"/>
                    <a:pt x="0" y="187252"/>
                  </a:cubicBezTo>
                  <a:cubicBezTo>
                    <a:pt x="0" y="128062"/>
                    <a:pt x="0" y="68884"/>
                    <a:pt x="0" y="9694"/>
                  </a:cubicBezTo>
                  <a:cubicBezTo>
                    <a:pt x="0" y="916"/>
                    <a:pt x="882" y="9"/>
                    <a:pt x="9722" y="9"/>
                  </a:cubicBezTo>
                  <a:cubicBezTo>
                    <a:pt x="106265" y="-3"/>
                    <a:pt x="202808" y="-3"/>
                    <a:pt x="299351" y="9"/>
                  </a:cubicBezTo>
                  <a:cubicBezTo>
                    <a:pt x="307852" y="9"/>
                    <a:pt x="308897" y="1042"/>
                    <a:pt x="308897" y="9241"/>
                  </a:cubicBezTo>
                  <a:cubicBezTo>
                    <a:pt x="308910" y="68846"/>
                    <a:pt x="308910" y="128452"/>
                    <a:pt x="308897" y="188058"/>
                  </a:cubicBezTo>
                  <a:cubicBezTo>
                    <a:pt x="308897" y="196169"/>
                    <a:pt x="307915" y="197163"/>
                    <a:pt x="299905" y="197201"/>
                  </a:cubicBezTo>
                  <a:cubicBezTo>
                    <a:pt x="290876" y="197239"/>
                    <a:pt x="281859" y="197252"/>
                    <a:pt x="272829" y="197189"/>
                  </a:cubicBezTo>
                  <a:cubicBezTo>
                    <a:pt x="269038" y="197163"/>
                    <a:pt x="264694" y="197453"/>
                    <a:pt x="264631" y="191899"/>
                  </a:cubicBezTo>
                  <a:cubicBezTo>
                    <a:pt x="264568" y="186484"/>
                    <a:pt x="268711" y="186333"/>
                    <a:pt x="272615" y="186308"/>
                  </a:cubicBezTo>
                  <a:cubicBezTo>
                    <a:pt x="281002" y="186270"/>
                    <a:pt x="289377" y="186308"/>
                    <a:pt x="298394" y="186308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5" name="Freeform: Shape 1234">
              <a:extLst>
                <a:ext uri="{FF2B5EF4-FFF2-40B4-BE49-F238E27FC236}">
                  <a16:creationId xmlns:a16="http://schemas.microsoft.com/office/drawing/2014/main" id="{7E53C428-230D-E691-7127-D5E0006893E0}"/>
                </a:ext>
              </a:extLst>
            </p:cNvPr>
            <p:cNvSpPr/>
            <p:nvPr/>
          </p:nvSpPr>
          <p:spPr>
            <a:xfrm>
              <a:off x="-225769" y="3868821"/>
              <a:ext cx="69371" cy="70025"/>
            </a:xfrm>
            <a:custGeom>
              <a:avLst/>
              <a:gdLst>
                <a:gd name="connsiteX0" fmla="*/ 1 w 69371"/>
                <a:gd name="connsiteY0" fmla="*/ 6024 h 70025"/>
                <a:gd name="connsiteX1" fmla="*/ 8855 w 69371"/>
                <a:gd name="connsiteY1" fmla="*/ 621 h 70025"/>
                <a:gd name="connsiteX2" fmla="*/ 32795 w 69371"/>
                <a:gd name="connsiteY2" fmla="*/ 7824 h 70025"/>
                <a:gd name="connsiteX3" fmla="*/ 64443 w 69371"/>
                <a:gd name="connsiteY3" fmla="*/ 17673 h 70025"/>
                <a:gd name="connsiteX4" fmla="*/ 69367 w 69371"/>
                <a:gd name="connsiteY4" fmla="*/ 22824 h 70025"/>
                <a:gd name="connsiteX5" fmla="*/ 65035 w 69371"/>
                <a:gd name="connsiteY5" fmla="*/ 28428 h 70025"/>
                <a:gd name="connsiteX6" fmla="*/ 43110 w 69371"/>
                <a:gd name="connsiteY6" fmla="*/ 37621 h 70025"/>
                <a:gd name="connsiteX7" fmla="*/ 37304 w 69371"/>
                <a:gd name="connsiteY7" fmla="*/ 43402 h 70025"/>
                <a:gd name="connsiteX8" fmla="*/ 28161 w 69371"/>
                <a:gd name="connsiteY8" fmla="*/ 65340 h 70025"/>
                <a:gd name="connsiteX9" fmla="*/ 22683 w 69371"/>
                <a:gd name="connsiteY9" fmla="*/ 70025 h 70025"/>
                <a:gd name="connsiteX10" fmla="*/ 17658 w 69371"/>
                <a:gd name="connsiteY10" fmla="*/ 64924 h 70025"/>
                <a:gd name="connsiteX11" fmla="*/ 719 w 69371"/>
                <a:gd name="connsiteY11" fmla="*/ 9285 h 70025"/>
                <a:gd name="connsiteX12" fmla="*/ 1 w 69371"/>
                <a:gd name="connsiteY12" fmla="*/ 6024 h 70025"/>
                <a:gd name="connsiteX13" fmla="*/ 12570 w 69371"/>
                <a:gd name="connsiteY13" fmla="*/ 12723 h 70025"/>
                <a:gd name="connsiteX14" fmla="*/ 23098 w 69371"/>
                <a:gd name="connsiteY14" fmla="*/ 47658 h 70025"/>
                <a:gd name="connsiteX15" fmla="*/ 24824 w 69371"/>
                <a:gd name="connsiteY15" fmla="*/ 48779 h 70025"/>
                <a:gd name="connsiteX16" fmla="*/ 48260 w 69371"/>
                <a:gd name="connsiteY16" fmla="*/ 24587 h 70025"/>
                <a:gd name="connsiteX17" fmla="*/ 47265 w 69371"/>
                <a:gd name="connsiteY17" fmla="*/ 23189 h 70025"/>
                <a:gd name="connsiteX18" fmla="*/ 12570 w 69371"/>
                <a:gd name="connsiteY18" fmla="*/ 12723 h 7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9371" h="70025">
                  <a:moveTo>
                    <a:pt x="1" y="6024"/>
                  </a:moveTo>
                  <a:cubicBezTo>
                    <a:pt x="-74" y="709"/>
                    <a:pt x="2911" y="-1079"/>
                    <a:pt x="8855" y="621"/>
                  </a:cubicBezTo>
                  <a:cubicBezTo>
                    <a:pt x="16864" y="2913"/>
                    <a:pt x="24824" y="5394"/>
                    <a:pt x="32795" y="7824"/>
                  </a:cubicBezTo>
                  <a:cubicBezTo>
                    <a:pt x="43361" y="11048"/>
                    <a:pt x="53990" y="14109"/>
                    <a:pt x="64443" y="17673"/>
                  </a:cubicBezTo>
                  <a:cubicBezTo>
                    <a:pt x="66546" y="18391"/>
                    <a:pt x="69254" y="20960"/>
                    <a:pt x="69367" y="22824"/>
                  </a:cubicBezTo>
                  <a:cubicBezTo>
                    <a:pt x="69481" y="24650"/>
                    <a:pt x="67037" y="27496"/>
                    <a:pt x="65035" y="28428"/>
                  </a:cubicBezTo>
                  <a:cubicBezTo>
                    <a:pt x="57869" y="31778"/>
                    <a:pt x="50288" y="34284"/>
                    <a:pt x="43110" y="37621"/>
                  </a:cubicBezTo>
                  <a:cubicBezTo>
                    <a:pt x="40754" y="38717"/>
                    <a:pt x="38399" y="41047"/>
                    <a:pt x="37304" y="43402"/>
                  </a:cubicBezTo>
                  <a:cubicBezTo>
                    <a:pt x="33966" y="50580"/>
                    <a:pt x="31473" y="58149"/>
                    <a:pt x="28161" y="65340"/>
                  </a:cubicBezTo>
                  <a:cubicBezTo>
                    <a:pt x="27191" y="67430"/>
                    <a:pt x="24521" y="70075"/>
                    <a:pt x="22683" y="70025"/>
                  </a:cubicBezTo>
                  <a:cubicBezTo>
                    <a:pt x="20919" y="69974"/>
                    <a:pt x="18338" y="67065"/>
                    <a:pt x="17658" y="64924"/>
                  </a:cubicBezTo>
                  <a:cubicBezTo>
                    <a:pt x="11802" y="46449"/>
                    <a:pt x="6298" y="27848"/>
                    <a:pt x="719" y="9285"/>
                  </a:cubicBezTo>
                  <a:cubicBezTo>
                    <a:pt x="341" y="8127"/>
                    <a:pt x="178" y="6867"/>
                    <a:pt x="1" y="6024"/>
                  </a:cubicBezTo>
                  <a:close/>
                  <a:moveTo>
                    <a:pt x="12570" y="12723"/>
                  </a:moveTo>
                  <a:cubicBezTo>
                    <a:pt x="16323" y="25166"/>
                    <a:pt x="19710" y="36412"/>
                    <a:pt x="23098" y="47658"/>
                  </a:cubicBezTo>
                  <a:cubicBezTo>
                    <a:pt x="23677" y="48036"/>
                    <a:pt x="24244" y="48401"/>
                    <a:pt x="24824" y="48779"/>
                  </a:cubicBezTo>
                  <a:cubicBezTo>
                    <a:pt x="25995" y="34183"/>
                    <a:pt x="34747" y="27055"/>
                    <a:pt x="48260" y="24587"/>
                  </a:cubicBezTo>
                  <a:cubicBezTo>
                    <a:pt x="47933" y="24121"/>
                    <a:pt x="47593" y="23655"/>
                    <a:pt x="47265" y="23189"/>
                  </a:cubicBezTo>
                  <a:cubicBezTo>
                    <a:pt x="36019" y="19801"/>
                    <a:pt x="24786" y="16413"/>
                    <a:pt x="12570" y="1272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6" name="Freeform: Shape 1235">
              <a:extLst>
                <a:ext uri="{FF2B5EF4-FFF2-40B4-BE49-F238E27FC236}">
                  <a16:creationId xmlns:a16="http://schemas.microsoft.com/office/drawing/2014/main" id="{000F499F-083A-C24B-5AED-A680098D4FDB}"/>
                </a:ext>
              </a:extLst>
            </p:cNvPr>
            <p:cNvSpPr/>
            <p:nvPr/>
          </p:nvSpPr>
          <p:spPr>
            <a:xfrm>
              <a:off x="-420091" y="3850211"/>
              <a:ext cx="42181" cy="38891"/>
            </a:xfrm>
            <a:custGeom>
              <a:avLst/>
              <a:gdLst>
                <a:gd name="connsiteX0" fmla="*/ 20518 w 42181"/>
                <a:gd name="connsiteY0" fmla="*/ 38864 h 38891"/>
                <a:gd name="connsiteX1" fmla="*/ 7307 w 42181"/>
                <a:gd name="connsiteY1" fmla="*/ 38877 h 38891"/>
                <a:gd name="connsiteX2" fmla="*/ 54 w 42181"/>
                <a:gd name="connsiteY2" fmla="*/ 32240 h 38891"/>
                <a:gd name="connsiteX3" fmla="*/ 41 w 42181"/>
                <a:gd name="connsiteY3" fmla="*/ 6448 h 38891"/>
                <a:gd name="connsiteX4" fmla="*/ 6741 w 42181"/>
                <a:gd name="connsiteY4" fmla="*/ 0 h 38891"/>
                <a:gd name="connsiteX5" fmla="*/ 35681 w 42181"/>
                <a:gd name="connsiteY5" fmla="*/ 25 h 38891"/>
                <a:gd name="connsiteX6" fmla="*/ 42179 w 42181"/>
                <a:gd name="connsiteY6" fmla="*/ 6511 h 38891"/>
                <a:gd name="connsiteX7" fmla="*/ 42167 w 42181"/>
                <a:gd name="connsiteY7" fmla="*/ 32303 h 38891"/>
                <a:gd name="connsiteX8" fmla="*/ 35605 w 42181"/>
                <a:gd name="connsiteY8" fmla="*/ 38839 h 38891"/>
                <a:gd name="connsiteX9" fmla="*/ 20518 w 42181"/>
                <a:gd name="connsiteY9" fmla="*/ 38864 h 38891"/>
                <a:gd name="connsiteX10" fmla="*/ 31689 w 42181"/>
                <a:gd name="connsiteY10" fmla="*/ 27857 h 38891"/>
                <a:gd name="connsiteX11" fmla="*/ 31689 w 42181"/>
                <a:gd name="connsiteY11" fmla="*/ 11158 h 38891"/>
                <a:gd name="connsiteX12" fmla="*/ 10846 w 42181"/>
                <a:gd name="connsiteY12" fmla="*/ 11158 h 38891"/>
                <a:gd name="connsiteX13" fmla="*/ 10846 w 42181"/>
                <a:gd name="connsiteY13" fmla="*/ 27857 h 38891"/>
                <a:gd name="connsiteX14" fmla="*/ 31689 w 42181"/>
                <a:gd name="connsiteY14" fmla="*/ 27857 h 3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181" h="38891">
                  <a:moveTo>
                    <a:pt x="20518" y="38864"/>
                  </a:moveTo>
                  <a:cubicBezTo>
                    <a:pt x="16110" y="38864"/>
                    <a:pt x="11715" y="38801"/>
                    <a:pt x="7307" y="38877"/>
                  </a:cubicBezTo>
                  <a:cubicBezTo>
                    <a:pt x="2736" y="38953"/>
                    <a:pt x="91" y="36937"/>
                    <a:pt x="54" y="32240"/>
                  </a:cubicBezTo>
                  <a:cubicBezTo>
                    <a:pt x="-22" y="23639"/>
                    <a:pt x="-9" y="15050"/>
                    <a:pt x="41" y="6448"/>
                  </a:cubicBezTo>
                  <a:cubicBezTo>
                    <a:pt x="66" y="2078"/>
                    <a:pt x="2346" y="-25"/>
                    <a:pt x="6741" y="0"/>
                  </a:cubicBezTo>
                  <a:cubicBezTo>
                    <a:pt x="16387" y="51"/>
                    <a:pt x="26034" y="0"/>
                    <a:pt x="35681" y="25"/>
                  </a:cubicBezTo>
                  <a:cubicBezTo>
                    <a:pt x="39963" y="38"/>
                    <a:pt x="42255" y="1889"/>
                    <a:pt x="42179" y="6511"/>
                  </a:cubicBezTo>
                  <a:cubicBezTo>
                    <a:pt x="42041" y="15100"/>
                    <a:pt x="42053" y="23702"/>
                    <a:pt x="42167" y="32303"/>
                  </a:cubicBezTo>
                  <a:cubicBezTo>
                    <a:pt x="42230" y="36900"/>
                    <a:pt x="39787" y="38764"/>
                    <a:pt x="35605" y="38839"/>
                  </a:cubicBezTo>
                  <a:cubicBezTo>
                    <a:pt x="30581" y="38940"/>
                    <a:pt x="25543" y="38864"/>
                    <a:pt x="20518" y="38864"/>
                  </a:cubicBezTo>
                  <a:close/>
                  <a:moveTo>
                    <a:pt x="31689" y="27857"/>
                  </a:moveTo>
                  <a:cubicBezTo>
                    <a:pt x="31689" y="21989"/>
                    <a:pt x="31689" y="16662"/>
                    <a:pt x="31689" y="11158"/>
                  </a:cubicBezTo>
                  <a:cubicBezTo>
                    <a:pt x="24561" y="11158"/>
                    <a:pt x="17798" y="11158"/>
                    <a:pt x="10846" y="11158"/>
                  </a:cubicBezTo>
                  <a:cubicBezTo>
                    <a:pt x="10846" y="16901"/>
                    <a:pt x="10846" y="22215"/>
                    <a:pt x="10846" y="27857"/>
                  </a:cubicBezTo>
                  <a:cubicBezTo>
                    <a:pt x="17848" y="27857"/>
                    <a:pt x="24460" y="27857"/>
                    <a:pt x="31689" y="27857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7" name="Freeform: Shape 1236">
              <a:extLst>
                <a:ext uri="{FF2B5EF4-FFF2-40B4-BE49-F238E27FC236}">
                  <a16:creationId xmlns:a16="http://schemas.microsoft.com/office/drawing/2014/main" id="{7D7C3762-EA13-3BC7-671F-43D9AE1F0A27}"/>
                </a:ext>
              </a:extLst>
            </p:cNvPr>
            <p:cNvSpPr/>
            <p:nvPr/>
          </p:nvSpPr>
          <p:spPr>
            <a:xfrm>
              <a:off x="-420088" y="3799710"/>
              <a:ext cx="42191" cy="38835"/>
            </a:xfrm>
            <a:custGeom>
              <a:avLst/>
              <a:gdLst>
                <a:gd name="connsiteX0" fmla="*/ 20704 w 42191"/>
                <a:gd name="connsiteY0" fmla="*/ 38814 h 38835"/>
                <a:gd name="connsiteX1" fmla="*/ 6864 w 42191"/>
                <a:gd name="connsiteY1" fmla="*/ 38826 h 38835"/>
                <a:gd name="connsiteX2" fmla="*/ 50 w 42191"/>
                <a:gd name="connsiteY2" fmla="*/ 32454 h 38835"/>
                <a:gd name="connsiteX3" fmla="*/ 101 w 42191"/>
                <a:gd name="connsiteY3" fmla="*/ 6033 h 38835"/>
                <a:gd name="connsiteX4" fmla="*/ 6549 w 42191"/>
                <a:gd name="connsiteY4" fmla="*/ 0 h 38835"/>
                <a:gd name="connsiteX5" fmla="*/ 36119 w 42191"/>
                <a:gd name="connsiteY5" fmla="*/ 38 h 38835"/>
                <a:gd name="connsiteX6" fmla="*/ 42164 w 42191"/>
                <a:gd name="connsiteY6" fmla="*/ 6347 h 38835"/>
                <a:gd name="connsiteX7" fmla="*/ 42189 w 42191"/>
                <a:gd name="connsiteY7" fmla="*/ 32139 h 38835"/>
                <a:gd name="connsiteX8" fmla="*/ 35804 w 42191"/>
                <a:gd name="connsiteY8" fmla="*/ 38789 h 38835"/>
                <a:gd name="connsiteX9" fmla="*/ 20704 w 42191"/>
                <a:gd name="connsiteY9" fmla="*/ 38814 h 38835"/>
                <a:gd name="connsiteX10" fmla="*/ 31723 w 42191"/>
                <a:gd name="connsiteY10" fmla="*/ 10982 h 38835"/>
                <a:gd name="connsiteX11" fmla="*/ 10793 w 42191"/>
                <a:gd name="connsiteY11" fmla="*/ 10982 h 38835"/>
                <a:gd name="connsiteX12" fmla="*/ 10793 w 42191"/>
                <a:gd name="connsiteY12" fmla="*/ 27618 h 38835"/>
                <a:gd name="connsiteX13" fmla="*/ 31723 w 42191"/>
                <a:gd name="connsiteY13" fmla="*/ 27618 h 38835"/>
                <a:gd name="connsiteX14" fmla="*/ 31723 w 42191"/>
                <a:gd name="connsiteY14" fmla="*/ 10982 h 38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191" h="38835">
                  <a:moveTo>
                    <a:pt x="20704" y="38814"/>
                  </a:moveTo>
                  <a:cubicBezTo>
                    <a:pt x="16095" y="38814"/>
                    <a:pt x="11473" y="38801"/>
                    <a:pt x="6864" y="38826"/>
                  </a:cubicBezTo>
                  <a:cubicBezTo>
                    <a:pt x="2569" y="38852"/>
                    <a:pt x="76" y="36887"/>
                    <a:pt x="50" y="32454"/>
                  </a:cubicBezTo>
                  <a:cubicBezTo>
                    <a:pt x="0" y="23651"/>
                    <a:pt x="-50" y="14836"/>
                    <a:pt x="101" y="6033"/>
                  </a:cubicBezTo>
                  <a:cubicBezTo>
                    <a:pt x="164" y="2040"/>
                    <a:pt x="2443" y="-25"/>
                    <a:pt x="6549" y="0"/>
                  </a:cubicBezTo>
                  <a:cubicBezTo>
                    <a:pt x="16410" y="38"/>
                    <a:pt x="26258" y="-25"/>
                    <a:pt x="36119" y="38"/>
                  </a:cubicBezTo>
                  <a:cubicBezTo>
                    <a:pt x="40199" y="63"/>
                    <a:pt x="42189" y="2192"/>
                    <a:pt x="42164" y="6347"/>
                  </a:cubicBezTo>
                  <a:cubicBezTo>
                    <a:pt x="42101" y="14949"/>
                    <a:pt x="42025" y="23550"/>
                    <a:pt x="42189" y="32139"/>
                  </a:cubicBezTo>
                  <a:cubicBezTo>
                    <a:pt x="42277" y="36711"/>
                    <a:pt x="40086" y="38713"/>
                    <a:pt x="35804" y="38789"/>
                  </a:cubicBezTo>
                  <a:cubicBezTo>
                    <a:pt x="30766" y="38877"/>
                    <a:pt x="25729" y="38814"/>
                    <a:pt x="20704" y="38814"/>
                  </a:cubicBezTo>
                  <a:close/>
                  <a:moveTo>
                    <a:pt x="31723" y="10982"/>
                  </a:moveTo>
                  <a:cubicBezTo>
                    <a:pt x="24696" y="10982"/>
                    <a:pt x="17908" y="10982"/>
                    <a:pt x="10793" y="10982"/>
                  </a:cubicBezTo>
                  <a:cubicBezTo>
                    <a:pt x="10793" y="16636"/>
                    <a:pt x="10793" y="21951"/>
                    <a:pt x="10793" y="27618"/>
                  </a:cubicBezTo>
                  <a:cubicBezTo>
                    <a:pt x="17883" y="27618"/>
                    <a:pt x="24646" y="27618"/>
                    <a:pt x="31723" y="27618"/>
                  </a:cubicBezTo>
                  <a:cubicBezTo>
                    <a:pt x="31723" y="21989"/>
                    <a:pt x="31723" y="16674"/>
                    <a:pt x="31723" y="10982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8" name="Freeform: Shape 1237">
              <a:extLst>
                <a:ext uri="{FF2B5EF4-FFF2-40B4-BE49-F238E27FC236}">
                  <a16:creationId xmlns:a16="http://schemas.microsoft.com/office/drawing/2014/main" id="{FD51E7C4-8E48-C369-9754-9D0C08F0F090}"/>
                </a:ext>
              </a:extLst>
            </p:cNvPr>
            <p:cNvSpPr/>
            <p:nvPr/>
          </p:nvSpPr>
          <p:spPr>
            <a:xfrm>
              <a:off x="-420090" y="3900596"/>
              <a:ext cx="42208" cy="38818"/>
            </a:xfrm>
            <a:custGeom>
              <a:avLst/>
              <a:gdLst>
                <a:gd name="connsiteX0" fmla="*/ 21071 w 42208"/>
                <a:gd name="connsiteY0" fmla="*/ 38791 h 38818"/>
                <a:gd name="connsiteX1" fmla="*/ 7243 w 42208"/>
                <a:gd name="connsiteY1" fmla="*/ 38816 h 38818"/>
                <a:gd name="connsiteX2" fmla="*/ 27 w 42208"/>
                <a:gd name="connsiteY2" fmla="*/ 32204 h 38818"/>
                <a:gd name="connsiteX3" fmla="*/ 40 w 42208"/>
                <a:gd name="connsiteY3" fmla="*/ 6450 h 38818"/>
                <a:gd name="connsiteX4" fmla="*/ 6840 w 42208"/>
                <a:gd name="connsiteY4" fmla="*/ 40 h 38818"/>
                <a:gd name="connsiteX5" fmla="*/ 35743 w 42208"/>
                <a:gd name="connsiteY5" fmla="*/ 66 h 38818"/>
                <a:gd name="connsiteX6" fmla="*/ 42190 w 42208"/>
                <a:gd name="connsiteY6" fmla="*/ 6652 h 38818"/>
                <a:gd name="connsiteX7" fmla="*/ 42203 w 42208"/>
                <a:gd name="connsiteY7" fmla="*/ 31776 h 38818"/>
                <a:gd name="connsiteX8" fmla="*/ 34911 w 42208"/>
                <a:gd name="connsiteY8" fmla="*/ 38804 h 38818"/>
                <a:gd name="connsiteX9" fmla="*/ 21071 w 42208"/>
                <a:gd name="connsiteY9" fmla="*/ 38791 h 38818"/>
                <a:gd name="connsiteX10" fmla="*/ 10832 w 42208"/>
                <a:gd name="connsiteY10" fmla="*/ 28074 h 38818"/>
                <a:gd name="connsiteX11" fmla="*/ 31599 w 42208"/>
                <a:gd name="connsiteY11" fmla="*/ 28074 h 38818"/>
                <a:gd name="connsiteX12" fmla="*/ 31599 w 42208"/>
                <a:gd name="connsiteY12" fmla="*/ 11211 h 38818"/>
                <a:gd name="connsiteX13" fmla="*/ 10832 w 42208"/>
                <a:gd name="connsiteY13" fmla="*/ 11211 h 38818"/>
                <a:gd name="connsiteX14" fmla="*/ 10832 w 42208"/>
                <a:gd name="connsiteY14" fmla="*/ 28074 h 3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208" h="38818">
                  <a:moveTo>
                    <a:pt x="21071" y="38791"/>
                  </a:moveTo>
                  <a:cubicBezTo>
                    <a:pt x="16462" y="38791"/>
                    <a:pt x="11852" y="38715"/>
                    <a:pt x="7243" y="38816"/>
                  </a:cubicBezTo>
                  <a:cubicBezTo>
                    <a:pt x="2659" y="38904"/>
                    <a:pt x="52" y="36952"/>
                    <a:pt x="27" y="32204"/>
                  </a:cubicBezTo>
                  <a:cubicBezTo>
                    <a:pt x="-11" y="23616"/>
                    <a:pt x="-11" y="15027"/>
                    <a:pt x="40" y="6450"/>
                  </a:cubicBezTo>
                  <a:cubicBezTo>
                    <a:pt x="65" y="2005"/>
                    <a:pt x="2621" y="53"/>
                    <a:pt x="6840" y="40"/>
                  </a:cubicBezTo>
                  <a:cubicBezTo>
                    <a:pt x="16474" y="15"/>
                    <a:pt x="26108" y="-48"/>
                    <a:pt x="35743" y="66"/>
                  </a:cubicBezTo>
                  <a:cubicBezTo>
                    <a:pt x="39898" y="116"/>
                    <a:pt x="42291" y="2005"/>
                    <a:pt x="42190" y="6652"/>
                  </a:cubicBezTo>
                  <a:cubicBezTo>
                    <a:pt x="42014" y="15027"/>
                    <a:pt x="41976" y="23414"/>
                    <a:pt x="42203" y="31776"/>
                  </a:cubicBezTo>
                  <a:cubicBezTo>
                    <a:pt x="42342" y="37078"/>
                    <a:pt x="39684" y="38854"/>
                    <a:pt x="34911" y="38804"/>
                  </a:cubicBezTo>
                  <a:cubicBezTo>
                    <a:pt x="30289" y="38753"/>
                    <a:pt x="25680" y="38791"/>
                    <a:pt x="21071" y="38791"/>
                  </a:cubicBezTo>
                  <a:close/>
                  <a:moveTo>
                    <a:pt x="10832" y="28074"/>
                  </a:moveTo>
                  <a:cubicBezTo>
                    <a:pt x="17998" y="28074"/>
                    <a:pt x="24773" y="28074"/>
                    <a:pt x="31599" y="28074"/>
                  </a:cubicBezTo>
                  <a:cubicBezTo>
                    <a:pt x="31599" y="22117"/>
                    <a:pt x="31599" y="16576"/>
                    <a:pt x="31599" y="11211"/>
                  </a:cubicBezTo>
                  <a:cubicBezTo>
                    <a:pt x="24370" y="11211"/>
                    <a:pt x="17582" y="11211"/>
                    <a:pt x="10832" y="11211"/>
                  </a:cubicBezTo>
                  <a:cubicBezTo>
                    <a:pt x="10832" y="17117"/>
                    <a:pt x="10832" y="22470"/>
                    <a:pt x="10832" y="28074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9" name="Freeform: Shape 1238">
              <a:extLst>
                <a:ext uri="{FF2B5EF4-FFF2-40B4-BE49-F238E27FC236}">
                  <a16:creationId xmlns:a16="http://schemas.microsoft.com/office/drawing/2014/main" id="{23714A41-E414-1073-F1E4-50D4FC65A0F1}"/>
                </a:ext>
              </a:extLst>
            </p:cNvPr>
            <p:cNvSpPr/>
            <p:nvPr/>
          </p:nvSpPr>
          <p:spPr>
            <a:xfrm>
              <a:off x="-360012" y="3827700"/>
              <a:ext cx="96513" cy="10862"/>
            </a:xfrm>
            <a:custGeom>
              <a:avLst/>
              <a:gdLst>
                <a:gd name="connsiteX0" fmla="*/ 48166 w 96513"/>
                <a:gd name="connsiteY0" fmla="*/ 10837 h 10862"/>
                <a:gd name="connsiteX1" fmla="*/ 7955 w 96513"/>
                <a:gd name="connsiteY1" fmla="*/ 10862 h 10862"/>
                <a:gd name="connsiteX2" fmla="*/ 8 w 96513"/>
                <a:gd name="connsiteY2" fmla="*/ 5762 h 10862"/>
                <a:gd name="connsiteX3" fmla="*/ 7967 w 96513"/>
                <a:gd name="connsiteY3" fmla="*/ 6 h 10862"/>
                <a:gd name="connsiteX4" fmla="*/ 88378 w 96513"/>
                <a:gd name="connsiteY4" fmla="*/ 32 h 10862"/>
                <a:gd name="connsiteX5" fmla="*/ 96513 w 96513"/>
                <a:gd name="connsiteY5" fmla="*/ 5472 h 10862"/>
                <a:gd name="connsiteX6" fmla="*/ 88365 w 96513"/>
                <a:gd name="connsiteY6" fmla="*/ 10837 h 10862"/>
                <a:gd name="connsiteX7" fmla="*/ 48166 w 96513"/>
                <a:gd name="connsiteY7" fmla="*/ 10837 h 1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513" h="10862">
                  <a:moveTo>
                    <a:pt x="48166" y="10837"/>
                  </a:moveTo>
                  <a:cubicBezTo>
                    <a:pt x="34767" y="10837"/>
                    <a:pt x="21367" y="10799"/>
                    <a:pt x="7955" y="10862"/>
                  </a:cubicBezTo>
                  <a:cubicBezTo>
                    <a:pt x="4101" y="10875"/>
                    <a:pt x="197" y="10245"/>
                    <a:pt x="8" y="5762"/>
                  </a:cubicBezTo>
                  <a:cubicBezTo>
                    <a:pt x="-206" y="774"/>
                    <a:pt x="3912" y="6"/>
                    <a:pt x="7967" y="6"/>
                  </a:cubicBezTo>
                  <a:cubicBezTo>
                    <a:pt x="34767" y="6"/>
                    <a:pt x="61578" y="-19"/>
                    <a:pt x="88378" y="32"/>
                  </a:cubicBezTo>
                  <a:cubicBezTo>
                    <a:pt x="92206" y="44"/>
                    <a:pt x="96526" y="120"/>
                    <a:pt x="96513" y="5472"/>
                  </a:cubicBezTo>
                  <a:cubicBezTo>
                    <a:pt x="96501" y="10824"/>
                    <a:pt x="92244" y="10837"/>
                    <a:pt x="88365" y="10837"/>
                  </a:cubicBezTo>
                  <a:cubicBezTo>
                    <a:pt x="74965" y="10849"/>
                    <a:pt x="61566" y="10837"/>
                    <a:pt x="48166" y="10837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0" name="Freeform: Shape 1239">
              <a:extLst>
                <a:ext uri="{FF2B5EF4-FFF2-40B4-BE49-F238E27FC236}">
                  <a16:creationId xmlns:a16="http://schemas.microsoft.com/office/drawing/2014/main" id="{997DE86C-1BAF-6742-EA61-58524D90B57C}"/>
                </a:ext>
              </a:extLst>
            </p:cNvPr>
            <p:cNvSpPr/>
            <p:nvPr/>
          </p:nvSpPr>
          <p:spPr>
            <a:xfrm>
              <a:off x="-360167" y="3878318"/>
              <a:ext cx="96651" cy="10957"/>
            </a:xfrm>
            <a:custGeom>
              <a:avLst/>
              <a:gdLst>
                <a:gd name="connsiteX0" fmla="*/ 48196 w 96651"/>
                <a:gd name="connsiteY0" fmla="*/ 10769 h 10957"/>
                <a:gd name="connsiteX1" fmla="*/ 9886 w 96651"/>
                <a:gd name="connsiteY1" fmla="*/ 10769 h 10957"/>
                <a:gd name="connsiteX2" fmla="*/ 6183 w 96651"/>
                <a:gd name="connsiteY2" fmla="*/ 10656 h 10957"/>
                <a:gd name="connsiteX3" fmla="*/ 0 w 96651"/>
                <a:gd name="connsiteY3" fmla="*/ 4926 h 10957"/>
                <a:gd name="connsiteX4" fmla="*/ 6360 w 96651"/>
                <a:gd name="connsiteY4" fmla="*/ 329 h 10957"/>
                <a:gd name="connsiteX5" fmla="*/ 32718 w 96651"/>
                <a:gd name="connsiteY5" fmla="*/ 77 h 10957"/>
                <a:gd name="connsiteX6" fmla="*/ 88609 w 96651"/>
                <a:gd name="connsiteY6" fmla="*/ 103 h 10957"/>
                <a:gd name="connsiteX7" fmla="*/ 96644 w 96651"/>
                <a:gd name="connsiteY7" fmla="*/ 5442 h 10957"/>
                <a:gd name="connsiteX8" fmla="*/ 88370 w 96651"/>
                <a:gd name="connsiteY8" fmla="*/ 10769 h 10957"/>
                <a:gd name="connsiteX9" fmla="*/ 48196 w 96651"/>
                <a:gd name="connsiteY9" fmla="*/ 10769 h 1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651" h="10957">
                  <a:moveTo>
                    <a:pt x="48196" y="10769"/>
                  </a:moveTo>
                  <a:cubicBezTo>
                    <a:pt x="35426" y="10769"/>
                    <a:pt x="22656" y="10769"/>
                    <a:pt x="9886" y="10769"/>
                  </a:cubicBezTo>
                  <a:cubicBezTo>
                    <a:pt x="8627" y="10769"/>
                    <a:pt x="7002" y="11261"/>
                    <a:pt x="6183" y="10656"/>
                  </a:cubicBezTo>
                  <a:cubicBezTo>
                    <a:pt x="3942" y="8994"/>
                    <a:pt x="2040" y="6865"/>
                    <a:pt x="0" y="4926"/>
                  </a:cubicBezTo>
                  <a:cubicBezTo>
                    <a:pt x="2116" y="3326"/>
                    <a:pt x="4156" y="468"/>
                    <a:pt x="6360" y="329"/>
                  </a:cubicBezTo>
                  <a:cubicBezTo>
                    <a:pt x="15125" y="-212"/>
                    <a:pt x="23928" y="77"/>
                    <a:pt x="32718" y="77"/>
                  </a:cubicBezTo>
                  <a:cubicBezTo>
                    <a:pt x="51344" y="77"/>
                    <a:pt x="69983" y="52"/>
                    <a:pt x="88609" y="103"/>
                  </a:cubicBezTo>
                  <a:cubicBezTo>
                    <a:pt x="92400" y="115"/>
                    <a:pt x="96858" y="-137"/>
                    <a:pt x="96644" y="5442"/>
                  </a:cubicBezTo>
                  <a:cubicBezTo>
                    <a:pt x="96455" y="10643"/>
                    <a:pt x="92299" y="10769"/>
                    <a:pt x="88370" y="10769"/>
                  </a:cubicBezTo>
                  <a:cubicBezTo>
                    <a:pt x="74995" y="10757"/>
                    <a:pt x="61596" y="10769"/>
                    <a:pt x="48196" y="10769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1" name="Freeform: Shape 1240">
              <a:extLst>
                <a:ext uri="{FF2B5EF4-FFF2-40B4-BE49-F238E27FC236}">
                  <a16:creationId xmlns:a16="http://schemas.microsoft.com/office/drawing/2014/main" id="{32606F92-B354-9C11-2866-6A3D4FB6C3B3}"/>
                </a:ext>
              </a:extLst>
            </p:cNvPr>
            <p:cNvSpPr/>
            <p:nvPr/>
          </p:nvSpPr>
          <p:spPr>
            <a:xfrm>
              <a:off x="-360048" y="3929087"/>
              <a:ext cx="96587" cy="10325"/>
            </a:xfrm>
            <a:custGeom>
              <a:avLst/>
              <a:gdLst>
                <a:gd name="connsiteX0" fmla="*/ 48555 w 96587"/>
                <a:gd name="connsiteY0" fmla="*/ 11 h 10325"/>
                <a:gd name="connsiteX1" fmla="*/ 88842 w 96587"/>
                <a:gd name="connsiteY1" fmla="*/ 36 h 10325"/>
                <a:gd name="connsiteX2" fmla="*/ 96587 w 96587"/>
                <a:gd name="connsiteY2" fmla="*/ 4885 h 10325"/>
                <a:gd name="connsiteX3" fmla="*/ 89094 w 96587"/>
                <a:gd name="connsiteY3" fmla="*/ 10313 h 10325"/>
                <a:gd name="connsiteX4" fmla="*/ 7260 w 96587"/>
                <a:gd name="connsiteY4" fmla="*/ 10325 h 10325"/>
                <a:gd name="connsiteX5" fmla="*/ 6 w 96587"/>
                <a:gd name="connsiteY5" fmla="*/ 5162 h 10325"/>
                <a:gd name="connsiteX6" fmla="*/ 7008 w 96587"/>
                <a:gd name="connsiteY6" fmla="*/ 11 h 10325"/>
                <a:gd name="connsiteX7" fmla="*/ 48555 w 96587"/>
                <a:gd name="connsiteY7" fmla="*/ 11 h 1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587" h="10325">
                  <a:moveTo>
                    <a:pt x="48555" y="11"/>
                  </a:moveTo>
                  <a:cubicBezTo>
                    <a:pt x="61980" y="11"/>
                    <a:pt x="75417" y="-27"/>
                    <a:pt x="88842" y="36"/>
                  </a:cubicBezTo>
                  <a:cubicBezTo>
                    <a:pt x="92343" y="49"/>
                    <a:pt x="96575" y="-505"/>
                    <a:pt x="96587" y="4885"/>
                  </a:cubicBezTo>
                  <a:cubicBezTo>
                    <a:pt x="96612" y="9885"/>
                    <a:pt x="92859" y="10300"/>
                    <a:pt x="89094" y="10313"/>
                  </a:cubicBezTo>
                  <a:cubicBezTo>
                    <a:pt x="61816" y="10325"/>
                    <a:pt x="34538" y="10313"/>
                    <a:pt x="7260" y="10325"/>
                  </a:cubicBezTo>
                  <a:cubicBezTo>
                    <a:pt x="3558" y="10325"/>
                    <a:pt x="170" y="9368"/>
                    <a:pt x="6" y="5162"/>
                  </a:cubicBezTo>
                  <a:cubicBezTo>
                    <a:pt x="-170" y="679"/>
                    <a:pt x="3331" y="11"/>
                    <a:pt x="7008" y="11"/>
                  </a:cubicBezTo>
                  <a:cubicBezTo>
                    <a:pt x="20861" y="24"/>
                    <a:pt x="34702" y="11"/>
                    <a:pt x="48555" y="1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2" name="Freeform: Shape 1241">
              <a:extLst>
                <a:ext uri="{FF2B5EF4-FFF2-40B4-BE49-F238E27FC236}">
                  <a16:creationId xmlns:a16="http://schemas.microsoft.com/office/drawing/2014/main" id="{F424CE53-E127-82B2-4C18-B372B8C287E7}"/>
                </a:ext>
              </a:extLst>
            </p:cNvPr>
            <p:cNvSpPr/>
            <p:nvPr/>
          </p:nvSpPr>
          <p:spPr>
            <a:xfrm>
              <a:off x="-319586" y="3900572"/>
              <a:ext cx="81262" cy="10686"/>
            </a:xfrm>
            <a:custGeom>
              <a:avLst/>
              <a:gdLst>
                <a:gd name="connsiteX0" fmla="*/ 40572 w 81262"/>
                <a:gd name="connsiteY0" fmla="*/ 39 h 10686"/>
                <a:gd name="connsiteX1" fmla="*/ 73214 w 81262"/>
                <a:gd name="connsiteY1" fmla="*/ 51 h 10686"/>
                <a:gd name="connsiteX2" fmla="*/ 81262 w 81262"/>
                <a:gd name="connsiteY2" fmla="*/ 5567 h 10686"/>
                <a:gd name="connsiteX3" fmla="*/ 73466 w 81262"/>
                <a:gd name="connsiteY3" fmla="*/ 10655 h 10686"/>
                <a:gd name="connsiteX4" fmla="*/ 8181 w 81262"/>
                <a:gd name="connsiteY4" fmla="*/ 10680 h 10686"/>
                <a:gd name="connsiteX5" fmla="*/ 8 w 81262"/>
                <a:gd name="connsiteY5" fmla="*/ 5215 h 10686"/>
                <a:gd name="connsiteX6" fmla="*/ 8559 w 81262"/>
                <a:gd name="connsiteY6" fmla="*/ 1 h 10686"/>
                <a:gd name="connsiteX7" fmla="*/ 40572 w 81262"/>
                <a:gd name="connsiteY7" fmla="*/ 39 h 1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62" h="10686">
                  <a:moveTo>
                    <a:pt x="40572" y="39"/>
                  </a:moveTo>
                  <a:cubicBezTo>
                    <a:pt x="51453" y="39"/>
                    <a:pt x="62334" y="13"/>
                    <a:pt x="73214" y="51"/>
                  </a:cubicBezTo>
                  <a:cubicBezTo>
                    <a:pt x="77131" y="64"/>
                    <a:pt x="81312" y="303"/>
                    <a:pt x="81262" y="5567"/>
                  </a:cubicBezTo>
                  <a:cubicBezTo>
                    <a:pt x="81211" y="10554"/>
                    <a:pt x="77093" y="10643"/>
                    <a:pt x="73466" y="10655"/>
                  </a:cubicBezTo>
                  <a:cubicBezTo>
                    <a:pt x="51705" y="10705"/>
                    <a:pt x="29943" y="10680"/>
                    <a:pt x="8181" y="10680"/>
                  </a:cubicBezTo>
                  <a:cubicBezTo>
                    <a:pt x="4176" y="10680"/>
                    <a:pt x="-207" y="10114"/>
                    <a:pt x="8" y="5215"/>
                  </a:cubicBezTo>
                  <a:cubicBezTo>
                    <a:pt x="209" y="542"/>
                    <a:pt x="4491" y="-24"/>
                    <a:pt x="8559" y="1"/>
                  </a:cubicBezTo>
                  <a:cubicBezTo>
                    <a:pt x="19225" y="89"/>
                    <a:pt x="29905" y="39"/>
                    <a:pt x="40572" y="39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3" name="Freeform: Shape 1242">
              <a:extLst>
                <a:ext uri="{FF2B5EF4-FFF2-40B4-BE49-F238E27FC236}">
                  <a16:creationId xmlns:a16="http://schemas.microsoft.com/office/drawing/2014/main" id="{04CB2F5A-83B4-83D9-9281-7F8C45D37883}"/>
                </a:ext>
              </a:extLst>
            </p:cNvPr>
            <p:cNvSpPr/>
            <p:nvPr/>
          </p:nvSpPr>
          <p:spPr>
            <a:xfrm>
              <a:off x="-319629" y="3850184"/>
              <a:ext cx="81309" cy="10753"/>
            </a:xfrm>
            <a:custGeom>
              <a:avLst/>
              <a:gdLst>
                <a:gd name="connsiteX0" fmla="*/ 40904 w 81309"/>
                <a:gd name="connsiteY0" fmla="*/ 52 h 10753"/>
                <a:gd name="connsiteX1" fmla="*/ 73560 w 81309"/>
                <a:gd name="connsiteY1" fmla="*/ 52 h 10753"/>
                <a:gd name="connsiteX2" fmla="*/ 81305 w 81309"/>
                <a:gd name="connsiteY2" fmla="*/ 5203 h 10753"/>
                <a:gd name="connsiteX3" fmla="*/ 73837 w 81309"/>
                <a:gd name="connsiteY3" fmla="*/ 10707 h 10753"/>
                <a:gd name="connsiteX4" fmla="*/ 7896 w 81309"/>
                <a:gd name="connsiteY4" fmla="*/ 10744 h 10753"/>
                <a:gd name="connsiteX5" fmla="*/ 0 w 81309"/>
                <a:gd name="connsiteY5" fmla="*/ 5493 h 10753"/>
                <a:gd name="connsiteX6" fmla="*/ 8236 w 81309"/>
                <a:gd name="connsiteY6" fmla="*/ 2 h 10753"/>
                <a:gd name="connsiteX7" fmla="*/ 40904 w 81309"/>
                <a:gd name="connsiteY7" fmla="*/ 52 h 1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309" h="10753">
                  <a:moveTo>
                    <a:pt x="40904" y="52"/>
                  </a:moveTo>
                  <a:cubicBezTo>
                    <a:pt x="51785" y="52"/>
                    <a:pt x="62679" y="65"/>
                    <a:pt x="73560" y="52"/>
                  </a:cubicBezTo>
                  <a:cubicBezTo>
                    <a:pt x="77325" y="52"/>
                    <a:pt x="81154" y="342"/>
                    <a:pt x="81305" y="5203"/>
                  </a:cubicBezTo>
                  <a:cubicBezTo>
                    <a:pt x="81468" y="10140"/>
                    <a:pt x="77527" y="10707"/>
                    <a:pt x="73837" y="10707"/>
                  </a:cubicBezTo>
                  <a:cubicBezTo>
                    <a:pt x="51861" y="10782"/>
                    <a:pt x="29872" y="10744"/>
                    <a:pt x="7896" y="10744"/>
                  </a:cubicBezTo>
                  <a:cubicBezTo>
                    <a:pt x="4055" y="10744"/>
                    <a:pt x="-13" y="9838"/>
                    <a:pt x="0" y="5493"/>
                  </a:cubicBezTo>
                  <a:cubicBezTo>
                    <a:pt x="13" y="833"/>
                    <a:pt x="4043" y="-48"/>
                    <a:pt x="8236" y="2"/>
                  </a:cubicBezTo>
                  <a:cubicBezTo>
                    <a:pt x="19130" y="140"/>
                    <a:pt x="30023" y="52"/>
                    <a:pt x="40904" y="52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4" name="Freeform: Shape 1243">
              <a:extLst>
                <a:ext uri="{FF2B5EF4-FFF2-40B4-BE49-F238E27FC236}">
                  <a16:creationId xmlns:a16="http://schemas.microsoft.com/office/drawing/2014/main" id="{CBCA2191-D2CC-DC39-20A8-12510F5D5A23}"/>
                </a:ext>
              </a:extLst>
            </p:cNvPr>
            <p:cNvSpPr/>
            <p:nvPr/>
          </p:nvSpPr>
          <p:spPr>
            <a:xfrm>
              <a:off x="-319591" y="3799671"/>
              <a:ext cx="81280" cy="10668"/>
            </a:xfrm>
            <a:custGeom>
              <a:avLst/>
              <a:gdLst>
                <a:gd name="connsiteX0" fmla="*/ 41220 w 81280"/>
                <a:gd name="connsiteY0" fmla="*/ 40 h 10668"/>
                <a:gd name="connsiteX1" fmla="*/ 73887 w 81280"/>
                <a:gd name="connsiteY1" fmla="*/ 27 h 10668"/>
                <a:gd name="connsiteX2" fmla="*/ 81280 w 81280"/>
                <a:gd name="connsiteY2" fmla="*/ 5581 h 10668"/>
                <a:gd name="connsiteX3" fmla="*/ 74064 w 81280"/>
                <a:gd name="connsiteY3" fmla="*/ 10644 h 10668"/>
                <a:gd name="connsiteX4" fmla="*/ 7469 w 81280"/>
                <a:gd name="connsiteY4" fmla="*/ 10669 h 10668"/>
                <a:gd name="connsiteX5" fmla="*/ 13 w 81280"/>
                <a:gd name="connsiteY5" fmla="*/ 5178 h 10668"/>
                <a:gd name="connsiteX6" fmla="*/ 7922 w 81280"/>
                <a:gd name="connsiteY6" fmla="*/ 2 h 10668"/>
                <a:gd name="connsiteX7" fmla="*/ 41220 w 81280"/>
                <a:gd name="connsiteY7" fmla="*/ 40 h 1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0" h="10668">
                  <a:moveTo>
                    <a:pt x="41220" y="40"/>
                  </a:moveTo>
                  <a:cubicBezTo>
                    <a:pt x="52113" y="40"/>
                    <a:pt x="63007" y="77"/>
                    <a:pt x="73887" y="27"/>
                  </a:cubicBezTo>
                  <a:cubicBezTo>
                    <a:pt x="77854" y="2"/>
                    <a:pt x="81330" y="846"/>
                    <a:pt x="81280" y="5581"/>
                  </a:cubicBezTo>
                  <a:cubicBezTo>
                    <a:pt x="81230" y="10102"/>
                    <a:pt x="77603" y="10631"/>
                    <a:pt x="74064" y="10644"/>
                  </a:cubicBezTo>
                  <a:cubicBezTo>
                    <a:pt x="51861" y="10669"/>
                    <a:pt x="29659" y="10644"/>
                    <a:pt x="7469" y="10669"/>
                  </a:cubicBezTo>
                  <a:cubicBezTo>
                    <a:pt x="3539" y="10669"/>
                    <a:pt x="-251" y="9699"/>
                    <a:pt x="13" y="5178"/>
                  </a:cubicBezTo>
                  <a:cubicBezTo>
                    <a:pt x="265" y="934"/>
                    <a:pt x="3917" y="-49"/>
                    <a:pt x="7922" y="2"/>
                  </a:cubicBezTo>
                  <a:cubicBezTo>
                    <a:pt x="19017" y="140"/>
                    <a:pt x="30112" y="40"/>
                    <a:pt x="41220" y="4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5" name="Freeform: Shape 1244">
              <a:extLst>
                <a:ext uri="{FF2B5EF4-FFF2-40B4-BE49-F238E27FC236}">
                  <a16:creationId xmlns:a16="http://schemas.microsoft.com/office/drawing/2014/main" id="{F54D2C42-0A70-C884-6A0D-B08DD6EEE731}"/>
                </a:ext>
              </a:extLst>
            </p:cNvPr>
            <p:cNvSpPr/>
            <p:nvPr/>
          </p:nvSpPr>
          <p:spPr>
            <a:xfrm>
              <a:off x="-359878" y="3850047"/>
              <a:ext cx="25630" cy="10726"/>
            </a:xfrm>
            <a:custGeom>
              <a:avLst/>
              <a:gdLst>
                <a:gd name="connsiteX0" fmla="*/ 13211 w 25630"/>
                <a:gd name="connsiteY0" fmla="*/ 315 h 10726"/>
                <a:gd name="connsiteX1" fmla="*/ 21246 w 25630"/>
                <a:gd name="connsiteY1" fmla="*/ 516 h 10726"/>
                <a:gd name="connsiteX2" fmla="*/ 25628 w 25630"/>
                <a:gd name="connsiteY2" fmla="*/ 5302 h 10726"/>
                <a:gd name="connsiteX3" fmla="*/ 21636 w 25630"/>
                <a:gd name="connsiteY3" fmla="*/ 10251 h 10726"/>
                <a:gd name="connsiteX4" fmla="*/ 4282 w 25630"/>
                <a:gd name="connsiteY4" fmla="*/ 10277 h 10726"/>
                <a:gd name="connsiteX5" fmla="*/ 26 w 25630"/>
                <a:gd name="connsiteY5" fmla="*/ 5453 h 10726"/>
                <a:gd name="connsiteX6" fmla="*/ 5151 w 25630"/>
                <a:gd name="connsiteY6" fmla="*/ 441 h 10726"/>
                <a:gd name="connsiteX7" fmla="*/ 13199 w 25630"/>
                <a:gd name="connsiteY7" fmla="*/ 239 h 10726"/>
                <a:gd name="connsiteX8" fmla="*/ 13211 w 25630"/>
                <a:gd name="connsiteY8" fmla="*/ 315 h 10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30" h="10726">
                  <a:moveTo>
                    <a:pt x="13211" y="315"/>
                  </a:moveTo>
                  <a:cubicBezTo>
                    <a:pt x="15919" y="315"/>
                    <a:pt x="18840" y="-315"/>
                    <a:pt x="21246" y="516"/>
                  </a:cubicBezTo>
                  <a:cubicBezTo>
                    <a:pt x="23135" y="1171"/>
                    <a:pt x="25540" y="3577"/>
                    <a:pt x="25628" y="5302"/>
                  </a:cubicBezTo>
                  <a:cubicBezTo>
                    <a:pt x="25704" y="6964"/>
                    <a:pt x="23236" y="10075"/>
                    <a:pt x="21636" y="10251"/>
                  </a:cubicBezTo>
                  <a:cubicBezTo>
                    <a:pt x="15906" y="10868"/>
                    <a:pt x="10025" y="10894"/>
                    <a:pt x="4282" y="10277"/>
                  </a:cubicBezTo>
                  <a:cubicBezTo>
                    <a:pt x="2595" y="10100"/>
                    <a:pt x="-302" y="6650"/>
                    <a:pt x="26" y="5453"/>
                  </a:cubicBezTo>
                  <a:cubicBezTo>
                    <a:pt x="592" y="3400"/>
                    <a:pt x="3023" y="1197"/>
                    <a:pt x="5151" y="441"/>
                  </a:cubicBezTo>
                  <a:cubicBezTo>
                    <a:pt x="7544" y="-415"/>
                    <a:pt x="10491" y="239"/>
                    <a:pt x="13199" y="239"/>
                  </a:cubicBezTo>
                  <a:cubicBezTo>
                    <a:pt x="13211" y="265"/>
                    <a:pt x="13211" y="290"/>
                    <a:pt x="13211" y="315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6" name="Freeform: Shape 1245">
              <a:extLst>
                <a:ext uri="{FF2B5EF4-FFF2-40B4-BE49-F238E27FC236}">
                  <a16:creationId xmlns:a16="http://schemas.microsoft.com/office/drawing/2014/main" id="{C2CDCD85-20B0-8077-4365-1ACD24F1E1BD}"/>
                </a:ext>
              </a:extLst>
            </p:cNvPr>
            <p:cNvSpPr/>
            <p:nvPr/>
          </p:nvSpPr>
          <p:spPr>
            <a:xfrm>
              <a:off x="-359877" y="3900743"/>
              <a:ext cx="25630" cy="10635"/>
            </a:xfrm>
            <a:custGeom>
              <a:avLst/>
              <a:gdLst>
                <a:gd name="connsiteX0" fmla="*/ 13046 w 25630"/>
                <a:gd name="connsiteY0" fmla="*/ 10636 h 10635"/>
                <a:gd name="connsiteX1" fmla="*/ 4407 w 25630"/>
                <a:gd name="connsiteY1" fmla="*/ 10031 h 10635"/>
                <a:gd name="connsiteX2" fmla="*/ 11 w 25630"/>
                <a:gd name="connsiteY2" fmla="*/ 5120 h 10635"/>
                <a:gd name="connsiteX3" fmla="*/ 3852 w 25630"/>
                <a:gd name="connsiteY3" fmla="*/ 435 h 10635"/>
                <a:gd name="connsiteX4" fmla="*/ 21836 w 25630"/>
                <a:gd name="connsiteY4" fmla="*/ 435 h 10635"/>
                <a:gd name="connsiteX5" fmla="*/ 25627 w 25630"/>
                <a:gd name="connsiteY5" fmla="*/ 5586 h 10635"/>
                <a:gd name="connsiteX6" fmla="*/ 21081 w 25630"/>
                <a:gd name="connsiteY6" fmla="*/ 10107 h 10635"/>
                <a:gd name="connsiteX7" fmla="*/ 13046 w 25630"/>
                <a:gd name="connsiteY7" fmla="*/ 10296 h 10635"/>
                <a:gd name="connsiteX8" fmla="*/ 13046 w 25630"/>
                <a:gd name="connsiteY8" fmla="*/ 10636 h 10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30" h="10635">
                  <a:moveTo>
                    <a:pt x="13046" y="10636"/>
                  </a:moveTo>
                  <a:cubicBezTo>
                    <a:pt x="10149" y="10497"/>
                    <a:pt x="7039" y="10950"/>
                    <a:pt x="4407" y="10031"/>
                  </a:cubicBezTo>
                  <a:cubicBezTo>
                    <a:pt x="2505" y="9351"/>
                    <a:pt x="276" y="6996"/>
                    <a:pt x="11" y="5120"/>
                  </a:cubicBezTo>
                  <a:cubicBezTo>
                    <a:pt x="-190" y="3697"/>
                    <a:pt x="2329" y="586"/>
                    <a:pt x="3852" y="435"/>
                  </a:cubicBezTo>
                  <a:cubicBezTo>
                    <a:pt x="9809" y="-119"/>
                    <a:pt x="15892" y="-170"/>
                    <a:pt x="21836" y="435"/>
                  </a:cubicBezTo>
                  <a:cubicBezTo>
                    <a:pt x="23373" y="586"/>
                    <a:pt x="25728" y="3860"/>
                    <a:pt x="25627" y="5586"/>
                  </a:cubicBezTo>
                  <a:cubicBezTo>
                    <a:pt x="25539" y="7235"/>
                    <a:pt x="22995" y="9502"/>
                    <a:pt x="21081" y="10107"/>
                  </a:cubicBezTo>
                  <a:cubicBezTo>
                    <a:pt x="18637" y="10887"/>
                    <a:pt x="15741" y="10296"/>
                    <a:pt x="13046" y="10296"/>
                  </a:cubicBezTo>
                  <a:cubicBezTo>
                    <a:pt x="13046" y="10422"/>
                    <a:pt x="13046" y="10522"/>
                    <a:pt x="13046" y="10636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7" name="Freeform: Shape 1246">
              <a:extLst>
                <a:ext uri="{FF2B5EF4-FFF2-40B4-BE49-F238E27FC236}">
                  <a16:creationId xmlns:a16="http://schemas.microsoft.com/office/drawing/2014/main" id="{00693256-6AAD-CB22-9ADE-69F5685662F2}"/>
                </a:ext>
              </a:extLst>
            </p:cNvPr>
            <p:cNvSpPr/>
            <p:nvPr/>
          </p:nvSpPr>
          <p:spPr>
            <a:xfrm>
              <a:off x="-360167" y="3799459"/>
              <a:ext cx="26245" cy="11104"/>
            </a:xfrm>
            <a:custGeom>
              <a:avLst/>
              <a:gdLst>
                <a:gd name="connsiteX0" fmla="*/ 13211 w 26245"/>
                <a:gd name="connsiteY0" fmla="*/ 265 h 11104"/>
                <a:gd name="connsiteX1" fmla="*/ 20616 w 26245"/>
                <a:gd name="connsiteY1" fmla="*/ 466 h 11104"/>
                <a:gd name="connsiteX2" fmla="*/ 26245 w 26245"/>
                <a:gd name="connsiteY2" fmla="*/ 5743 h 11104"/>
                <a:gd name="connsiteX3" fmla="*/ 20968 w 26245"/>
                <a:gd name="connsiteY3" fmla="*/ 10528 h 11104"/>
                <a:gd name="connsiteX4" fmla="*/ 6058 w 26245"/>
                <a:gd name="connsiteY4" fmla="*/ 10591 h 11104"/>
                <a:gd name="connsiteX5" fmla="*/ 0 w 26245"/>
                <a:gd name="connsiteY5" fmla="*/ 5730 h 11104"/>
                <a:gd name="connsiteX6" fmla="*/ 6435 w 26245"/>
                <a:gd name="connsiteY6" fmla="*/ 428 h 11104"/>
                <a:gd name="connsiteX7" fmla="*/ 13211 w 26245"/>
                <a:gd name="connsiteY7" fmla="*/ 265 h 1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245" h="11104">
                  <a:moveTo>
                    <a:pt x="13211" y="265"/>
                  </a:moveTo>
                  <a:cubicBezTo>
                    <a:pt x="15704" y="277"/>
                    <a:pt x="18513" y="-441"/>
                    <a:pt x="20616" y="466"/>
                  </a:cubicBezTo>
                  <a:cubicBezTo>
                    <a:pt x="22832" y="1423"/>
                    <a:pt x="24394" y="3917"/>
                    <a:pt x="26245" y="5743"/>
                  </a:cubicBezTo>
                  <a:cubicBezTo>
                    <a:pt x="24495" y="7418"/>
                    <a:pt x="22920" y="10239"/>
                    <a:pt x="20968" y="10528"/>
                  </a:cubicBezTo>
                  <a:cubicBezTo>
                    <a:pt x="16070" y="11246"/>
                    <a:pt x="10944" y="11322"/>
                    <a:pt x="6058" y="10591"/>
                  </a:cubicBezTo>
                  <a:cubicBezTo>
                    <a:pt x="3841" y="10264"/>
                    <a:pt x="2002" y="7430"/>
                    <a:pt x="0" y="5730"/>
                  </a:cubicBezTo>
                  <a:cubicBezTo>
                    <a:pt x="2116" y="3904"/>
                    <a:pt x="3992" y="1549"/>
                    <a:pt x="6435" y="428"/>
                  </a:cubicBezTo>
                  <a:cubicBezTo>
                    <a:pt x="8312" y="-428"/>
                    <a:pt x="10919" y="265"/>
                    <a:pt x="13211" y="265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48" name="Graphic 1196">
            <a:extLst>
              <a:ext uri="{FF2B5EF4-FFF2-40B4-BE49-F238E27FC236}">
                <a16:creationId xmlns:a16="http://schemas.microsoft.com/office/drawing/2014/main" id="{B459C878-F236-DBDF-C200-4ACA1A069D63}"/>
              </a:ext>
            </a:extLst>
          </p:cNvPr>
          <p:cNvGrpSpPr/>
          <p:nvPr/>
        </p:nvGrpSpPr>
        <p:grpSpPr>
          <a:xfrm>
            <a:off x="578157" y="5136427"/>
            <a:ext cx="330631" cy="275689"/>
            <a:chOff x="-469556" y="4355902"/>
            <a:chExt cx="330631" cy="275689"/>
          </a:xfrm>
          <a:solidFill>
            <a:schemeClr val="bg1"/>
          </a:solidFill>
        </p:grpSpPr>
        <p:sp>
          <p:nvSpPr>
            <p:cNvPr id="1249" name="Freeform: Shape 1248">
              <a:extLst>
                <a:ext uri="{FF2B5EF4-FFF2-40B4-BE49-F238E27FC236}">
                  <a16:creationId xmlns:a16="http://schemas.microsoft.com/office/drawing/2014/main" id="{F23A9CAB-E975-CFAB-045E-C018FD2188A3}"/>
                </a:ext>
              </a:extLst>
            </p:cNvPr>
            <p:cNvSpPr/>
            <p:nvPr/>
          </p:nvSpPr>
          <p:spPr>
            <a:xfrm>
              <a:off x="-425201" y="4355902"/>
              <a:ext cx="201039" cy="201094"/>
            </a:xfrm>
            <a:custGeom>
              <a:avLst/>
              <a:gdLst>
                <a:gd name="connsiteX0" fmla="*/ 0 w 201039"/>
                <a:gd name="connsiteY0" fmla="*/ 121486 h 201094"/>
                <a:gd name="connsiteX1" fmla="*/ 99037 w 201039"/>
                <a:gd name="connsiteY1" fmla="*/ 2249 h 201094"/>
                <a:gd name="connsiteX2" fmla="*/ 196549 w 201039"/>
                <a:gd name="connsiteY2" fmla="*/ 26089 h 201094"/>
                <a:gd name="connsiteX3" fmla="*/ 197254 w 201039"/>
                <a:gd name="connsiteY3" fmla="*/ 38179 h 201094"/>
                <a:gd name="connsiteX4" fmla="*/ 38297 w 201039"/>
                <a:gd name="connsiteY4" fmla="*/ 197074 h 201094"/>
                <a:gd name="connsiteX5" fmla="*/ 25225 w 201039"/>
                <a:gd name="connsiteY5" fmla="*/ 196179 h 201094"/>
                <a:gd name="connsiteX6" fmla="*/ 0 w 201039"/>
                <a:gd name="connsiteY6" fmla="*/ 121486 h 201094"/>
                <a:gd name="connsiteX7" fmla="*/ 11145 w 201039"/>
                <a:gd name="connsiteY7" fmla="*/ 115857 h 201094"/>
                <a:gd name="connsiteX8" fmla="*/ 57717 w 201039"/>
                <a:gd name="connsiteY8" fmla="*/ 115857 h 201094"/>
                <a:gd name="connsiteX9" fmla="*/ 64391 w 201039"/>
                <a:gd name="connsiteY9" fmla="*/ 73290 h 201094"/>
                <a:gd name="connsiteX10" fmla="*/ 29784 w 201039"/>
                <a:gd name="connsiteY10" fmla="*/ 65306 h 201094"/>
                <a:gd name="connsiteX11" fmla="*/ 25427 w 201039"/>
                <a:gd name="connsiteY11" fmla="*/ 67220 h 201094"/>
                <a:gd name="connsiteX12" fmla="*/ 11145 w 201039"/>
                <a:gd name="connsiteY12" fmla="*/ 115857 h 201094"/>
                <a:gd name="connsiteX13" fmla="*/ 32655 w 201039"/>
                <a:gd name="connsiteY13" fmla="*/ 187527 h 201094"/>
                <a:gd name="connsiteX14" fmla="*/ 59996 w 201039"/>
                <a:gd name="connsiteY14" fmla="*/ 159784 h 201094"/>
                <a:gd name="connsiteX15" fmla="*/ 61621 w 201039"/>
                <a:gd name="connsiteY15" fmla="*/ 155376 h 201094"/>
                <a:gd name="connsiteX16" fmla="*/ 58107 w 201039"/>
                <a:gd name="connsiteY16" fmla="*/ 128085 h 201094"/>
                <a:gd name="connsiteX17" fmla="*/ 11095 w 201039"/>
                <a:gd name="connsiteY17" fmla="*/ 128085 h 201094"/>
                <a:gd name="connsiteX18" fmla="*/ 32655 w 201039"/>
                <a:gd name="connsiteY18" fmla="*/ 187527 h 201094"/>
                <a:gd name="connsiteX19" fmla="*/ 115849 w 201039"/>
                <a:gd name="connsiteY19" fmla="*/ 78051 h 201094"/>
                <a:gd name="connsiteX20" fmla="*/ 80524 w 201039"/>
                <a:gd name="connsiteY20" fmla="*/ 75028 h 201094"/>
                <a:gd name="connsiteX21" fmla="*/ 75952 w 201039"/>
                <a:gd name="connsiteY21" fmla="*/ 76754 h 201094"/>
                <a:gd name="connsiteX22" fmla="*/ 68484 w 201039"/>
                <a:gd name="connsiteY22" fmla="*/ 116310 h 201094"/>
                <a:gd name="connsiteX23" fmla="*/ 100825 w 201039"/>
                <a:gd name="connsiteY23" fmla="*/ 115668 h 201094"/>
                <a:gd name="connsiteX24" fmla="*/ 115257 w 201039"/>
                <a:gd name="connsiteY24" fmla="*/ 101475 h 201094"/>
                <a:gd name="connsiteX25" fmla="*/ 115849 w 201039"/>
                <a:gd name="connsiteY25" fmla="*/ 78051 h 201094"/>
                <a:gd name="connsiteX26" fmla="*/ 93659 w 201039"/>
                <a:gd name="connsiteY26" fmla="*/ 14692 h 201094"/>
                <a:gd name="connsiteX27" fmla="*/ 33373 w 201039"/>
                <a:gd name="connsiteY27" fmla="*/ 55118 h 201094"/>
                <a:gd name="connsiteX28" fmla="*/ 67250 w 201039"/>
                <a:gd name="connsiteY28" fmla="*/ 62233 h 201094"/>
                <a:gd name="connsiteX29" fmla="*/ 93659 w 201039"/>
                <a:gd name="connsiteY29" fmla="*/ 14692 h 201094"/>
                <a:gd name="connsiteX30" fmla="*/ 115547 w 201039"/>
                <a:gd name="connsiteY30" fmla="*/ 12287 h 201094"/>
                <a:gd name="connsiteX31" fmla="*/ 113708 w 201039"/>
                <a:gd name="connsiteY31" fmla="*/ 11077 h 201094"/>
                <a:gd name="connsiteX32" fmla="*/ 80058 w 201039"/>
                <a:gd name="connsiteY32" fmla="*/ 64324 h 201094"/>
                <a:gd name="connsiteX33" fmla="*/ 115547 w 201039"/>
                <a:gd name="connsiteY33" fmla="*/ 66452 h 201094"/>
                <a:gd name="connsiteX34" fmla="*/ 115547 w 201039"/>
                <a:gd name="connsiteY34" fmla="*/ 12287 h 201094"/>
                <a:gd name="connsiteX35" fmla="*/ 127549 w 201039"/>
                <a:gd name="connsiteY35" fmla="*/ 10763 h 201094"/>
                <a:gd name="connsiteX36" fmla="*/ 127549 w 201039"/>
                <a:gd name="connsiteY36" fmla="*/ 66540 h 201094"/>
                <a:gd name="connsiteX37" fmla="*/ 153454 w 201039"/>
                <a:gd name="connsiteY37" fmla="*/ 64626 h 201094"/>
                <a:gd name="connsiteX38" fmla="*/ 159259 w 201039"/>
                <a:gd name="connsiteY38" fmla="*/ 55369 h 201094"/>
                <a:gd name="connsiteX39" fmla="*/ 132888 w 201039"/>
                <a:gd name="connsiteY39" fmla="*/ 14427 h 201094"/>
                <a:gd name="connsiteX40" fmla="*/ 127549 w 201039"/>
                <a:gd name="connsiteY40" fmla="*/ 10763 h 201094"/>
                <a:gd name="connsiteX41" fmla="*/ 169133 w 201039"/>
                <a:gd name="connsiteY41" fmla="*/ 48493 h 201094"/>
                <a:gd name="connsiteX42" fmla="*/ 185857 w 201039"/>
                <a:gd name="connsiteY42" fmla="*/ 31907 h 201094"/>
                <a:gd name="connsiteX43" fmla="*/ 148744 w 201039"/>
                <a:gd name="connsiteY43" fmla="*/ 14742 h 201094"/>
                <a:gd name="connsiteX44" fmla="*/ 169133 w 201039"/>
                <a:gd name="connsiteY44" fmla="*/ 48493 h 201094"/>
                <a:gd name="connsiteX45" fmla="*/ 90951 w 201039"/>
                <a:gd name="connsiteY45" fmla="*/ 127947 h 201094"/>
                <a:gd name="connsiteX46" fmla="*/ 69378 w 201039"/>
                <a:gd name="connsiteY46" fmla="*/ 127947 h 201094"/>
                <a:gd name="connsiteX47" fmla="*/ 71519 w 201039"/>
                <a:gd name="connsiteY47" fmla="*/ 146535 h 201094"/>
                <a:gd name="connsiteX48" fmla="*/ 90951 w 201039"/>
                <a:gd name="connsiteY48" fmla="*/ 127947 h 201094"/>
                <a:gd name="connsiteX49" fmla="*/ 141112 w 201039"/>
                <a:gd name="connsiteY49" fmla="*/ 77560 h 201094"/>
                <a:gd name="connsiteX50" fmla="*/ 127549 w 201039"/>
                <a:gd name="connsiteY50" fmla="*/ 77560 h 201094"/>
                <a:gd name="connsiteX51" fmla="*/ 127549 w 201039"/>
                <a:gd name="connsiteY51" fmla="*/ 90896 h 201094"/>
                <a:gd name="connsiteX52" fmla="*/ 141112 w 201039"/>
                <a:gd name="connsiteY52" fmla="*/ 77560 h 20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01039" h="201094">
                  <a:moveTo>
                    <a:pt x="0" y="121486"/>
                  </a:moveTo>
                  <a:cubicBezTo>
                    <a:pt x="13" y="63102"/>
                    <a:pt x="41068" y="12941"/>
                    <a:pt x="99037" y="2249"/>
                  </a:cubicBezTo>
                  <a:cubicBezTo>
                    <a:pt x="134714" y="-4337"/>
                    <a:pt x="167634" y="3521"/>
                    <a:pt x="196549" y="26089"/>
                  </a:cubicBezTo>
                  <a:cubicBezTo>
                    <a:pt x="202368" y="30635"/>
                    <a:pt x="202456" y="32978"/>
                    <a:pt x="197254" y="38179"/>
                  </a:cubicBezTo>
                  <a:cubicBezTo>
                    <a:pt x="144286" y="91148"/>
                    <a:pt x="91291" y="144117"/>
                    <a:pt x="38297" y="197074"/>
                  </a:cubicBezTo>
                  <a:cubicBezTo>
                    <a:pt x="32693" y="202678"/>
                    <a:pt x="30263" y="202464"/>
                    <a:pt x="25225" y="196179"/>
                  </a:cubicBezTo>
                  <a:cubicBezTo>
                    <a:pt x="9282" y="176256"/>
                    <a:pt x="0" y="148764"/>
                    <a:pt x="0" y="121486"/>
                  </a:cubicBezTo>
                  <a:close/>
                  <a:moveTo>
                    <a:pt x="11145" y="115857"/>
                  </a:moveTo>
                  <a:cubicBezTo>
                    <a:pt x="27076" y="115857"/>
                    <a:pt x="42642" y="115857"/>
                    <a:pt x="57717" y="115857"/>
                  </a:cubicBezTo>
                  <a:cubicBezTo>
                    <a:pt x="59996" y="101324"/>
                    <a:pt x="62200" y="87219"/>
                    <a:pt x="64391" y="73290"/>
                  </a:cubicBezTo>
                  <a:cubicBezTo>
                    <a:pt x="52906" y="70595"/>
                    <a:pt x="41370" y="67799"/>
                    <a:pt x="29784" y="65306"/>
                  </a:cubicBezTo>
                  <a:cubicBezTo>
                    <a:pt x="28487" y="65029"/>
                    <a:pt x="26081" y="66087"/>
                    <a:pt x="25427" y="67220"/>
                  </a:cubicBezTo>
                  <a:cubicBezTo>
                    <a:pt x="16926" y="82144"/>
                    <a:pt x="12027" y="98163"/>
                    <a:pt x="11145" y="115857"/>
                  </a:cubicBezTo>
                  <a:close/>
                  <a:moveTo>
                    <a:pt x="32655" y="187527"/>
                  </a:moveTo>
                  <a:cubicBezTo>
                    <a:pt x="42151" y="177931"/>
                    <a:pt x="51155" y="168939"/>
                    <a:pt x="59996" y="159784"/>
                  </a:cubicBezTo>
                  <a:cubicBezTo>
                    <a:pt x="61004" y="158738"/>
                    <a:pt x="61772" y="156786"/>
                    <a:pt x="61621" y="155376"/>
                  </a:cubicBezTo>
                  <a:cubicBezTo>
                    <a:pt x="60613" y="146308"/>
                    <a:pt x="59329" y="137279"/>
                    <a:pt x="58107" y="128085"/>
                  </a:cubicBezTo>
                  <a:cubicBezTo>
                    <a:pt x="42567" y="128085"/>
                    <a:pt x="27026" y="128085"/>
                    <a:pt x="11095" y="128085"/>
                  </a:cubicBezTo>
                  <a:cubicBezTo>
                    <a:pt x="12619" y="149923"/>
                    <a:pt x="19520" y="169216"/>
                    <a:pt x="32655" y="187527"/>
                  </a:cubicBezTo>
                  <a:close/>
                  <a:moveTo>
                    <a:pt x="115849" y="78051"/>
                  </a:moveTo>
                  <a:cubicBezTo>
                    <a:pt x="103407" y="76955"/>
                    <a:pt x="91971" y="75859"/>
                    <a:pt x="80524" y="75028"/>
                  </a:cubicBezTo>
                  <a:cubicBezTo>
                    <a:pt x="78987" y="74915"/>
                    <a:pt x="76129" y="75872"/>
                    <a:pt x="75952" y="76754"/>
                  </a:cubicBezTo>
                  <a:cubicBezTo>
                    <a:pt x="73295" y="89662"/>
                    <a:pt x="71003" y="102646"/>
                    <a:pt x="68484" y="116310"/>
                  </a:cubicBezTo>
                  <a:cubicBezTo>
                    <a:pt x="80511" y="116310"/>
                    <a:pt x="91153" y="118010"/>
                    <a:pt x="100825" y="115668"/>
                  </a:cubicBezTo>
                  <a:cubicBezTo>
                    <a:pt x="106618" y="114270"/>
                    <a:pt x="113167" y="107369"/>
                    <a:pt x="115257" y="101475"/>
                  </a:cubicBezTo>
                  <a:cubicBezTo>
                    <a:pt x="117763" y="94460"/>
                    <a:pt x="115849" y="85859"/>
                    <a:pt x="115849" y="78051"/>
                  </a:cubicBezTo>
                  <a:close/>
                  <a:moveTo>
                    <a:pt x="93659" y="14692"/>
                  </a:moveTo>
                  <a:cubicBezTo>
                    <a:pt x="69832" y="21165"/>
                    <a:pt x="49606" y="33922"/>
                    <a:pt x="33373" y="55118"/>
                  </a:cubicBezTo>
                  <a:cubicBezTo>
                    <a:pt x="45879" y="57750"/>
                    <a:pt x="57200" y="60130"/>
                    <a:pt x="67250" y="62233"/>
                  </a:cubicBezTo>
                  <a:cubicBezTo>
                    <a:pt x="76444" y="45697"/>
                    <a:pt x="85095" y="30119"/>
                    <a:pt x="93659" y="14692"/>
                  </a:cubicBezTo>
                  <a:close/>
                  <a:moveTo>
                    <a:pt x="115547" y="12287"/>
                  </a:moveTo>
                  <a:cubicBezTo>
                    <a:pt x="114930" y="11883"/>
                    <a:pt x="114325" y="11481"/>
                    <a:pt x="113708" y="11077"/>
                  </a:cubicBezTo>
                  <a:cubicBezTo>
                    <a:pt x="98508" y="25724"/>
                    <a:pt x="88256" y="43607"/>
                    <a:pt x="80058" y="64324"/>
                  </a:cubicBezTo>
                  <a:cubicBezTo>
                    <a:pt x="92513" y="65067"/>
                    <a:pt x="103847" y="65747"/>
                    <a:pt x="115547" y="66452"/>
                  </a:cubicBezTo>
                  <a:cubicBezTo>
                    <a:pt x="115547" y="47750"/>
                    <a:pt x="115547" y="30018"/>
                    <a:pt x="115547" y="12287"/>
                  </a:cubicBezTo>
                  <a:close/>
                  <a:moveTo>
                    <a:pt x="127549" y="10763"/>
                  </a:moveTo>
                  <a:cubicBezTo>
                    <a:pt x="127549" y="29905"/>
                    <a:pt x="127549" y="47763"/>
                    <a:pt x="127549" y="66540"/>
                  </a:cubicBezTo>
                  <a:cubicBezTo>
                    <a:pt x="136477" y="65910"/>
                    <a:pt x="144991" y="65520"/>
                    <a:pt x="153454" y="64626"/>
                  </a:cubicBezTo>
                  <a:cubicBezTo>
                    <a:pt x="158239" y="64122"/>
                    <a:pt x="161526" y="59022"/>
                    <a:pt x="159259" y="55369"/>
                  </a:cubicBezTo>
                  <a:cubicBezTo>
                    <a:pt x="150721" y="41567"/>
                    <a:pt x="141830" y="27978"/>
                    <a:pt x="132888" y="14427"/>
                  </a:cubicBezTo>
                  <a:cubicBezTo>
                    <a:pt x="131931" y="12992"/>
                    <a:pt x="129853" y="12299"/>
                    <a:pt x="127549" y="10763"/>
                  </a:cubicBezTo>
                  <a:close/>
                  <a:moveTo>
                    <a:pt x="169133" y="48493"/>
                  </a:moveTo>
                  <a:cubicBezTo>
                    <a:pt x="174397" y="43267"/>
                    <a:pt x="180064" y="37650"/>
                    <a:pt x="185857" y="31907"/>
                  </a:cubicBezTo>
                  <a:cubicBezTo>
                    <a:pt x="174838" y="23948"/>
                    <a:pt x="162483" y="17941"/>
                    <a:pt x="148744" y="14742"/>
                  </a:cubicBezTo>
                  <a:cubicBezTo>
                    <a:pt x="155884" y="26555"/>
                    <a:pt x="162773" y="37952"/>
                    <a:pt x="169133" y="48493"/>
                  </a:cubicBezTo>
                  <a:close/>
                  <a:moveTo>
                    <a:pt x="90951" y="127947"/>
                  </a:moveTo>
                  <a:cubicBezTo>
                    <a:pt x="83697" y="127947"/>
                    <a:pt x="76784" y="127947"/>
                    <a:pt x="69378" y="127947"/>
                  </a:cubicBezTo>
                  <a:cubicBezTo>
                    <a:pt x="70134" y="134533"/>
                    <a:pt x="70839" y="140692"/>
                    <a:pt x="71519" y="146535"/>
                  </a:cubicBezTo>
                  <a:cubicBezTo>
                    <a:pt x="78169" y="140175"/>
                    <a:pt x="84390" y="134231"/>
                    <a:pt x="90951" y="127947"/>
                  </a:cubicBezTo>
                  <a:close/>
                  <a:moveTo>
                    <a:pt x="141112" y="77560"/>
                  </a:moveTo>
                  <a:cubicBezTo>
                    <a:pt x="136515" y="77560"/>
                    <a:pt x="132095" y="77560"/>
                    <a:pt x="127549" y="77560"/>
                  </a:cubicBezTo>
                  <a:cubicBezTo>
                    <a:pt x="127549" y="82320"/>
                    <a:pt x="127549" y="86703"/>
                    <a:pt x="127549" y="90896"/>
                  </a:cubicBezTo>
                  <a:cubicBezTo>
                    <a:pt x="132007" y="86514"/>
                    <a:pt x="136377" y="82219"/>
                    <a:pt x="141112" y="7756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0" name="Freeform: Shape 1249">
              <a:extLst>
                <a:ext uri="{FF2B5EF4-FFF2-40B4-BE49-F238E27FC236}">
                  <a16:creationId xmlns:a16="http://schemas.microsoft.com/office/drawing/2014/main" id="{439063CB-67C2-968D-F699-192E89A0F0FC}"/>
                </a:ext>
              </a:extLst>
            </p:cNvPr>
            <p:cNvSpPr/>
            <p:nvPr/>
          </p:nvSpPr>
          <p:spPr>
            <a:xfrm>
              <a:off x="-383224" y="4398033"/>
              <a:ext cx="201105" cy="233558"/>
            </a:xfrm>
            <a:custGeom>
              <a:avLst/>
              <a:gdLst>
                <a:gd name="connsiteX0" fmla="*/ 90282 w 201105"/>
                <a:gd name="connsiteY0" fmla="*/ 201136 h 233558"/>
                <a:gd name="connsiteX1" fmla="*/ 7302 w 201105"/>
                <a:gd name="connsiteY1" fmla="*/ 177473 h 233558"/>
                <a:gd name="connsiteX2" fmla="*/ 4292 w 201105"/>
                <a:gd name="connsiteY2" fmla="*/ 175206 h 233558"/>
                <a:gd name="connsiteX3" fmla="*/ 3562 w 201105"/>
                <a:gd name="connsiteY3" fmla="*/ 163532 h 233558"/>
                <a:gd name="connsiteX4" fmla="*/ 58710 w 201105"/>
                <a:gd name="connsiteY4" fmla="*/ 108309 h 233558"/>
                <a:gd name="connsiteX5" fmla="*/ 161096 w 201105"/>
                <a:gd name="connsiteY5" fmla="*/ 5972 h 233558"/>
                <a:gd name="connsiteX6" fmla="*/ 177279 w 201105"/>
                <a:gd name="connsiteY6" fmla="*/ 7144 h 233558"/>
                <a:gd name="connsiteX7" fmla="*/ 153401 w 201105"/>
                <a:gd name="connsiteY7" fmla="*/ 176667 h 233558"/>
                <a:gd name="connsiteX8" fmla="*/ 126678 w 201105"/>
                <a:gd name="connsiteY8" fmla="*/ 204071 h 233558"/>
                <a:gd name="connsiteX9" fmla="*/ 101729 w 201105"/>
                <a:gd name="connsiteY9" fmla="*/ 230706 h 233558"/>
                <a:gd name="connsiteX10" fmla="*/ 93783 w 201105"/>
                <a:gd name="connsiteY10" fmla="*/ 233402 h 233558"/>
                <a:gd name="connsiteX11" fmla="*/ 90433 w 201105"/>
                <a:gd name="connsiteY11" fmla="*/ 226211 h 233558"/>
                <a:gd name="connsiteX12" fmla="*/ 90282 w 201105"/>
                <a:gd name="connsiteY12" fmla="*/ 201136 h 233558"/>
                <a:gd name="connsiteX13" fmla="*/ 169697 w 201105"/>
                <a:gd name="connsiteY13" fmla="*/ 15569 h 233558"/>
                <a:gd name="connsiteX14" fmla="*/ 15476 w 201105"/>
                <a:gd name="connsiteY14" fmla="*/ 169728 h 233558"/>
                <a:gd name="connsiteX15" fmla="*/ 92561 w 201105"/>
                <a:gd name="connsiteY15" fmla="*/ 189487 h 233558"/>
                <a:gd name="connsiteX16" fmla="*/ 101566 w 201105"/>
                <a:gd name="connsiteY16" fmla="*/ 197484 h 233558"/>
                <a:gd name="connsiteX17" fmla="*/ 101578 w 201105"/>
                <a:gd name="connsiteY17" fmla="*/ 213126 h 233558"/>
                <a:gd name="connsiteX18" fmla="*/ 160529 w 201105"/>
                <a:gd name="connsiteY18" fmla="*/ 154628 h 233558"/>
                <a:gd name="connsiteX19" fmla="*/ 189898 w 201105"/>
                <a:gd name="connsiteY19" fmla="*/ 77530 h 233558"/>
                <a:gd name="connsiteX20" fmla="*/ 169697 w 201105"/>
                <a:gd name="connsiteY20" fmla="*/ 15569 h 23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1105" h="233558">
                  <a:moveTo>
                    <a:pt x="90282" y="201136"/>
                  </a:moveTo>
                  <a:cubicBezTo>
                    <a:pt x="59289" y="202660"/>
                    <a:pt x="31721" y="195482"/>
                    <a:pt x="7302" y="177473"/>
                  </a:cubicBezTo>
                  <a:cubicBezTo>
                    <a:pt x="6295" y="176730"/>
                    <a:pt x="5262" y="176012"/>
                    <a:pt x="4292" y="175206"/>
                  </a:cubicBezTo>
                  <a:cubicBezTo>
                    <a:pt x="-1211" y="170584"/>
                    <a:pt x="-1387" y="168506"/>
                    <a:pt x="3562" y="163532"/>
                  </a:cubicBezTo>
                  <a:cubicBezTo>
                    <a:pt x="21923" y="145095"/>
                    <a:pt x="40310" y="126695"/>
                    <a:pt x="58710" y="108309"/>
                  </a:cubicBezTo>
                  <a:cubicBezTo>
                    <a:pt x="92838" y="74192"/>
                    <a:pt x="126992" y="40101"/>
                    <a:pt x="161096" y="5972"/>
                  </a:cubicBezTo>
                  <a:cubicBezTo>
                    <a:pt x="169244" y="-2188"/>
                    <a:pt x="170340" y="-2163"/>
                    <a:pt x="177279" y="7144"/>
                  </a:cubicBezTo>
                  <a:cubicBezTo>
                    <a:pt x="216873" y="60276"/>
                    <a:pt x="205904" y="135939"/>
                    <a:pt x="153401" y="176667"/>
                  </a:cubicBezTo>
                  <a:cubicBezTo>
                    <a:pt x="143415" y="184412"/>
                    <a:pt x="135455" y="194789"/>
                    <a:pt x="126678" y="204071"/>
                  </a:cubicBezTo>
                  <a:cubicBezTo>
                    <a:pt x="118315" y="212912"/>
                    <a:pt x="110293" y="222067"/>
                    <a:pt x="101729" y="230706"/>
                  </a:cubicBezTo>
                  <a:cubicBezTo>
                    <a:pt x="99878" y="232570"/>
                    <a:pt x="96037" y="234057"/>
                    <a:pt x="93783" y="233402"/>
                  </a:cubicBezTo>
                  <a:cubicBezTo>
                    <a:pt x="92070" y="232898"/>
                    <a:pt x="90572" y="228792"/>
                    <a:pt x="90433" y="226211"/>
                  </a:cubicBezTo>
                  <a:cubicBezTo>
                    <a:pt x="90017" y="218088"/>
                    <a:pt x="90282" y="209939"/>
                    <a:pt x="90282" y="201136"/>
                  </a:cubicBezTo>
                  <a:close/>
                  <a:moveTo>
                    <a:pt x="169697" y="15569"/>
                  </a:moveTo>
                  <a:cubicBezTo>
                    <a:pt x="118001" y="67241"/>
                    <a:pt x="66770" y="118447"/>
                    <a:pt x="15476" y="169728"/>
                  </a:cubicBezTo>
                  <a:cubicBezTo>
                    <a:pt x="38169" y="185948"/>
                    <a:pt x="64175" y="192359"/>
                    <a:pt x="92561" y="189487"/>
                  </a:cubicBezTo>
                  <a:cubicBezTo>
                    <a:pt x="99626" y="188769"/>
                    <a:pt x="101515" y="190167"/>
                    <a:pt x="101566" y="197484"/>
                  </a:cubicBezTo>
                  <a:cubicBezTo>
                    <a:pt x="101604" y="202723"/>
                    <a:pt x="101578" y="207962"/>
                    <a:pt x="101578" y="213126"/>
                  </a:cubicBezTo>
                  <a:cubicBezTo>
                    <a:pt x="121653" y="193303"/>
                    <a:pt x="141651" y="174501"/>
                    <a:pt x="160529" y="154628"/>
                  </a:cubicBezTo>
                  <a:cubicBezTo>
                    <a:pt x="180855" y="133231"/>
                    <a:pt x="190276" y="107226"/>
                    <a:pt x="189898" y="77530"/>
                  </a:cubicBezTo>
                  <a:cubicBezTo>
                    <a:pt x="189595" y="54332"/>
                    <a:pt x="182279" y="33754"/>
                    <a:pt x="169697" y="15569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1" name="Freeform: Shape 1250">
              <a:extLst>
                <a:ext uri="{FF2B5EF4-FFF2-40B4-BE49-F238E27FC236}">
                  <a16:creationId xmlns:a16="http://schemas.microsoft.com/office/drawing/2014/main" id="{41E511D5-B6D3-B3E8-EBE9-C910F0651215}"/>
                </a:ext>
              </a:extLst>
            </p:cNvPr>
            <p:cNvSpPr/>
            <p:nvPr/>
          </p:nvSpPr>
          <p:spPr>
            <a:xfrm>
              <a:off x="-469556" y="4366099"/>
              <a:ext cx="55453" cy="213449"/>
            </a:xfrm>
            <a:custGeom>
              <a:avLst/>
              <a:gdLst>
                <a:gd name="connsiteX0" fmla="*/ 37454 w 55453"/>
                <a:gd name="connsiteY0" fmla="*/ 193992 h 213449"/>
                <a:gd name="connsiteX1" fmla="*/ 45237 w 55453"/>
                <a:gd name="connsiteY1" fmla="*/ 186814 h 213449"/>
                <a:gd name="connsiteX2" fmla="*/ 48461 w 55453"/>
                <a:gd name="connsiteY2" fmla="*/ 196146 h 213449"/>
                <a:gd name="connsiteX3" fmla="*/ 46609 w 55453"/>
                <a:gd name="connsiteY3" fmla="*/ 208475 h 213449"/>
                <a:gd name="connsiteX4" fmla="*/ 40300 w 55453"/>
                <a:gd name="connsiteY4" fmla="*/ 213450 h 213449"/>
                <a:gd name="connsiteX5" fmla="*/ 23563 w 55453"/>
                <a:gd name="connsiteY5" fmla="*/ 211145 h 213449"/>
                <a:gd name="connsiteX6" fmla="*/ 17581 w 55453"/>
                <a:gd name="connsiteY6" fmla="*/ 204785 h 213449"/>
                <a:gd name="connsiteX7" fmla="*/ 24558 w 55453"/>
                <a:gd name="connsiteY7" fmla="*/ 200377 h 213449"/>
                <a:gd name="connsiteX8" fmla="*/ 27014 w 55453"/>
                <a:gd name="connsiteY8" fmla="*/ 200251 h 213449"/>
                <a:gd name="connsiteX9" fmla="*/ 13526 w 55453"/>
                <a:gd name="connsiteY9" fmla="*/ 174648 h 213449"/>
                <a:gd name="connsiteX10" fmla="*/ 43385 w 55453"/>
                <a:gd name="connsiteY10" fmla="*/ 4268 h 213449"/>
                <a:gd name="connsiteX11" fmla="*/ 44242 w 55453"/>
                <a:gd name="connsiteY11" fmla="*/ 3349 h 213449"/>
                <a:gd name="connsiteX12" fmla="*/ 53422 w 55453"/>
                <a:gd name="connsiteY12" fmla="*/ 1573 h 213449"/>
                <a:gd name="connsiteX13" fmla="*/ 51999 w 55453"/>
                <a:gd name="connsiteY13" fmla="*/ 11107 h 213449"/>
                <a:gd name="connsiteX14" fmla="*/ 24873 w 55453"/>
                <a:gd name="connsiteY14" fmla="*/ 50109 h 213449"/>
                <a:gd name="connsiteX15" fmla="*/ 37454 w 55453"/>
                <a:gd name="connsiteY15" fmla="*/ 193992 h 21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453" h="213449">
                  <a:moveTo>
                    <a:pt x="37454" y="193992"/>
                  </a:moveTo>
                  <a:cubicBezTo>
                    <a:pt x="38260" y="188829"/>
                    <a:pt x="40199" y="185265"/>
                    <a:pt x="45237" y="186814"/>
                  </a:cubicBezTo>
                  <a:cubicBezTo>
                    <a:pt x="49934" y="188262"/>
                    <a:pt x="49418" y="192090"/>
                    <a:pt x="48461" y="196146"/>
                  </a:cubicBezTo>
                  <a:cubicBezTo>
                    <a:pt x="47503" y="200188"/>
                    <a:pt x="48007" y="204659"/>
                    <a:pt x="46609" y="208475"/>
                  </a:cubicBezTo>
                  <a:cubicBezTo>
                    <a:pt x="45791" y="210704"/>
                    <a:pt x="42479" y="213462"/>
                    <a:pt x="40300" y="213450"/>
                  </a:cubicBezTo>
                  <a:cubicBezTo>
                    <a:pt x="34721" y="213424"/>
                    <a:pt x="29155" y="211900"/>
                    <a:pt x="23563" y="211145"/>
                  </a:cubicBezTo>
                  <a:cubicBezTo>
                    <a:pt x="19747" y="210628"/>
                    <a:pt x="17065" y="209130"/>
                    <a:pt x="17581" y="204785"/>
                  </a:cubicBezTo>
                  <a:cubicBezTo>
                    <a:pt x="18072" y="200604"/>
                    <a:pt x="21107" y="200100"/>
                    <a:pt x="24558" y="200377"/>
                  </a:cubicBezTo>
                  <a:cubicBezTo>
                    <a:pt x="25326" y="200440"/>
                    <a:pt x="26107" y="200301"/>
                    <a:pt x="27014" y="200251"/>
                  </a:cubicBezTo>
                  <a:cubicBezTo>
                    <a:pt x="22404" y="191562"/>
                    <a:pt x="17405" y="183350"/>
                    <a:pt x="13526" y="174648"/>
                  </a:cubicBezTo>
                  <a:cubicBezTo>
                    <a:pt x="-12342" y="116730"/>
                    <a:pt x="-415" y="49266"/>
                    <a:pt x="43385" y="4268"/>
                  </a:cubicBezTo>
                  <a:cubicBezTo>
                    <a:pt x="43675" y="3966"/>
                    <a:pt x="43965" y="3664"/>
                    <a:pt x="44242" y="3349"/>
                  </a:cubicBezTo>
                  <a:cubicBezTo>
                    <a:pt x="46849" y="314"/>
                    <a:pt x="50010" y="-1462"/>
                    <a:pt x="53422" y="1573"/>
                  </a:cubicBezTo>
                  <a:cubicBezTo>
                    <a:pt x="57389" y="5112"/>
                    <a:pt x="54795" y="8210"/>
                    <a:pt x="51999" y="11107"/>
                  </a:cubicBezTo>
                  <a:cubicBezTo>
                    <a:pt x="40841" y="22630"/>
                    <a:pt x="31787" y="35614"/>
                    <a:pt x="24873" y="50109"/>
                  </a:cubicBezTo>
                  <a:cubicBezTo>
                    <a:pt x="3048" y="95812"/>
                    <a:pt x="7884" y="154561"/>
                    <a:pt x="37454" y="193992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2" name="Freeform: Shape 1251">
              <a:extLst>
                <a:ext uri="{FF2B5EF4-FFF2-40B4-BE49-F238E27FC236}">
                  <a16:creationId xmlns:a16="http://schemas.microsoft.com/office/drawing/2014/main" id="{B4E648F2-2B38-ACAF-BA33-665F18B200BE}"/>
                </a:ext>
              </a:extLst>
            </p:cNvPr>
            <p:cNvSpPr/>
            <p:nvPr/>
          </p:nvSpPr>
          <p:spPr>
            <a:xfrm>
              <a:off x="-192234" y="4372699"/>
              <a:ext cx="53309" cy="214122"/>
            </a:xfrm>
            <a:custGeom>
              <a:avLst/>
              <a:gdLst>
                <a:gd name="connsiteX0" fmla="*/ 16627 w 53309"/>
                <a:gd name="connsiteY0" fmla="*/ 22793 h 214122"/>
                <a:gd name="connsiteX1" fmla="*/ 8025 w 53309"/>
                <a:gd name="connsiteY1" fmla="*/ 27150 h 214122"/>
                <a:gd name="connsiteX2" fmla="*/ 3706 w 53309"/>
                <a:gd name="connsiteY2" fmla="*/ 18146 h 214122"/>
                <a:gd name="connsiteX3" fmla="*/ 3718 w 53309"/>
                <a:gd name="connsiteY3" fmla="*/ 6194 h 214122"/>
                <a:gd name="connsiteX4" fmla="*/ 9927 w 53309"/>
                <a:gd name="connsiteY4" fmla="*/ 49 h 214122"/>
                <a:gd name="connsiteX5" fmla="*/ 23767 w 53309"/>
                <a:gd name="connsiteY5" fmla="*/ 11 h 214122"/>
                <a:gd name="connsiteX6" fmla="*/ 30946 w 53309"/>
                <a:gd name="connsiteY6" fmla="*/ 4859 h 214122"/>
                <a:gd name="connsiteX7" fmla="*/ 24876 w 53309"/>
                <a:gd name="connsiteY7" fmla="*/ 11257 h 214122"/>
                <a:gd name="connsiteX8" fmla="*/ 23453 w 53309"/>
                <a:gd name="connsiteY8" fmla="*/ 11597 h 214122"/>
                <a:gd name="connsiteX9" fmla="*/ 40718 w 53309"/>
                <a:gd name="connsiteY9" fmla="*/ 43963 h 214122"/>
                <a:gd name="connsiteX10" fmla="*/ 11149 w 53309"/>
                <a:gd name="connsiteY10" fmla="*/ 211207 h 214122"/>
                <a:gd name="connsiteX11" fmla="*/ 8491 w 53309"/>
                <a:gd name="connsiteY11" fmla="*/ 213776 h 214122"/>
                <a:gd name="connsiteX12" fmla="*/ 834 w 53309"/>
                <a:gd name="connsiteY12" fmla="*/ 213335 h 214122"/>
                <a:gd name="connsiteX13" fmla="*/ 847 w 53309"/>
                <a:gd name="connsiteY13" fmla="*/ 206459 h 214122"/>
                <a:gd name="connsiteX14" fmla="*/ 12874 w 53309"/>
                <a:gd name="connsiteY14" fmla="*/ 191989 h 214122"/>
                <a:gd name="connsiteX15" fmla="*/ 41852 w 53309"/>
                <a:gd name="connsiteY15" fmla="*/ 95735 h 214122"/>
                <a:gd name="connsiteX16" fmla="*/ 16627 w 53309"/>
                <a:gd name="connsiteY16" fmla="*/ 22793 h 21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309" h="214122">
                  <a:moveTo>
                    <a:pt x="16627" y="22793"/>
                  </a:moveTo>
                  <a:cubicBezTo>
                    <a:pt x="13352" y="24556"/>
                    <a:pt x="10519" y="27415"/>
                    <a:pt x="8025" y="27150"/>
                  </a:cubicBezTo>
                  <a:cubicBezTo>
                    <a:pt x="3089" y="26634"/>
                    <a:pt x="3681" y="21924"/>
                    <a:pt x="3706" y="18146"/>
                  </a:cubicBezTo>
                  <a:cubicBezTo>
                    <a:pt x="3731" y="14166"/>
                    <a:pt x="3718" y="10174"/>
                    <a:pt x="3718" y="6194"/>
                  </a:cubicBezTo>
                  <a:cubicBezTo>
                    <a:pt x="3718" y="2051"/>
                    <a:pt x="5821" y="49"/>
                    <a:pt x="9927" y="49"/>
                  </a:cubicBezTo>
                  <a:cubicBezTo>
                    <a:pt x="14536" y="49"/>
                    <a:pt x="19158" y="162"/>
                    <a:pt x="23767" y="11"/>
                  </a:cubicBezTo>
                  <a:cubicBezTo>
                    <a:pt x="27520" y="-115"/>
                    <a:pt x="31324" y="817"/>
                    <a:pt x="30946" y="4859"/>
                  </a:cubicBezTo>
                  <a:cubicBezTo>
                    <a:pt x="30732" y="7164"/>
                    <a:pt x="27067" y="9192"/>
                    <a:pt x="24876" y="11257"/>
                  </a:cubicBezTo>
                  <a:cubicBezTo>
                    <a:pt x="24485" y="11622"/>
                    <a:pt x="23692" y="11547"/>
                    <a:pt x="23453" y="11597"/>
                  </a:cubicBezTo>
                  <a:cubicBezTo>
                    <a:pt x="29246" y="22352"/>
                    <a:pt x="35820" y="32792"/>
                    <a:pt x="40718" y="43963"/>
                  </a:cubicBezTo>
                  <a:cubicBezTo>
                    <a:pt x="65301" y="100005"/>
                    <a:pt x="53073" y="168086"/>
                    <a:pt x="11149" y="211207"/>
                  </a:cubicBezTo>
                  <a:cubicBezTo>
                    <a:pt x="10267" y="212114"/>
                    <a:pt x="9461" y="213663"/>
                    <a:pt x="8491" y="213776"/>
                  </a:cubicBezTo>
                  <a:cubicBezTo>
                    <a:pt x="5910" y="214066"/>
                    <a:pt x="2723" y="214557"/>
                    <a:pt x="834" y="213335"/>
                  </a:cubicBezTo>
                  <a:cubicBezTo>
                    <a:pt x="-261" y="212630"/>
                    <a:pt x="-299" y="208096"/>
                    <a:pt x="847" y="206459"/>
                  </a:cubicBezTo>
                  <a:cubicBezTo>
                    <a:pt x="4449" y="201346"/>
                    <a:pt x="9108" y="197001"/>
                    <a:pt x="12874" y="191989"/>
                  </a:cubicBezTo>
                  <a:cubicBezTo>
                    <a:pt x="34321" y="163477"/>
                    <a:pt x="43930" y="131464"/>
                    <a:pt x="41852" y="95735"/>
                  </a:cubicBezTo>
                  <a:cubicBezTo>
                    <a:pt x="40253" y="68672"/>
                    <a:pt x="31248" y="44467"/>
                    <a:pt x="16627" y="2279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3" name="Freeform: Shape 1252">
              <a:extLst>
                <a:ext uri="{FF2B5EF4-FFF2-40B4-BE49-F238E27FC236}">
                  <a16:creationId xmlns:a16="http://schemas.microsoft.com/office/drawing/2014/main" id="{89C20D02-473D-FDEB-98F9-6F8F80FF4DE3}"/>
                </a:ext>
              </a:extLst>
            </p:cNvPr>
            <p:cNvSpPr/>
            <p:nvPr/>
          </p:nvSpPr>
          <p:spPr>
            <a:xfrm>
              <a:off x="-281609" y="4521832"/>
              <a:ext cx="22382" cy="22144"/>
            </a:xfrm>
            <a:custGeom>
              <a:avLst/>
              <a:gdLst>
                <a:gd name="connsiteX0" fmla="*/ 11146 w 22382"/>
                <a:gd name="connsiteY0" fmla="*/ 0 h 22144"/>
                <a:gd name="connsiteX1" fmla="*/ 22379 w 22382"/>
                <a:gd name="connsiteY1" fmla="*/ 11360 h 22144"/>
                <a:gd name="connsiteX2" fmla="*/ 10743 w 22382"/>
                <a:gd name="connsiteY2" fmla="*/ 22140 h 22144"/>
                <a:gd name="connsiteX3" fmla="*/ 0 w 22382"/>
                <a:gd name="connsiteY3" fmla="*/ 11208 h 22144"/>
                <a:gd name="connsiteX4" fmla="*/ 11146 w 22382"/>
                <a:gd name="connsiteY4" fmla="*/ 0 h 2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82" h="22144">
                  <a:moveTo>
                    <a:pt x="11146" y="0"/>
                  </a:moveTo>
                  <a:cubicBezTo>
                    <a:pt x="16876" y="38"/>
                    <a:pt x="22543" y="5781"/>
                    <a:pt x="22379" y="11360"/>
                  </a:cubicBezTo>
                  <a:cubicBezTo>
                    <a:pt x="22203" y="17291"/>
                    <a:pt x="16750" y="22329"/>
                    <a:pt x="10743" y="22140"/>
                  </a:cubicBezTo>
                  <a:cubicBezTo>
                    <a:pt x="5063" y="21951"/>
                    <a:pt x="38" y="16851"/>
                    <a:pt x="0" y="11208"/>
                  </a:cubicBezTo>
                  <a:cubicBezTo>
                    <a:pt x="-50" y="5214"/>
                    <a:pt x="5176" y="-38"/>
                    <a:pt x="11146" y="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4" name="Freeform: Shape 1253">
              <a:extLst>
                <a:ext uri="{FF2B5EF4-FFF2-40B4-BE49-F238E27FC236}">
                  <a16:creationId xmlns:a16="http://schemas.microsoft.com/office/drawing/2014/main" id="{371F9627-14FB-E0A6-351B-AD66E4186CFF}"/>
                </a:ext>
              </a:extLst>
            </p:cNvPr>
            <p:cNvSpPr/>
            <p:nvPr/>
          </p:nvSpPr>
          <p:spPr>
            <a:xfrm>
              <a:off x="-314428" y="4521818"/>
              <a:ext cx="21473" cy="22141"/>
            </a:xfrm>
            <a:custGeom>
              <a:avLst/>
              <a:gdLst>
                <a:gd name="connsiteX0" fmla="*/ 0 w 21473"/>
                <a:gd name="connsiteY0" fmla="*/ 11310 h 22141"/>
                <a:gd name="connsiteX1" fmla="*/ 10881 w 21473"/>
                <a:gd name="connsiteY1" fmla="*/ 1 h 22141"/>
                <a:gd name="connsiteX2" fmla="*/ 21472 w 21473"/>
                <a:gd name="connsiteY2" fmla="*/ 10983 h 22141"/>
                <a:gd name="connsiteX3" fmla="*/ 10591 w 21473"/>
                <a:gd name="connsiteY3" fmla="*/ 22141 h 22141"/>
                <a:gd name="connsiteX4" fmla="*/ 0 w 21473"/>
                <a:gd name="connsiteY4" fmla="*/ 11310 h 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73" h="22141">
                  <a:moveTo>
                    <a:pt x="0" y="11310"/>
                  </a:moveTo>
                  <a:cubicBezTo>
                    <a:pt x="-38" y="4913"/>
                    <a:pt x="4773" y="-87"/>
                    <a:pt x="10881" y="1"/>
                  </a:cubicBezTo>
                  <a:cubicBezTo>
                    <a:pt x="16750" y="89"/>
                    <a:pt x="21409" y="4913"/>
                    <a:pt x="21472" y="10983"/>
                  </a:cubicBezTo>
                  <a:cubicBezTo>
                    <a:pt x="21548" y="17494"/>
                    <a:pt x="16926" y="22229"/>
                    <a:pt x="10591" y="22141"/>
                  </a:cubicBezTo>
                  <a:cubicBezTo>
                    <a:pt x="4496" y="22053"/>
                    <a:pt x="51" y="17494"/>
                    <a:pt x="0" y="1131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5" name="Freeform: Shape 1254">
              <a:extLst>
                <a:ext uri="{FF2B5EF4-FFF2-40B4-BE49-F238E27FC236}">
                  <a16:creationId xmlns:a16="http://schemas.microsoft.com/office/drawing/2014/main" id="{EDC8DF3D-9769-D333-3903-0C6A7EFD6EC5}"/>
                </a:ext>
              </a:extLst>
            </p:cNvPr>
            <p:cNvSpPr/>
            <p:nvPr/>
          </p:nvSpPr>
          <p:spPr>
            <a:xfrm>
              <a:off x="-248568" y="4521831"/>
              <a:ext cx="22308" cy="22134"/>
            </a:xfrm>
            <a:custGeom>
              <a:avLst/>
              <a:gdLst>
                <a:gd name="connsiteX0" fmla="*/ 11138 w 22308"/>
                <a:gd name="connsiteY0" fmla="*/ 1 h 22134"/>
                <a:gd name="connsiteX1" fmla="*/ 22309 w 22308"/>
                <a:gd name="connsiteY1" fmla="*/ 11159 h 22134"/>
                <a:gd name="connsiteX2" fmla="*/ 11642 w 22308"/>
                <a:gd name="connsiteY2" fmla="*/ 22128 h 22134"/>
                <a:gd name="connsiteX3" fmla="*/ 5 w 22308"/>
                <a:gd name="connsiteY3" fmla="*/ 11385 h 22134"/>
                <a:gd name="connsiteX4" fmla="*/ 11138 w 22308"/>
                <a:gd name="connsiteY4" fmla="*/ 1 h 22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8" h="22134">
                  <a:moveTo>
                    <a:pt x="11138" y="1"/>
                  </a:moveTo>
                  <a:cubicBezTo>
                    <a:pt x="17095" y="-62"/>
                    <a:pt x="22334" y="5164"/>
                    <a:pt x="22309" y="11159"/>
                  </a:cubicBezTo>
                  <a:cubicBezTo>
                    <a:pt x="22284" y="16851"/>
                    <a:pt x="17347" y="21926"/>
                    <a:pt x="11642" y="22128"/>
                  </a:cubicBezTo>
                  <a:cubicBezTo>
                    <a:pt x="5622" y="22342"/>
                    <a:pt x="194" y="17329"/>
                    <a:pt x="5" y="11385"/>
                  </a:cubicBezTo>
                  <a:cubicBezTo>
                    <a:pt x="-196" y="5731"/>
                    <a:pt x="5332" y="76"/>
                    <a:pt x="11138" y="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56" name="Graphic 1196">
            <a:extLst>
              <a:ext uri="{FF2B5EF4-FFF2-40B4-BE49-F238E27FC236}">
                <a16:creationId xmlns:a16="http://schemas.microsoft.com/office/drawing/2014/main" id="{AE993792-ADFE-5955-D4BA-75029615FA1B}"/>
              </a:ext>
            </a:extLst>
          </p:cNvPr>
          <p:cNvGrpSpPr/>
          <p:nvPr/>
        </p:nvGrpSpPr>
        <p:grpSpPr>
          <a:xfrm>
            <a:off x="580841" y="5993854"/>
            <a:ext cx="317968" cy="318367"/>
            <a:chOff x="-445723" y="4851937"/>
            <a:chExt cx="317968" cy="318367"/>
          </a:xfrm>
          <a:solidFill>
            <a:schemeClr val="bg1"/>
          </a:solidFill>
        </p:grpSpPr>
        <p:sp>
          <p:nvSpPr>
            <p:cNvPr id="1257" name="Freeform: Shape 1256">
              <a:extLst>
                <a:ext uri="{FF2B5EF4-FFF2-40B4-BE49-F238E27FC236}">
                  <a16:creationId xmlns:a16="http://schemas.microsoft.com/office/drawing/2014/main" id="{95CCFC14-5303-3A76-6AFE-6A409BDEFE92}"/>
                </a:ext>
              </a:extLst>
            </p:cNvPr>
            <p:cNvSpPr/>
            <p:nvPr/>
          </p:nvSpPr>
          <p:spPr>
            <a:xfrm>
              <a:off x="-411223" y="4887035"/>
              <a:ext cx="248953" cy="248738"/>
            </a:xfrm>
            <a:custGeom>
              <a:avLst/>
              <a:gdLst>
                <a:gd name="connsiteX0" fmla="*/ 124703 w 248953"/>
                <a:gd name="connsiteY0" fmla="*/ 26 h 248738"/>
                <a:gd name="connsiteX1" fmla="*/ 248952 w 248953"/>
                <a:gd name="connsiteY1" fmla="*/ 124766 h 248738"/>
                <a:gd name="connsiteX2" fmla="*/ 124263 w 248953"/>
                <a:gd name="connsiteY2" fmla="*/ 248739 h 248738"/>
                <a:gd name="connsiteX3" fmla="*/ 1 w 248953"/>
                <a:gd name="connsiteY3" fmla="*/ 123696 h 248738"/>
                <a:gd name="connsiteX4" fmla="*/ 124703 w 248953"/>
                <a:gd name="connsiteY4" fmla="*/ 26 h 248738"/>
                <a:gd name="connsiteX5" fmla="*/ 124389 w 248953"/>
                <a:gd name="connsiteY5" fmla="*/ 238324 h 248738"/>
                <a:gd name="connsiteX6" fmla="*/ 238538 w 248953"/>
                <a:gd name="connsiteY6" fmla="*/ 124792 h 248738"/>
                <a:gd name="connsiteX7" fmla="*/ 124892 w 248953"/>
                <a:gd name="connsiteY7" fmla="*/ 10139 h 248738"/>
                <a:gd name="connsiteX8" fmla="*/ 10429 w 248953"/>
                <a:gd name="connsiteY8" fmla="*/ 123973 h 248738"/>
                <a:gd name="connsiteX9" fmla="*/ 124389 w 248953"/>
                <a:gd name="connsiteY9" fmla="*/ 238324 h 24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953" h="248738">
                  <a:moveTo>
                    <a:pt x="124703" y="26"/>
                  </a:moveTo>
                  <a:cubicBezTo>
                    <a:pt x="192017" y="-1334"/>
                    <a:pt x="249230" y="56622"/>
                    <a:pt x="248952" y="124766"/>
                  </a:cubicBezTo>
                  <a:cubicBezTo>
                    <a:pt x="248675" y="192180"/>
                    <a:pt x="191828" y="248890"/>
                    <a:pt x="124263" y="248739"/>
                  </a:cubicBezTo>
                  <a:cubicBezTo>
                    <a:pt x="56408" y="248587"/>
                    <a:pt x="-276" y="191412"/>
                    <a:pt x="1" y="123696"/>
                  </a:cubicBezTo>
                  <a:cubicBezTo>
                    <a:pt x="265" y="56672"/>
                    <a:pt x="56698" y="-1410"/>
                    <a:pt x="124703" y="26"/>
                  </a:cubicBezTo>
                  <a:close/>
                  <a:moveTo>
                    <a:pt x="124389" y="238324"/>
                  </a:moveTo>
                  <a:cubicBezTo>
                    <a:pt x="187432" y="238349"/>
                    <a:pt x="238412" y="187634"/>
                    <a:pt x="238538" y="124792"/>
                  </a:cubicBezTo>
                  <a:cubicBezTo>
                    <a:pt x="238663" y="61294"/>
                    <a:pt x="188037" y="10239"/>
                    <a:pt x="124892" y="10139"/>
                  </a:cubicBezTo>
                  <a:cubicBezTo>
                    <a:pt x="61483" y="10038"/>
                    <a:pt x="10479" y="60765"/>
                    <a:pt x="10429" y="123973"/>
                  </a:cubicBezTo>
                  <a:cubicBezTo>
                    <a:pt x="10366" y="187344"/>
                    <a:pt x="61156" y="238298"/>
                    <a:pt x="124389" y="238324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8" name="Freeform: Shape 1257">
              <a:extLst>
                <a:ext uri="{FF2B5EF4-FFF2-40B4-BE49-F238E27FC236}">
                  <a16:creationId xmlns:a16="http://schemas.microsoft.com/office/drawing/2014/main" id="{83CC1F18-A846-A9A9-71BD-B808FFFF3C23}"/>
                </a:ext>
              </a:extLst>
            </p:cNvPr>
            <p:cNvSpPr/>
            <p:nvPr/>
          </p:nvSpPr>
          <p:spPr>
            <a:xfrm>
              <a:off x="-418980" y="4879530"/>
              <a:ext cx="64613" cy="64216"/>
            </a:xfrm>
            <a:custGeom>
              <a:avLst/>
              <a:gdLst>
                <a:gd name="connsiteX0" fmla="*/ 0 w 64613"/>
                <a:gd name="connsiteY0" fmla="*/ 41497 h 64216"/>
                <a:gd name="connsiteX1" fmla="*/ 1952 w 64613"/>
                <a:gd name="connsiteY1" fmla="*/ 19772 h 64216"/>
                <a:gd name="connsiteX2" fmla="*/ 27719 w 64613"/>
                <a:gd name="connsiteY2" fmla="*/ 38 h 64216"/>
                <a:gd name="connsiteX3" fmla="*/ 57918 w 64613"/>
                <a:gd name="connsiteY3" fmla="*/ 0 h 64216"/>
                <a:gd name="connsiteX4" fmla="*/ 64505 w 64613"/>
                <a:gd name="connsiteY4" fmla="*/ 5252 h 64216"/>
                <a:gd name="connsiteX5" fmla="*/ 58095 w 64613"/>
                <a:gd name="connsiteY5" fmla="*/ 9975 h 64216"/>
                <a:gd name="connsiteX6" fmla="*/ 29167 w 64613"/>
                <a:gd name="connsiteY6" fmla="*/ 10226 h 64216"/>
                <a:gd name="connsiteX7" fmla="*/ 10755 w 64613"/>
                <a:gd name="connsiteY7" fmla="*/ 28764 h 64216"/>
                <a:gd name="connsiteX8" fmla="*/ 10755 w 64613"/>
                <a:gd name="connsiteY8" fmla="*/ 57075 h 64216"/>
                <a:gd name="connsiteX9" fmla="*/ 5718 w 64613"/>
                <a:gd name="connsiteY9" fmla="*/ 64216 h 64216"/>
                <a:gd name="connsiteX10" fmla="*/ 529 w 64613"/>
                <a:gd name="connsiteY10" fmla="*/ 57276 h 64216"/>
                <a:gd name="connsiteX11" fmla="*/ 554 w 64613"/>
                <a:gd name="connsiteY11" fmla="*/ 41547 h 64216"/>
                <a:gd name="connsiteX12" fmla="*/ 0 w 64613"/>
                <a:gd name="connsiteY12" fmla="*/ 41497 h 6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613" h="64216">
                  <a:moveTo>
                    <a:pt x="0" y="41497"/>
                  </a:moveTo>
                  <a:cubicBezTo>
                    <a:pt x="592" y="34243"/>
                    <a:pt x="277" y="26762"/>
                    <a:pt x="1952" y="19772"/>
                  </a:cubicBezTo>
                  <a:cubicBezTo>
                    <a:pt x="4899" y="7481"/>
                    <a:pt x="15238" y="114"/>
                    <a:pt x="27719" y="38"/>
                  </a:cubicBezTo>
                  <a:cubicBezTo>
                    <a:pt x="37781" y="-25"/>
                    <a:pt x="47843" y="76"/>
                    <a:pt x="57918" y="0"/>
                  </a:cubicBezTo>
                  <a:cubicBezTo>
                    <a:pt x="61722" y="-25"/>
                    <a:pt x="65286" y="1008"/>
                    <a:pt x="64505" y="5252"/>
                  </a:cubicBezTo>
                  <a:cubicBezTo>
                    <a:pt x="64140" y="7229"/>
                    <a:pt x="60412" y="9848"/>
                    <a:pt x="58095" y="9975"/>
                  </a:cubicBezTo>
                  <a:cubicBezTo>
                    <a:pt x="48473" y="10503"/>
                    <a:pt x="38814" y="10138"/>
                    <a:pt x="29167" y="10226"/>
                  </a:cubicBezTo>
                  <a:cubicBezTo>
                    <a:pt x="17820" y="10327"/>
                    <a:pt x="10856" y="17355"/>
                    <a:pt x="10755" y="28764"/>
                  </a:cubicBezTo>
                  <a:cubicBezTo>
                    <a:pt x="10679" y="38197"/>
                    <a:pt x="10692" y="47642"/>
                    <a:pt x="10755" y="57075"/>
                  </a:cubicBezTo>
                  <a:cubicBezTo>
                    <a:pt x="10780" y="60752"/>
                    <a:pt x="10176" y="64140"/>
                    <a:pt x="5718" y="64216"/>
                  </a:cubicBezTo>
                  <a:cubicBezTo>
                    <a:pt x="1285" y="64279"/>
                    <a:pt x="453" y="61042"/>
                    <a:pt x="529" y="57276"/>
                  </a:cubicBezTo>
                  <a:cubicBezTo>
                    <a:pt x="630" y="52037"/>
                    <a:pt x="554" y="46786"/>
                    <a:pt x="554" y="41547"/>
                  </a:cubicBezTo>
                  <a:cubicBezTo>
                    <a:pt x="378" y="41522"/>
                    <a:pt x="189" y="41509"/>
                    <a:pt x="0" y="41497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9" name="Freeform: Shape 1258">
              <a:extLst>
                <a:ext uri="{FF2B5EF4-FFF2-40B4-BE49-F238E27FC236}">
                  <a16:creationId xmlns:a16="http://schemas.microsoft.com/office/drawing/2014/main" id="{0780E543-1B47-DF48-CE39-C131FF409092}"/>
                </a:ext>
              </a:extLst>
            </p:cNvPr>
            <p:cNvSpPr/>
            <p:nvPr/>
          </p:nvSpPr>
          <p:spPr>
            <a:xfrm>
              <a:off x="-219249" y="4878938"/>
              <a:ext cx="64218" cy="64643"/>
            </a:xfrm>
            <a:custGeom>
              <a:avLst/>
              <a:gdLst>
                <a:gd name="connsiteX0" fmla="*/ 23063 w 64218"/>
                <a:gd name="connsiteY0" fmla="*/ 0 h 64643"/>
                <a:gd name="connsiteX1" fmla="*/ 45392 w 64218"/>
                <a:gd name="connsiteY1" fmla="*/ 2153 h 64643"/>
                <a:gd name="connsiteX2" fmla="*/ 64131 w 64218"/>
                <a:gd name="connsiteY2" fmla="*/ 26207 h 64643"/>
                <a:gd name="connsiteX3" fmla="*/ 64207 w 64218"/>
                <a:gd name="connsiteY3" fmla="*/ 58296 h 64643"/>
                <a:gd name="connsiteX4" fmla="*/ 59258 w 64218"/>
                <a:gd name="connsiteY4" fmla="*/ 64555 h 64643"/>
                <a:gd name="connsiteX5" fmla="*/ 54245 w 64218"/>
                <a:gd name="connsiteY5" fmla="*/ 58435 h 64643"/>
                <a:gd name="connsiteX6" fmla="*/ 53993 w 64218"/>
                <a:gd name="connsiteY6" fmla="*/ 29507 h 64643"/>
                <a:gd name="connsiteX7" fmla="*/ 35128 w 64218"/>
                <a:gd name="connsiteY7" fmla="*/ 10780 h 64643"/>
                <a:gd name="connsiteX8" fmla="*/ 6818 w 64218"/>
                <a:gd name="connsiteY8" fmla="*/ 10780 h 64643"/>
                <a:gd name="connsiteX9" fmla="*/ 4 w 64218"/>
                <a:gd name="connsiteY9" fmla="*/ 5428 h 64643"/>
                <a:gd name="connsiteX10" fmla="*/ 6641 w 64218"/>
                <a:gd name="connsiteY10" fmla="*/ 567 h 64643"/>
                <a:gd name="connsiteX11" fmla="*/ 23000 w 64218"/>
                <a:gd name="connsiteY11" fmla="*/ 592 h 64643"/>
                <a:gd name="connsiteX12" fmla="*/ 23063 w 64218"/>
                <a:gd name="connsiteY12" fmla="*/ 0 h 64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218" h="64643">
                  <a:moveTo>
                    <a:pt x="23063" y="0"/>
                  </a:moveTo>
                  <a:cubicBezTo>
                    <a:pt x="30519" y="655"/>
                    <a:pt x="38201" y="415"/>
                    <a:pt x="45392" y="2153"/>
                  </a:cubicBezTo>
                  <a:cubicBezTo>
                    <a:pt x="56210" y="4773"/>
                    <a:pt x="63942" y="15364"/>
                    <a:pt x="64131" y="26207"/>
                  </a:cubicBezTo>
                  <a:cubicBezTo>
                    <a:pt x="64320" y="36899"/>
                    <a:pt x="64131" y="47604"/>
                    <a:pt x="64207" y="58296"/>
                  </a:cubicBezTo>
                  <a:cubicBezTo>
                    <a:pt x="64232" y="61898"/>
                    <a:pt x="63048" y="65235"/>
                    <a:pt x="59258" y="64555"/>
                  </a:cubicBezTo>
                  <a:cubicBezTo>
                    <a:pt x="57217" y="64190"/>
                    <a:pt x="54371" y="60676"/>
                    <a:pt x="54245" y="58435"/>
                  </a:cubicBezTo>
                  <a:cubicBezTo>
                    <a:pt x="53691" y="48813"/>
                    <a:pt x="54056" y="39154"/>
                    <a:pt x="53993" y="29507"/>
                  </a:cubicBezTo>
                  <a:cubicBezTo>
                    <a:pt x="53905" y="17770"/>
                    <a:pt x="46941" y="10856"/>
                    <a:pt x="35128" y="10780"/>
                  </a:cubicBezTo>
                  <a:cubicBezTo>
                    <a:pt x="25695" y="10717"/>
                    <a:pt x="16250" y="10730"/>
                    <a:pt x="6818" y="10780"/>
                  </a:cubicBezTo>
                  <a:cubicBezTo>
                    <a:pt x="3039" y="10805"/>
                    <a:pt x="-134" y="9861"/>
                    <a:pt x="4" y="5428"/>
                  </a:cubicBezTo>
                  <a:cubicBezTo>
                    <a:pt x="130" y="1423"/>
                    <a:pt x="3090" y="504"/>
                    <a:pt x="6641" y="567"/>
                  </a:cubicBezTo>
                  <a:cubicBezTo>
                    <a:pt x="12094" y="667"/>
                    <a:pt x="17547" y="592"/>
                    <a:pt x="23000" y="592"/>
                  </a:cubicBezTo>
                  <a:cubicBezTo>
                    <a:pt x="23026" y="403"/>
                    <a:pt x="23051" y="201"/>
                    <a:pt x="23063" y="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0" name="Freeform: Shape 1259">
              <a:extLst>
                <a:ext uri="{FF2B5EF4-FFF2-40B4-BE49-F238E27FC236}">
                  <a16:creationId xmlns:a16="http://schemas.microsoft.com/office/drawing/2014/main" id="{A94D3B29-DD82-F95B-5E0C-DA0BBB5871D2}"/>
                </a:ext>
              </a:extLst>
            </p:cNvPr>
            <p:cNvSpPr/>
            <p:nvPr/>
          </p:nvSpPr>
          <p:spPr>
            <a:xfrm>
              <a:off x="-418451" y="5078792"/>
              <a:ext cx="64203" cy="64789"/>
            </a:xfrm>
            <a:custGeom>
              <a:avLst/>
              <a:gdLst>
                <a:gd name="connsiteX0" fmla="*/ 41371 w 64203"/>
                <a:gd name="connsiteY0" fmla="*/ 64790 h 64789"/>
                <a:gd name="connsiteX1" fmla="*/ 19042 w 64203"/>
                <a:gd name="connsiteY1" fmla="*/ 62674 h 64789"/>
                <a:gd name="connsiteX2" fmla="*/ 51 w 64203"/>
                <a:gd name="connsiteY2" fmla="*/ 37537 h 64789"/>
                <a:gd name="connsiteX3" fmla="*/ 1 w 64203"/>
                <a:gd name="connsiteY3" fmla="*/ 6708 h 64789"/>
                <a:gd name="connsiteX4" fmla="*/ 4799 w 64203"/>
                <a:gd name="connsiteY4" fmla="*/ 8 h 64789"/>
                <a:gd name="connsiteX5" fmla="*/ 10214 w 64203"/>
                <a:gd name="connsiteY5" fmla="*/ 6746 h 64789"/>
                <a:gd name="connsiteX6" fmla="*/ 10214 w 64203"/>
                <a:gd name="connsiteY6" fmla="*/ 34426 h 64789"/>
                <a:gd name="connsiteX7" fmla="*/ 29507 w 64203"/>
                <a:gd name="connsiteY7" fmla="*/ 53997 h 64789"/>
                <a:gd name="connsiteX8" fmla="*/ 57188 w 64203"/>
                <a:gd name="connsiteY8" fmla="*/ 53984 h 64789"/>
                <a:gd name="connsiteX9" fmla="*/ 64203 w 64203"/>
                <a:gd name="connsiteY9" fmla="*/ 59123 h 64789"/>
                <a:gd name="connsiteX10" fmla="*/ 57151 w 64203"/>
                <a:gd name="connsiteY10" fmla="*/ 64198 h 64789"/>
                <a:gd name="connsiteX11" fmla="*/ 41421 w 64203"/>
                <a:gd name="connsiteY11" fmla="*/ 64173 h 64789"/>
                <a:gd name="connsiteX12" fmla="*/ 41371 w 64203"/>
                <a:gd name="connsiteY12" fmla="*/ 64790 h 6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203" h="64789">
                  <a:moveTo>
                    <a:pt x="41371" y="64790"/>
                  </a:moveTo>
                  <a:cubicBezTo>
                    <a:pt x="33915" y="64148"/>
                    <a:pt x="26233" y="64412"/>
                    <a:pt x="19042" y="62674"/>
                  </a:cubicBezTo>
                  <a:cubicBezTo>
                    <a:pt x="7632" y="59916"/>
                    <a:pt x="152" y="49249"/>
                    <a:pt x="51" y="37537"/>
                  </a:cubicBezTo>
                  <a:cubicBezTo>
                    <a:pt x="-37" y="27261"/>
                    <a:pt x="89" y="16984"/>
                    <a:pt x="1" y="6708"/>
                  </a:cubicBezTo>
                  <a:cubicBezTo>
                    <a:pt x="-25" y="3169"/>
                    <a:pt x="794" y="172"/>
                    <a:pt x="4799" y="8"/>
                  </a:cubicBezTo>
                  <a:cubicBezTo>
                    <a:pt x="9207" y="-181"/>
                    <a:pt x="10239" y="2955"/>
                    <a:pt x="10214" y="6746"/>
                  </a:cubicBezTo>
                  <a:cubicBezTo>
                    <a:pt x="10164" y="15977"/>
                    <a:pt x="10176" y="25208"/>
                    <a:pt x="10214" y="34426"/>
                  </a:cubicBezTo>
                  <a:cubicBezTo>
                    <a:pt x="10264" y="47108"/>
                    <a:pt x="16977" y="53934"/>
                    <a:pt x="29507" y="53997"/>
                  </a:cubicBezTo>
                  <a:cubicBezTo>
                    <a:pt x="38739" y="54047"/>
                    <a:pt x="47957" y="54047"/>
                    <a:pt x="57188" y="53984"/>
                  </a:cubicBezTo>
                  <a:cubicBezTo>
                    <a:pt x="60903" y="53959"/>
                    <a:pt x="64228" y="54677"/>
                    <a:pt x="64203" y="59123"/>
                  </a:cubicBezTo>
                  <a:cubicBezTo>
                    <a:pt x="64190" y="63568"/>
                    <a:pt x="60878" y="64274"/>
                    <a:pt x="57151" y="64198"/>
                  </a:cubicBezTo>
                  <a:cubicBezTo>
                    <a:pt x="51912" y="64097"/>
                    <a:pt x="46673" y="64173"/>
                    <a:pt x="41421" y="64173"/>
                  </a:cubicBezTo>
                  <a:cubicBezTo>
                    <a:pt x="41409" y="64399"/>
                    <a:pt x="41396" y="64589"/>
                    <a:pt x="41371" y="6479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1" name="Freeform: Shape 1260">
              <a:extLst>
                <a:ext uri="{FF2B5EF4-FFF2-40B4-BE49-F238E27FC236}">
                  <a16:creationId xmlns:a16="http://schemas.microsoft.com/office/drawing/2014/main" id="{2E072929-4543-1D17-D2CF-70A14306F280}"/>
                </a:ext>
              </a:extLst>
            </p:cNvPr>
            <p:cNvSpPr/>
            <p:nvPr/>
          </p:nvSpPr>
          <p:spPr>
            <a:xfrm>
              <a:off x="-219210" y="5078862"/>
              <a:ext cx="64797" cy="64141"/>
            </a:xfrm>
            <a:custGeom>
              <a:avLst/>
              <a:gdLst>
                <a:gd name="connsiteX0" fmla="*/ 64797 w 64797"/>
                <a:gd name="connsiteY0" fmla="*/ 22594 h 64141"/>
                <a:gd name="connsiteX1" fmla="*/ 62543 w 64797"/>
                <a:gd name="connsiteY1" fmla="*/ 45540 h 64141"/>
                <a:gd name="connsiteX2" fmla="*/ 37683 w 64797"/>
                <a:gd name="connsiteY2" fmla="*/ 64090 h 64141"/>
                <a:gd name="connsiteX3" fmla="*/ 7496 w 64797"/>
                <a:gd name="connsiteY3" fmla="*/ 64141 h 64141"/>
                <a:gd name="connsiteX4" fmla="*/ 3 w 64797"/>
                <a:gd name="connsiteY4" fmla="*/ 58889 h 64141"/>
                <a:gd name="connsiteX5" fmla="*/ 7811 w 64797"/>
                <a:gd name="connsiteY5" fmla="*/ 53914 h 64141"/>
                <a:gd name="connsiteX6" fmla="*/ 35492 w 64797"/>
                <a:gd name="connsiteY6" fmla="*/ 53914 h 64141"/>
                <a:gd name="connsiteX7" fmla="*/ 53967 w 64797"/>
                <a:gd name="connsiteY7" fmla="*/ 35440 h 64141"/>
                <a:gd name="connsiteX8" fmla="*/ 53992 w 64797"/>
                <a:gd name="connsiteY8" fmla="*/ 9018 h 64141"/>
                <a:gd name="connsiteX9" fmla="*/ 58929 w 64797"/>
                <a:gd name="connsiteY9" fmla="*/ 1 h 64141"/>
                <a:gd name="connsiteX10" fmla="*/ 64143 w 64797"/>
                <a:gd name="connsiteY10" fmla="*/ 9320 h 64141"/>
                <a:gd name="connsiteX11" fmla="*/ 64155 w 64797"/>
                <a:gd name="connsiteY11" fmla="*/ 22531 h 64141"/>
                <a:gd name="connsiteX12" fmla="*/ 64797 w 64797"/>
                <a:gd name="connsiteY12" fmla="*/ 22594 h 64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797" h="64141">
                  <a:moveTo>
                    <a:pt x="64797" y="22594"/>
                  </a:moveTo>
                  <a:cubicBezTo>
                    <a:pt x="64117" y="30263"/>
                    <a:pt x="64357" y="38147"/>
                    <a:pt x="62543" y="45540"/>
                  </a:cubicBezTo>
                  <a:cubicBezTo>
                    <a:pt x="59873" y="56496"/>
                    <a:pt x="49018" y="63977"/>
                    <a:pt x="37683" y="64090"/>
                  </a:cubicBezTo>
                  <a:cubicBezTo>
                    <a:pt x="27621" y="64191"/>
                    <a:pt x="17559" y="64065"/>
                    <a:pt x="7496" y="64141"/>
                  </a:cubicBezTo>
                  <a:cubicBezTo>
                    <a:pt x="3643" y="64166"/>
                    <a:pt x="-123" y="63801"/>
                    <a:pt x="3" y="58889"/>
                  </a:cubicBezTo>
                  <a:cubicBezTo>
                    <a:pt x="129" y="53977"/>
                    <a:pt x="4058" y="53889"/>
                    <a:pt x="7811" y="53914"/>
                  </a:cubicBezTo>
                  <a:cubicBezTo>
                    <a:pt x="17042" y="53965"/>
                    <a:pt x="26261" y="54003"/>
                    <a:pt x="35492" y="53914"/>
                  </a:cubicBezTo>
                  <a:cubicBezTo>
                    <a:pt x="46851" y="53814"/>
                    <a:pt x="53866" y="46786"/>
                    <a:pt x="53967" y="35440"/>
                  </a:cubicBezTo>
                  <a:cubicBezTo>
                    <a:pt x="54042" y="26637"/>
                    <a:pt x="53954" y="17821"/>
                    <a:pt x="53992" y="9018"/>
                  </a:cubicBezTo>
                  <a:cubicBezTo>
                    <a:pt x="54005" y="5114"/>
                    <a:pt x="53123" y="76"/>
                    <a:pt x="58929" y="1"/>
                  </a:cubicBezTo>
                  <a:cubicBezTo>
                    <a:pt x="65276" y="-87"/>
                    <a:pt x="64067" y="5278"/>
                    <a:pt x="64143" y="9320"/>
                  </a:cubicBezTo>
                  <a:cubicBezTo>
                    <a:pt x="64218" y="13728"/>
                    <a:pt x="64155" y="18123"/>
                    <a:pt x="64155" y="22531"/>
                  </a:cubicBezTo>
                  <a:cubicBezTo>
                    <a:pt x="64369" y="22556"/>
                    <a:pt x="64583" y="22581"/>
                    <a:pt x="64797" y="22594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2" name="Freeform: Shape 1261">
              <a:extLst>
                <a:ext uri="{FF2B5EF4-FFF2-40B4-BE49-F238E27FC236}">
                  <a16:creationId xmlns:a16="http://schemas.microsoft.com/office/drawing/2014/main" id="{6C482B26-396D-0A59-2CF7-E95B131F4BBD}"/>
                </a:ext>
              </a:extLst>
            </p:cNvPr>
            <p:cNvSpPr/>
            <p:nvPr/>
          </p:nvSpPr>
          <p:spPr>
            <a:xfrm>
              <a:off x="-291990" y="4851937"/>
              <a:ext cx="10592" cy="27606"/>
            </a:xfrm>
            <a:custGeom>
              <a:avLst/>
              <a:gdLst>
                <a:gd name="connsiteX0" fmla="*/ 10294 w 10592"/>
                <a:gd name="connsiteY0" fmla="*/ 14244 h 27606"/>
                <a:gd name="connsiteX1" fmla="*/ 10080 w 10592"/>
                <a:gd name="connsiteY1" fmla="*/ 22908 h 27606"/>
                <a:gd name="connsiteX2" fmla="*/ 4980 w 10592"/>
                <a:gd name="connsiteY2" fmla="*/ 27593 h 27606"/>
                <a:gd name="connsiteX3" fmla="*/ 458 w 10592"/>
                <a:gd name="connsiteY3" fmla="*/ 23160 h 27606"/>
                <a:gd name="connsiteX4" fmla="*/ 458 w 10592"/>
                <a:gd name="connsiteY4" fmla="*/ 5126 h 27606"/>
                <a:gd name="connsiteX5" fmla="*/ 5458 w 10592"/>
                <a:gd name="connsiteY5" fmla="*/ 0 h 27606"/>
                <a:gd name="connsiteX6" fmla="*/ 10168 w 10592"/>
                <a:gd name="connsiteY6" fmla="*/ 5579 h 27606"/>
                <a:gd name="connsiteX7" fmla="*/ 10370 w 10592"/>
                <a:gd name="connsiteY7" fmla="*/ 14256 h 27606"/>
                <a:gd name="connsiteX8" fmla="*/ 10294 w 10592"/>
                <a:gd name="connsiteY8" fmla="*/ 14244 h 2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2" h="27606">
                  <a:moveTo>
                    <a:pt x="10294" y="14244"/>
                  </a:moveTo>
                  <a:cubicBezTo>
                    <a:pt x="10294" y="17153"/>
                    <a:pt x="10962" y="20289"/>
                    <a:pt x="10080" y="22908"/>
                  </a:cubicBezTo>
                  <a:cubicBezTo>
                    <a:pt x="9400" y="24923"/>
                    <a:pt x="6969" y="27215"/>
                    <a:pt x="4980" y="27593"/>
                  </a:cubicBezTo>
                  <a:cubicBezTo>
                    <a:pt x="3720" y="27832"/>
                    <a:pt x="622" y="24885"/>
                    <a:pt x="458" y="23160"/>
                  </a:cubicBezTo>
                  <a:cubicBezTo>
                    <a:pt x="-121" y="17191"/>
                    <a:pt x="-184" y="11082"/>
                    <a:pt x="458" y="5126"/>
                  </a:cubicBezTo>
                  <a:cubicBezTo>
                    <a:pt x="660" y="3262"/>
                    <a:pt x="3708" y="1700"/>
                    <a:pt x="5458" y="0"/>
                  </a:cubicBezTo>
                  <a:cubicBezTo>
                    <a:pt x="7095" y="1839"/>
                    <a:pt x="9501" y="3438"/>
                    <a:pt x="10168" y="5579"/>
                  </a:cubicBezTo>
                  <a:cubicBezTo>
                    <a:pt x="10987" y="8236"/>
                    <a:pt x="10370" y="11347"/>
                    <a:pt x="10370" y="14256"/>
                  </a:cubicBezTo>
                  <a:cubicBezTo>
                    <a:pt x="10332" y="14244"/>
                    <a:pt x="10307" y="14244"/>
                    <a:pt x="10294" y="14244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3" name="Freeform: Shape 1262">
              <a:extLst>
                <a:ext uri="{FF2B5EF4-FFF2-40B4-BE49-F238E27FC236}">
                  <a16:creationId xmlns:a16="http://schemas.microsoft.com/office/drawing/2014/main" id="{60B9FE20-F4E1-97B4-B73C-DB7AF44FFB66}"/>
                </a:ext>
              </a:extLst>
            </p:cNvPr>
            <p:cNvSpPr/>
            <p:nvPr/>
          </p:nvSpPr>
          <p:spPr>
            <a:xfrm>
              <a:off x="-445723" y="5005845"/>
              <a:ext cx="27303" cy="10508"/>
            </a:xfrm>
            <a:custGeom>
              <a:avLst/>
              <a:gdLst>
                <a:gd name="connsiteX0" fmla="*/ 13860 w 27303"/>
                <a:gd name="connsiteY0" fmla="*/ 0 h 10508"/>
                <a:gd name="connsiteX1" fmla="*/ 23331 w 27303"/>
                <a:gd name="connsiteY1" fmla="*/ 705 h 10508"/>
                <a:gd name="connsiteX2" fmla="*/ 27298 w 27303"/>
                <a:gd name="connsiteY2" fmla="*/ 5100 h 10508"/>
                <a:gd name="connsiteX3" fmla="*/ 23331 w 27303"/>
                <a:gd name="connsiteY3" fmla="*/ 10112 h 10508"/>
                <a:gd name="connsiteX4" fmla="*/ 4075 w 27303"/>
                <a:gd name="connsiteY4" fmla="*/ 10100 h 10508"/>
                <a:gd name="connsiteX5" fmla="*/ 7 w 27303"/>
                <a:gd name="connsiteY5" fmla="*/ 5755 h 10508"/>
                <a:gd name="connsiteX6" fmla="*/ 4151 w 27303"/>
                <a:gd name="connsiteY6" fmla="*/ 743 h 10508"/>
                <a:gd name="connsiteX7" fmla="*/ 13860 w 27303"/>
                <a:gd name="connsiteY7" fmla="*/ 0 h 10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03" h="10508">
                  <a:moveTo>
                    <a:pt x="13860" y="0"/>
                  </a:moveTo>
                  <a:cubicBezTo>
                    <a:pt x="17160" y="176"/>
                    <a:pt x="20422" y="-151"/>
                    <a:pt x="23331" y="705"/>
                  </a:cubicBezTo>
                  <a:cubicBezTo>
                    <a:pt x="25043" y="1209"/>
                    <a:pt x="27436" y="3728"/>
                    <a:pt x="27298" y="5100"/>
                  </a:cubicBezTo>
                  <a:cubicBezTo>
                    <a:pt x="27109" y="6964"/>
                    <a:pt x="24892" y="9974"/>
                    <a:pt x="23331" y="10112"/>
                  </a:cubicBezTo>
                  <a:cubicBezTo>
                    <a:pt x="16946" y="10667"/>
                    <a:pt x="10460" y="10616"/>
                    <a:pt x="4075" y="10100"/>
                  </a:cubicBezTo>
                  <a:cubicBezTo>
                    <a:pt x="2501" y="9974"/>
                    <a:pt x="-156" y="7090"/>
                    <a:pt x="7" y="5755"/>
                  </a:cubicBezTo>
                  <a:cubicBezTo>
                    <a:pt x="234" y="3879"/>
                    <a:pt x="2324" y="1309"/>
                    <a:pt x="4151" y="743"/>
                  </a:cubicBezTo>
                  <a:cubicBezTo>
                    <a:pt x="7236" y="-214"/>
                    <a:pt x="10724" y="164"/>
                    <a:pt x="13860" y="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4" name="Freeform: Shape 1263">
              <a:extLst>
                <a:ext uri="{FF2B5EF4-FFF2-40B4-BE49-F238E27FC236}">
                  <a16:creationId xmlns:a16="http://schemas.microsoft.com/office/drawing/2014/main" id="{B97760DA-3065-E9DB-074B-143C5C356005}"/>
                </a:ext>
              </a:extLst>
            </p:cNvPr>
            <p:cNvSpPr/>
            <p:nvPr/>
          </p:nvSpPr>
          <p:spPr>
            <a:xfrm>
              <a:off x="-155082" y="5005832"/>
              <a:ext cx="27327" cy="10392"/>
            </a:xfrm>
            <a:custGeom>
              <a:avLst/>
              <a:gdLst>
                <a:gd name="connsiteX0" fmla="*/ 13578 w 27327"/>
                <a:gd name="connsiteY0" fmla="*/ 0 h 10392"/>
                <a:gd name="connsiteX1" fmla="*/ 23061 w 27327"/>
                <a:gd name="connsiteY1" fmla="*/ 718 h 10392"/>
                <a:gd name="connsiteX2" fmla="*/ 27318 w 27327"/>
                <a:gd name="connsiteY2" fmla="*/ 5667 h 10392"/>
                <a:gd name="connsiteX3" fmla="*/ 23338 w 27327"/>
                <a:gd name="connsiteY3" fmla="*/ 10062 h 10392"/>
                <a:gd name="connsiteX4" fmla="*/ 3490 w 27327"/>
                <a:gd name="connsiteY4" fmla="*/ 9974 h 10392"/>
                <a:gd name="connsiteX5" fmla="*/ 2 w 27327"/>
                <a:gd name="connsiteY5" fmla="*/ 5251 h 10392"/>
                <a:gd name="connsiteX6" fmla="*/ 3893 w 27327"/>
                <a:gd name="connsiteY6" fmla="*/ 743 h 10392"/>
                <a:gd name="connsiteX7" fmla="*/ 13578 w 27327"/>
                <a:gd name="connsiteY7" fmla="*/ 0 h 1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27" h="10392">
                  <a:moveTo>
                    <a:pt x="13578" y="0"/>
                  </a:moveTo>
                  <a:cubicBezTo>
                    <a:pt x="16915" y="176"/>
                    <a:pt x="20215" y="-227"/>
                    <a:pt x="23061" y="718"/>
                  </a:cubicBezTo>
                  <a:cubicBezTo>
                    <a:pt x="24925" y="1335"/>
                    <a:pt x="27041" y="3778"/>
                    <a:pt x="27318" y="5667"/>
                  </a:cubicBezTo>
                  <a:cubicBezTo>
                    <a:pt x="27506" y="6977"/>
                    <a:pt x="24862" y="9949"/>
                    <a:pt x="23338" y="10062"/>
                  </a:cubicBezTo>
                  <a:cubicBezTo>
                    <a:pt x="16751" y="10528"/>
                    <a:pt x="10077" y="10503"/>
                    <a:pt x="3490" y="9974"/>
                  </a:cubicBezTo>
                  <a:cubicBezTo>
                    <a:pt x="2118" y="9861"/>
                    <a:pt x="-74" y="6851"/>
                    <a:pt x="2" y="5251"/>
                  </a:cubicBezTo>
                  <a:cubicBezTo>
                    <a:pt x="77" y="3627"/>
                    <a:pt x="2218" y="1209"/>
                    <a:pt x="3893" y="743"/>
                  </a:cubicBezTo>
                  <a:cubicBezTo>
                    <a:pt x="7017" y="-126"/>
                    <a:pt x="10467" y="176"/>
                    <a:pt x="13578" y="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5" name="Freeform: Shape 1264">
              <a:extLst>
                <a:ext uri="{FF2B5EF4-FFF2-40B4-BE49-F238E27FC236}">
                  <a16:creationId xmlns:a16="http://schemas.microsoft.com/office/drawing/2014/main" id="{A60694CC-DAC9-5293-F50C-7EED9ED9588A}"/>
                </a:ext>
              </a:extLst>
            </p:cNvPr>
            <p:cNvSpPr/>
            <p:nvPr/>
          </p:nvSpPr>
          <p:spPr>
            <a:xfrm>
              <a:off x="-291709" y="5142951"/>
              <a:ext cx="10327" cy="27353"/>
            </a:xfrm>
            <a:custGeom>
              <a:avLst/>
              <a:gdLst>
                <a:gd name="connsiteX0" fmla="*/ 10327 w 10327"/>
                <a:gd name="connsiteY0" fmla="*/ 13350 h 27353"/>
                <a:gd name="connsiteX1" fmla="*/ 9672 w 10327"/>
                <a:gd name="connsiteY1" fmla="*/ 22997 h 27353"/>
                <a:gd name="connsiteX2" fmla="*/ 4799 w 10327"/>
                <a:gd name="connsiteY2" fmla="*/ 27341 h 27353"/>
                <a:gd name="connsiteX3" fmla="*/ 353 w 10327"/>
                <a:gd name="connsiteY3" fmla="*/ 23437 h 27353"/>
                <a:gd name="connsiteX4" fmla="*/ 404 w 10327"/>
                <a:gd name="connsiteY4" fmla="*/ 3577 h 27353"/>
                <a:gd name="connsiteX5" fmla="*/ 5063 w 10327"/>
                <a:gd name="connsiteY5" fmla="*/ 0 h 27353"/>
                <a:gd name="connsiteX6" fmla="*/ 9609 w 10327"/>
                <a:gd name="connsiteY6" fmla="*/ 3829 h 27353"/>
                <a:gd name="connsiteX7" fmla="*/ 10327 w 10327"/>
                <a:gd name="connsiteY7" fmla="*/ 13350 h 2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27" h="27353">
                  <a:moveTo>
                    <a:pt x="10327" y="13350"/>
                  </a:moveTo>
                  <a:cubicBezTo>
                    <a:pt x="10164" y="16838"/>
                    <a:pt x="10592" y="20138"/>
                    <a:pt x="9672" y="22997"/>
                  </a:cubicBezTo>
                  <a:cubicBezTo>
                    <a:pt x="9068" y="24873"/>
                    <a:pt x="6675" y="27026"/>
                    <a:pt x="4799" y="27341"/>
                  </a:cubicBezTo>
                  <a:cubicBezTo>
                    <a:pt x="3502" y="27556"/>
                    <a:pt x="466" y="24936"/>
                    <a:pt x="353" y="23437"/>
                  </a:cubicBezTo>
                  <a:cubicBezTo>
                    <a:pt x="-138" y="16838"/>
                    <a:pt x="-113" y="10164"/>
                    <a:pt x="404" y="3577"/>
                  </a:cubicBezTo>
                  <a:cubicBezTo>
                    <a:pt x="517" y="2179"/>
                    <a:pt x="3464" y="-37"/>
                    <a:pt x="5063" y="0"/>
                  </a:cubicBezTo>
                  <a:cubicBezTo>
                    <a:pt x="6675" y="38"/>
                    <a:pt x="9144" y="2167"/>
                    <a:pt x="9609" y="3829"/>
                  </a:cubicBezTo>
                  <a:cubicBezTo>
                    <a:pt x="10478" y="6952"/>
                    <a:pt x="10164" y="10403"/>
                    <a:pt x="10327" y="1335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6" name="Freeform: Shape 1265">
              <a:extLst>
                <a:ext uri="{FF2B5EF4-FFF2-40B4-BE49-F238E27FC236}">
                  <a16:creationId xmlns:a16="http://schemas.microsoft.com/office/drawing/2014/main" id="{342DBEAE-0EF8-652C-5B0F-E67C10B9AA1B}"/>
                </a:ext>
              </a:extLst>
            </p:cNvPr>
            <p:cNvSpPr/>
            <p:nvPr/>
          </p:nvSpPr>
          <p:spPr>
            <a:xfrm>
              <a:off x="-386891" y="4911102"/>
              <a:ext cx="200302" cy="200353"/>
            </a:xfrm>
            <a:custGeom>
              <a:avLst/>
              <a:gdLst>
                <a:gd name="connsiteX0" fmla="*/ 200302 w 200302"/>
                <a:gd name="connsiteY0" fmla="*/ 100636 h 200353"/>
                <a:gd name="connsiteX1" fmla="*/ 99679 w 200302"/>
                <a:gd name="connsiteY1" fmla="*/ 200353 h 200353"/>
                <a:gd name="connsiteX2" fmla="*/ 0 w 200302"/>
                <a:gd name="connsiteY2" fmla="*/ 99704 h 200353"/>
                <a:gd name="connsiteX3" fmla="*/ 100611 w 200302"/>
                <a:gd name="connsiteY3" fmla="*/ 0 h 200353"/>
                <a:gd name="connsiteX4" fmla="*/ 200302 w 200302"/>
                <a:gd name="connsiteY4" fmla="*/ 100636 h 200353"/>
                <a:gd name="connsiteX5" fmla="*/ 190240 w 200302"/>
                <a:gd name="connsiteY5" fmla="*/ 100712 h 200353"/>
                <a:gd name="connsiteX6" fmla="*/ 101014 w 200302"/>
                <a:gd name="connsiteY6" fmla="*/ 10050 h 200353"/>
                <a:gd name="connsiteX7" fmla="*/ 10062 w 200302"/>
                <a:gd name="connsiteY7" fmla="*/ 99616 h 200353"/>
                <a:gd name="connsiteX8" fmla="*/ 99288 w 200302"/>
                <a:gd name="connsiteY8" fmla="*/ 190291 h 200353"/>
                <a:gd name="connsiteX9" fmla="*/ 190240 w 200302"/>
                <a:gd name="connsiteY9" fmla="*/ 100712 h 200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302" h="200353">
                  <a:moveTo>
                    <a:pt x="200302" y="100636"/>
                  </a:moveTo>
                  <a:cubicBezTo>
                    <a:pt x="200239" y="156036"/>
                    <a:pt x="155444" y="200416"/>
                    <a:pt x="99679" y="200353"/>
                  </a:cubicBezTo>
                  <a:cubicBezTo>
                    <a:pt x="44317" y="200277"/>
                    <a:pt x="-63" y="155469"/>
                    <a:pt x="0" y="99704"/>
                  </a:cubicBezTo>
                  <a:cubicBezTo>
                    <a:pt x="63" y="44317"/>
                    <a:pt x="44859" y="-75"/>
                    <a:pt x="100611" y="0"/>
                  </a:cubicBezTo>
                  <a:cubicBezTo>
                    <a:pt x="156010" y="51"/>
                    <a:pt x="200365" y="44834"/>
                    <a:pt x="200302" y="100636"/>
                  </a:cubicBezTo>
                  <a:close/>
                  <a:moveTo>
                    <a:pt x="190240" y="100712"/>
                  </a:moveTo>
                  <a:cubicBezTo>
                    <a:pt x="190303" y="51156"/>
                    <a:pt x="149928" y="10138"/>
                    <a:pt x="101014" y="10050"/>
                  </a:cubicBezTo>
                  <a:cubicBezTo>
                    <a:pt x="51067" y="9949"/>
                    <a:pt x="10113" y="50287"/>
                    <a:pt x="10062" y="99616"/>
                  </a:cubicBezTo>
                  <a:cubicBezTo>
                    <a:pt x="9999" y="149147"/>
                    <a:pt x="50387" y="190190"/>
                    <a:pt x="99288" y="190291"/>
                  </a:cubicBezTo>
                  <a:cubicBezTo>
                    <a:pt x="149210" y="190391"/>
                    <a:pt x="190190" y="150041"/>
                    <a:pt x="190240" y="100712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7" name="Freeform: Shape 1266">
              <a:extLst>
                <a:ext uri="{FF2B5EF4-FFF2-40B4-BE49-F238E27FC236}">
                  <a16:creationId xmlns:a16="http://schemas.microsoft.com/office/drawing/2014/main" id="{16DBE4DA-4F37-CF1E-5AE6-46407C8F82D1}"/>
                </a:ext>
              </a:extLst>
            </p:cNvPr>
            <p:cNvSpPr/>
            <p:nvPr/>
          </p:nvSpPr>
          <p:spPr>
            <a:xfrm>
              <a:off x="-317289" y="4938335"/>
              <a:ext cx="64356" cy="76537"/>
            </a:xfrm>
            <a:custGeom>
              <a:avLst/>
              <a:gdLst>
                <a:gd name="connsiteX0" fmla="*/ 64356 w 64356"/>
                <a:gd name="connsiteY0" fmla="*/ 11631 h 76537"/>
                <a:gd name="connsiteX1" fmla="*/ 62769 w 64356"/>
                <a:gd name="connsiteY1" fmla="*/ 20208 h 76537"/>
                <a:gd name="connsiteX2" fmla="*/ 56208 w 64356"/>
                <a:gd name="connsiteY2" fmla="*/ 51201 h 76537"/>
                <a:gd name="connsiteX3" fmla="*/ 45138 w 64356"/>
                <a:gd name="connsiteY3" fmla="*/ 70343 h 76537"/>
                <a:gd name="connsiteX4" fmla="*/ 15719 w 64356"/>
                <a:gd name="connsiteY4" fmla="*/ 70431 h 76537"/>
                <a:gd name="connsiteX5" fmla="*/ 2660 w 64356"/>
                <a:gd name="connsiteY5" fmla="*/ 39451 h 76537"/>
                <a:gd name="connsiteX6" fmla="*/ 708 w 64356"/>
                <a:gd name="connsiteY6" fmla="*/ 26492 h 76537"/>
                <a:gd name="connsiteX7" fmla="*/ 20077 w 64356"/>
                <a:gd name="connsiteY7" fmla="*/ 599 h 76537"/>
                <a:gd name="connsiteX8" fmla="*/ 31902 w 64356"/>
                <a:gd name="connsiteY8" fmla="*/ 1468 h 76537"/>
                <a:gd name="connsiteX9" fmla="*/ 50528 w 64356"/>
                <a:gd name="connsiteY9" fmla="*/ 775 h 76537"/>
                <a:gd name="connsiteX10" fmla="*/ 64356 w 64356"/>
                <a:gd name="connsiteY10" fmla="*/ 11631 h 76537"/>
                <a:gd name="connsiteX11" fmla="*/ 30819 w 64356"/>
                <a:gd name="connsiteY11" fmla="*/ 31680 h 76537"/>
                <a:gd name="connsiteX12" fmla="*/ 30819 w 64356"/>
                <a:gd name="connsiteY12" fmla="*/ 32046 h 76537"/>
                <a:gd name="connsiteX13" fmla="*/ 18238 w 64356"/>
                <a:gd name="connsiteY13" fmla="*/ 32096 h 76537"/>
                <a:gd name="connsiteX14" fmla="*/ 13176 w 64356"/>
                <a:gd name="connsiteY14" fmla="*/ 37725 h 76537"/>
                <a:gd name="connsiteX15" fmla="*/ 20001 w 64356"/>
                <a:gd name="connsiteY15" fmla="*/ 60130 h 76537"/>
                <a:gd name="connsiteX16" fmla="*/ 40693 w 64356"/>
                <a:gd name="connsiteY16" fmla="*/ 60356 h 76537"/>
                <a:gd name="connsiteX17" fmla="*/ 47254 w 64356"/>
                <a:gd name="connsiteY17" fmla="*/ 45634 h 76537"/>
                <a:gd name="connsiteX18" fmla="*/ 35844 w 64356"/>
                <a:gd name="connsiteY18" fmla="*/ 31693 h 76537"/>
                <a:gd name="connsiteX19" fmla="*/ 30819 w 64356"/>
                <a:gd name="connsiteY19" fmla="*/ 31680 h 76537"/>
                <a:gd name="connsiteX20" fmla="*/ 53966 w 64356"/>
                <a:gd name="connsiteY20" fmla="*/ 12664 h 76537"/>
                <a:gd name="connsiteX21" fmla="*/ 28112 w 64356"/>
                <a:gd name="connsiteY21" fmla="*/ 11342 h 76537"/>
                <a:gd name="connsiteX22" fmla="*/ 15921 w 64356"/>
                <a:gd name="connsiteY22" fmla="*/ 12148 h 76537"/>
                <a:gd name="connsiteX23" fmla="*/ 10770 w 64356"/>
                <a:gd name="connsiteY23" fmla="*/ 21820 h 76537"/>
                <a:gd name="connsiteX24" fmla="*/ 51863 w 64356"/>
                <a:gd name="connsiteY24" fmla="*/ 21820 h 76537"/>
                <a:gd name="connsiteX25" fmla="*/ 53966 w 64356"/>
                <a:gd name="connsiteY25" fmla="*/ 12664 h 7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4356" h="76537">
                  <a:moveTo>
                    <a:pt x="64356" y="11631"/>
                  </a:moveTo>
                  <a:cubicBezTo>
                    <a:pt x="63827" y="14490"/>
                    <a:pt x="63336" y="17349"/>
                    <a:pt x="62769" y="20208"/>
                  </a:cubicBezTo>
                  <a:cubicBezTo>
                    <a:pt x="60691" y="30572"/>
                    <a:pt x="59419" y="41201"/>
                    <a:pt x="56208" y="51201"/>
                  </a:cubicBezTo>
                  <a:cubicBezTo>
                    <a:pt x="53992" y="58102"/>
                    <a:pt x="50050" y="65041"/>
                    <a:pt x="45138" y="70343"/>
                  </a:cubicBezTo>
                  <a:cubicBezTo>
                    <a:pt x="37217" y="78856"/>
                    <a:pt x="24334" y="78315"/>
                    <a:pt x="15719" y="70431"/>
                  </a:cubicBezTo>
                  <a:cubicBezTo>
                    <a:pt x="6665" y="62132"/>
                    <a:pt x="3604" y="51251"/>
                    <a:pt x="2660" y="39451"/>
                  </a:cubicBezTo>
                  <a:cubicBezTo>
                    <a:pt x="2307" y="35106"/>
                    <a:pt x="1703" y="30736"/>
                    <a:pt x="708" y="26492"/>
                  </a:cubicBezTo>
                  <a:cubicBezTo>
                    <a:pt x="-2567" y="12588"/>
                    <a:pt x="5796" y="1128"/>
                    <a:pt x="20077" y="599"/>
                  </a:cubicBezTo>
                  <a:cubicBezTo>
                    <a:pt x="24006" y="448"/>
                    <a:pt x="27961" y="1456"/>
                    <a:pt x="31902" y="1468"/>
                  </a:cubicBezTo>
                  <a:cubicBezTo>
                    <a:pt x="38124" y="1493"/>
                    <a:pt x="44496" y="1922"/>
                    <a:pt x="50528" y="775"/>
                  </a:cubicBezTo>
                  <a:cubicBezTo>
                    <a:pt x="61497" y="-1302"/>
                    <a:pt x="63991" y="310"/>
                    <a:pt x="64356" y="11631"/>
                  </a:cubicBezTo>
                  <a:close/>
                  <a:moveTo>
                    <a:pt x="30819" y="31680"/>
                  </a:moveTo>
                  <a:cubicBezTo>
                    <a:pt x="30819" y="31806"/>
                    <a:pt x="30819" y="31920"/>
                    <a:pt x="30819" y="32046"/>
                  </a:cubicBezTo>
                  <a:cubicBezTo>
                    <a:pt x="26626" y="32046"/>
                    <a:pt x="22432" y="31882"/>
                    <a:pt x="18238" y="32096"/>
                  </a:cubicBezTo>
                  <a:cubicBezTo>
                    <a:pt x="14888" y="32272"/>
                    <a:pt x="13201" y="34023"/>
                    <a:pt x="13176" y="37725"/>
                  </a:cubicBezTo>
                  <a:cubicBezTo>
                    <a:pt x="13125" y="45962"/>
                    <a:pt x="15039" y="53531"/>
                    <a:pt x="20001" y="60130"/>
                  </a:cubicBezTo>
                  <a:cubicBezTo>
                    <a:pt x="25744" y="67774"/>
                    <a:pt x="35265" y="68114"/>
                    <a:pt x="40693" y="60356"/>
                  </a:cubicBezTo>
                  <a:cubicBezTo>
                    <a:pt x="43728" y="56011"/>
                    <a:pt x="46209" y="50798"/>
                    <a:pt x="47254" y="45634"/>
                  </a:cubicBezTo>
                  <a:cubicBezTo>
                    <a:pt x="49785" y="33141"/>
                    <a:pt x="48652" y="32184"/>
                    <a:pt x="35844" y="31693"/>
                  </a:cubicBezTo>
                  <a:cubicBezTo>
                    <a:pt x="34182" y="31618"/>
                    <a:pt x="32507" y="31680"/>
                    <a:pt x="30819" y="31680"/>
                  </a:cubicBezTo>
                  <a:close/>
                  <a:moveTo>
                    <a:pt x="53966" y="12664"/>
                  </a:moveTo>
                  <a:cubicBezTo>
                    <a:pt x="44572" y="12160"/>
                    <a:pt x="36348" y="11581"/>
                    <a:pt x="28112" y="11342"/>
                  </a:cubicBezTo>
                  <a:cubicBezTo>
                    <a:pt x="24031" y="11228"/>
                    <a:pt x="19699" y="10964"/>
                    <a:pt x="15921" y="12148"/>
                  </a:cubicBezTo>
                  <a:cubicBezTo>
                    <a:pt x="11387" y="13571"/>
                    <a:pt x="9284" y="17336"/>
                    <a:pt x="10770" y="21820"/>
                  </a:cubicBezTo>
                  <a:cubicBezTo>
                    <a:pt x="24522" y="21820"/>
                    <a:pt x="37733" y="21820"/>
                    <a:pt x="51863" y="21820"/>
                  </a:cubicBezTo>
                  <a:cubicBezTo>
                    <a:pt x="52430" y="19314"/>
                    <a:pt x="53236" y="15787"/>
                    <a:pt x="53966" y="12664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8" name="Freeform: Shape 1267">
              <a:extLst>
                <a:ext uri="{FF2B5EF4-FFF2-40B4-BE49-F238E27FC236}">
                  <a16:creationId xmlns:a16="http://schemas.microsoft.com/office/drawing/2014/main" id="{835F1D4D-B602-26DF-1ACE-A250F12CB28A}"/>
                </a:ext>
              </a:extLst>
            </p:cNvPr>
            <p:cNvSpPr/>
            <p:nvPr/>
          </p:nvSpPr>
          <p:spPr>
            <a:xfrm>
              <a:off x="-346603" y="5008117"/>
              <a:ext cx="119680" cy="60473"/>
            </a:xfrm>
            <a:custGeom>
              <a:avLst/>
              <a:gdLst>
                <a:gd name="connsiteX0" fmla="*/ 80334 w 119680"/>
                <a:gd name="connsiteY0" fmla="*/ 9415 h 60473"/>
                <a:gd name="connsiteX1" fmla="*/ 86794 w 119680"/>
                <a:gd name="connsiteY1" fmla="*/ 95 h 60473"/>
                <a:gd name="connsiteX2" fmla="*/ 106000 w 119680"/>
                <a:gd name="connsiteY2" fmla="*/ 2816 h 60473"/>
                <a:gd name="connsiteX3" fmla="*/ 119614 w 119680"/>
                <a:gd name="connsiteY3" fmla="*/ 20384 h 60473"/>
                <a:gd name="connsiteX4" fmla="*/ 119676 w 119680"/>
                <a:gd name="connsiteY4" fmla="*/ 53757 h 60473"/>
                <a:gd name="connsiteX5" fmla="*/ 114236 w 119680"/>
                <a:gd name="connsiteY5" fmla="*/ 60469 h 60473"/>
                <a:gd name="connsiteX6" fmla="*/ 109450 w 119680"/>
                <a:gd name="connsiteY6" fmla="*/ 53770 h 60473"/>
                <a:gd name="connsiteX7" fmla="*/ 109211 w 119680"/>
                <a:gd name="connsiteY7" fmla="*/ 23557 h 60473"/>
                <a:gd name="connsiteX8" fmla="*/ 103972 w 119680"/>
                <a:gd name="connsiteY8" fmla="*/ 13369 h 60473"/>
                <a:gd name="connsiteX9" fmla="*/ 90220 w 119680"/>
                <a:gd name="connsiteY9" fmla="*/ 14540 h 60473"/>
                <a:gd name="connsiteX10" fmla="*/ 72135 w 119680"/>
                <a:gd name="connsiteY10" fmla="*/ 29137 h 60473"/>
                <a:gd name="connsiteX11" fmla="*/ 47477 w 119680"/>
                <a:gd name="connsiteY11" fmla="*/ 29237 h 60473"/>
                <a:gd name="connsiteX12" fmla="*/ 29153 w 119680"/>
                <a:gd name="connsiteY12" fmla="*/ 14931 h 60473"/>
                <a:gd name="connsiteX13" fmla="*/ 15325 w 119680"/>
                <a:gd name="connsiteY13" fmla="*/ 13243 h 60473"/>
                <a:gd name="connsiteX14" fmla="*/ 10200 w 119680"/>
                <a:gd name="connsiteY14" fmla="*/ 24439 h 60473"/>
                <a:gd name="connsiteX15" fmla="*/ 10238 w 119680"/>
                <a:gd name="connsiteY15" fmla="*/ 53405 h 60473"/>
                <a:gd name="connsiteX16" fmla="*/ 5175 w 119680"/>
                <a:gd name="connsiteY16" fmla="*/ 60444 h 60473"/>
                <a:gd name="connsiteX17" fmla="*/ 12 w 119680"/>
                <a:gd name="connsiteY17" fmla="*/ 53455 h 60473"/>
                <a:gd name="connsiteX18" fmla="*/ 87 w 119680"/>
                <a:gd name="connsiteY18" fmla="*/ 20711 h 60473"/>
                <a:gd name="connsiteX19" fmla="*/ 11661 w 119680"/>
                <a:gd name="connsiteY19" fmla="*/ 3735 h 60473"/>
                <a:gd name="connsiteX20" fmla="*/ 33838 w 119680"/>
                <a:gd name="connsiteY20" fmla="*/ 284 h 60473"/>
                <a:gd name="connsiteX21" fmla="*/ 38926 w 119680"/>
                <a:gd name="connsiteY21" fmla="*/ 5624 h 60473"/>
                <a:gd name="connsiteX22" fmla="*/ 41961 w 119680"/>
                <a:gd name="connsiteY22" fmla="*/ 11933 h 60473"/>
                <a:gd name="connsiteX23" fmla="*/ 52817 w 119680"/>
                <a:gd name="connsiteY23" fmla="*/ 20472 h 60473"/>
                <a:gd name="connsiteX24" fmla="*/ 66292 w 119680"/>
                <a:gd name="connsiteY24" fmla="*/ 20573 h 60473"/>
                <a:gd name="connsiteX25" fmla="*/ 80334 w 119680"/>
                <a:gd name="connsiteY25" fmla="*/ 9415 h 6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9680" h="60473">
                  <a:moveTo>
                    <a:pt x="80334" y="9415"/>
                  </a:moveTo>
                  <a:cubicBezTo>
                    <a:pt x="78029" y="1342"/>
                    <a:pt x="79188" y="-471"/>
                    <a:pt x="86794" y="95"/>
                  </a:cubicBezTo>
                  <a:cubicBezTo>
                    <a:pt x="93230" y="574"/>
                    <a:pt x="99716" y="1393"/>
                    <a:pt x="106000" y="2816"/>
                  </a:cubicBezTo>
                  <a:cubicBezTo>
                    <a:pt x="113833" y="4591"/>
                    <a:pt x="119500" y="12185"/>
                    <a:pt x="119614" y="20384"/>
                  </a:cubicBezTo>
                  <a:cubicBezTo>
                    <a:pt x="119765" y="31504"/>
                    <a:pt x="119601" y="42637"/>
                    <a:pt x="119676" y="53757"/>
                  </a:cubicBezTo>
                  <a:cubicBezTo>
                    <a:pt x="119702" y="57623"/>
                    <a:pt x="118656" y="60596"/>
                    <a:pt x="114236" y="60469"/>
                  </a:cubicBezTo>
                  <a:cubicBezTo>
                    <a:pt x="110030" y="60356"/>
                    <a:pt x="109450" y="57208"/>
                    <a:pt x="109450" y="53770"/>
                  </a:cubicBezTo>
                  <a:cubicBezTo>
                    <a:pt x="109488" y="43695"/>
                    <a:pt x="109916" y="33595"/>
                    <a:pt x="109211" y="23557"/>
                  </a:cubicBezTo>
                  <a:cubicBezTo>
                    <a:pt x="108959" y="19930"/>
                    <a:pt x="106806" y="14931"/>
                    <a:pt x="103972" y="13369"/>
                  </a:cubicBezTo>
                  <a:cubicBezTo>
                    <a:pt x="100056" y="11203"/>
                    <a:pt x="94917" y="9881"/>
                    <a:pt x="90220" y="14540"/>
                  </a:cubicBezTo>
                  <a:cubicBezTo>
                    <a:pt x="84754" y="19968"/>
                    <a:pt x="78269" y="24401"/>
                    <a:pt x="72135" y="29137"/>
                  </a:cubicBezTo>
                  <a:cubicBezTo>
                    <a:pt x="63685" y="35673"/>
                    <a:pt x="55990" y="35685"/>
                    <a:pt x="47477" y="29237"/>
                  </a:cubicBezTo>
                  <a:cubicBezTo>
                    <a:pt x="41294" y="24552"/>
                    <a:pt x="34833" y="20157"/>
                    <a:pt x="29153" y="14931"/>
                  </a:cubicBezTo>
                  <a:cubicBezTo>
                    <a:pt x="24594" y="10737"/>
                    <a:pt x="19910" y="11417"/>
                    <a:pt x="15325" y="13243"/>
                  </a:cubicBezTo>
                  <a:cubicBezTo>
                    <a:pt x="10578" y="15132"/>
                    <a:pt x="10137" y="19792"/>
                    <a:pt x="10200" y="24439"/>
                  </a:cubicBezTo>
                  <a:cubicBezTo>
                    <a:pt x="10326" y="34098"/>
                    <a:pt x="10212" y="43745"/>
                    <a:pt x="10238" y="53405"/>
                  </a:cubicBezTo>
                  <a:cubicBezTo>
                    <a:pt x="10250" y="57031"/>
                    <a:pt x="9835" y="60482"/>
                    <a:pt x="5175" y="60444"/>
                  </a:cubicBezTo>
                  <a:cubicBezTo>
                    <a:pt x="692" y="60406"/>
                    <a:pt x="-14" y="57195"/>
                    <a:pt x="12" y="53455"/>
                  </a:cubicBezTo>
                  <a:cubicBezTo>
                    <a:pt x="87" y="42536"/>
                    <a:pt x="-102" y="31630"/>
                    <a:pt x="87" y="20711"/>
                  </a:cubicBezTo>
                  <a:cubicBezTo>
                    <a:pt x="226" y="12626"/>
                    <a:pt x="4016" y="6128"/>
                    <a:pt x="11661" y="3735"/>
                  </a:cubicBezTo>
                  <a:cubicBezTo>
                    <a:pt x="18738" y="1518"/>
                    <a:pt x="26383" y="801"/>
                    <a:pt x="33838" y="284"/>
                  </a:cubicBezTo>
                  <a:cubicBezTo>
                    <a:pt x="35425" y="171"/>
                    <a:pt x="37528" y="3546"/>
                    <a:pt x="38926" y="5624"/>
                  </a:cubicBezTo>
                  <a:cubicBezTo>
                    <a:pt x="40223" y="7551"/>
                    <a:pt x="40387" y="10422"/>
                    <a:pt x="41961" y="11933"/>
                  </a:cubicBezTo>
                  <a:cubicBezTo>
                    <a:pt x="45273" y="15107"/>
                    <a:pt x="49253" y="17563"/>
                    <a:pt x="52817" y="20472"/>
                  </a:cubicBezTo>
                  <a:cubicBezTo>
                    <a:pt x="57350" y="24175"/>
                    <a:pt x="61645" y="24603"/>
                    <a:pt x="66292" y="20573"/>
                  </a:cubicBezTo>
                  <a:cubicBezTo>
                    <a:pt x="70750" y="16769"/>
                    <a:pt x="75473" y="13281"/>
                    <a:pt x="80334" y="9415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0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C1217-EFD6-CE35-FBF4-5F266221A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roup 48">
            <a:extLst>
              <a:ext uri="{FF2B5EF4-FFF2-40B4-BE49-F238E27FC236}">
                <a16:creationId xmlns:a16="http://schemas.microsoft.com/office/drawing/2014/main" id="{EE28E2C5-4CA4-D8B6-7C4F-163455D33F6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60" name="Rectangle 1159">
              <a:extLst>
                <a:ext uri="{FF2B5EF4-FFF2-40B4-BE49-F238E27FC236}">
                  <a16:creationId xmlns:a16="http://schemas.microsoft.com/office/drawing/2014/main" id="{1043B27F-5389-0746-CD15-DF043A255CC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6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grpSp>
          <p:nvGrpSpPr>
            <p:cNvPr id="1161" name="Group 1160">
              <a:extLst>
                <a:ext uri="{FF2B5EF4-FFF2-40B4-BE49-F238E27FC236}">
                  <a16:creationId xmlns:a16="http://schemas.microsoft.com/office/drawing/2014/main" id="{BD60F46B-29D5-669A-E069-56792C418AFC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162" name="Group 1161">
                <a:extLst>
                  <a:ext uri="{FF2B5EF4-FFF2-40B4-BE49-F238E27FC236}">
                    <a16:creationId xmlns:a16="http://schemas.microsoft.com/office/drawing/2014/main" id="{4F25CFE7-C1C5-9DFA-1163-1671E01EE575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0744"/>
                <a:chOff x="0" y="0"/>
                <a:chExt cx="12192000" cy="6850744"/>
              </a:xfrm>
            </p:grpSpPr>
            <p:cxnSp>
              <p:nvCxnSpPr>
                <p:cNvPr id="1184" name="Straight Connector 1183">
                  <a:extLst>
                    <a:ext uri="{FF2B5EF4-FFF2-40B4-BE49-F238E27FC236}">
                      <a16:creationId xmlns:a16="http://schemas.microsoft.com/office/drawing/2014/main" id="{0DA34D25-074F-1FD7-C109-0593411AC27C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5" name="Straight Connector 1184">
                  <a:extLst>
                    <a:ext uri="{FF2B5EF4-FFF2-40B4-BE49-F238E27FC236}">
                      <a16:creationId xmlns:a16="http://schemas.microsoft.com/office/drawing/2014/main" id="{B230DC63-C94A-A88E-7D4D-EB1990A0FECE}"/>
                    </a:ext>
                  </a:extLst>
                </p:cNvPr>
                <p:cNvCxnSpPr/>
                <p:nvPr/>
              </p:nvCxnSpPr>
              <p:spPr>
                <a:xfrm>
                  <a:off x="0" y="62279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6" name="Straight Connector 1185">
                  <a:extLst>
                    <a:ext uri="{FF2B5EF4-FFF2-40B4-BE49-F238E27FC236}">
                      <a16:creationId xmlns:a16="http://schemas.microsoft.com/office/drawing/2014/main" id="{8410C31B-55EB-2E71-E6C8-C997D1FD336D}"/>
                    </a:ext>
                  </a:extLst>
                </p:cNvPr>
                <p:cNvCxnSpPr/>
                <p:nvPr/>
              </p:nvCxnSpPr>
              <p:spPr>
                <a:xfrm>
                  <a:off x="0" y="124559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7" name="Straight Connector 1186">
                  <a:extLst>
                    <a:ext uri="{FF2B5EF4-FFF2-40B4-BE49-F238E27FC236}">
                      <a16:creationId xmlns:a16="http://schemas.microsoft.com/office/drawing/2014/main" id="{1A38EEAD-8D21-E4F1-2ECB-0F15502831EE}"/>
                    </a:ext>
                  </a:extLst>
                </p:cNvPr>
                <p:cNvCxnSpPr/>
                <p:nvPr/>
              </p:nvCxnSpPr>
              <p:spPr>
                <a:xfrm>
                  <a:off x="0" y="186838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8" name="Straight Connector 1187">
                  <a:extLst>
                    <a:ext uri="{FF2B5EF4-FFF2-40B4-BE49-F238E27FC236}">
                      <a16:creationId xmlns:a16="http://schemas.microsoft.com/office/drawing/2014/main" id="{5F2015BE-6B38-DDDA-41CF-51ED6D9591AC}"/>
                    </a:ext>
                  </a:extLst>
                </p:cNvPr>
                <p:cNvCxnSpPr/>
                <p:nvPr/>
              </p:nvCxnSpPr>
              <p:spPr>
                <a:xfrm>
                  <a:off x="0" y="249118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9" name="Straight Connector 1188">
                  <a:extLst>
                    <a:ext uri="{FF2B5EF4-FFF2-40B4-BE49-F238E27FC236}">
                      <a16:creationId xmlns:a16="http://schemas.microsoft.com/office/drawing/2014/main" id="{E68A225E-46FF-F5D8-0D7A-077883337175}"/>
                    </a:ext>
                  </a:extLst>
                </p:cNvPr>
                <p:cNvCxnSpPr/>
                <p:nvPr/>
              </p:nvCxnSpPr>
              <p:spPr>
                <a:xfrm>
                  <a:off x="0" y="311397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0" name="Straight Connector 1189">
                  <a:extLst>
                    <a:ext uri="{FF2B5EF4-FFF2-40B4-BE49-F238E27FC236}">
                      <a16:creationId xmlns:a16="http://schemas.microsoft.com/office/drawing/2014/main" id="{15C13885-87B3-9707-E8D9-0C9DFAA09C84}"/>
                    </a:ext>
                  </a:extLst>
                </p:cNvPr>
                <p:cNvCxnSpPr/>
                <p:nvPr/>
              </p:nvCxnSpPr>
              <p:spPr>
                <a:xfrm>
                  <a:off x="0" y="373677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1" name="Straight Connector 1190">
                  <a:extLst>
                    <a:ext uri="{FF2B5EF4-FFF2-40B4-BE49-F238E27FC236}">
                      <a16:creationId xmlns:a16="http://schemas.microsoft.com/office/drawing/2014/main" id="{3736ED09-C108-D0E1-28C9-D99B4264F6E5}"/>
                    </a:ext>
                  </a:extLst>
                </p:cNvPr>
                <p:cNvCxnSpPr/>
                <p:nvPr/>
              </p:nvCxnSpPr>
              <p:spPr>
                <a:xfrm>
                  <a:off x="0" y="435956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2" name="Straight Connector 1191">
                  <a:extLst>
                    <a:ext uri="{FF2B5EF4-FFF2-40B4-BE49-F238E27FC236}">
                      <a16:creationId xmlns:a16="http://schemas.microsoft.com/office/drawing/2014/main" id="{7AC57A18-A8C0-04D1-DC71-100B693FEAB7}"/>
                    </a:ext>
                  </a:extLst>
                </p:cNvPr>
                <p:cNvCxnSpPr/>
                <p:nvPr/>
              </p:nvCxnSpPr>
              <p:spPr>
                <a:xfrm>
                  <a:off x="0" y="498236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3" name="Straight Connector 1192">
                  <a:extLst>
                    <a:ext uri="{FF2B5EF4-FFF2-40B4-BE49-F238E27FC236}">
                      <a16:creationId xmlns:a16="http://schemas.microsoft.com/office/drawing/2014/main" id="{67A11956-FE67-C5A3-FE30-D3BA027EA8F0}"/>
                    </a:ext>
                  </a:extLst>
                </p:cNvPr>
                <p:cNvCxnSpPr/>
                <p:nvPr/>
              </p:nvCxnSpPr>
              <p:spPr>
                <a:xfrm>
                  <a:off x="0" y="560515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4" name="Straight Connector 1193">
                  <a:extLst>
                    <a:ext uri="{FF2B5EF4-FFF2-40B4-BE49-F238E27FC236}">
                      <a16:creationId xmlns:a16="http://schemas.microsoft.com/office/drawing/2014/main" id="{2E972008-6F2E-2CA3-DA4A-7619B36A5C4E}"/>
                    </a:ext>
                  </a:extLst>
                </p:cNvPr>
                <p:cNvCxnSpPr/>
                <p:nvPr/>
              </p:nvCxnSpPr>
              <p:spPr>
                <a:xfrm>
                  <a:off x="0" y="622795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5" name="Straight Connector 1194">
                  <a:extLst>
                    <a:ext uri="{FF2B5EF4-FFF2-40B4-BE49-F238E27FC236}">
                      <a16:creationId xmlns:a16="http://schemas.microsoft.com/office/drawing/2014/main" id="{F5F840F1-4BAD-8699-9472-913F118D5D8A}"/>
                    </a:ext>
                  </a:extLst>
                </p:cNvPr>
                <p:cNvCxnSpPr/>
                <p:nvPr/>
              </p:nvCxnSpPr>
              <p:spPr>
                <a:xfrm>
                  <a:off x="0" y="6850744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3" name="Group 1162">
                <a:extLst>
                  <a:ext uri="{FF2B5EF4-FFF2-40B4-BE49-F238E27FC236}">
                    <a16:creationId xmlns:a16="http://schemas.microsoft.com/office/drawing/2014/main" id="{B040195A-6C1C-BD46-B4CB-4E1F26AC3777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cxnSp>
              <p:nvCxnSpPr>
                <p:cNvPr id="1164" name="Straight Connector 1163">
                  <a:extLst>
                    <a:ext uri="{FF2B5EF4-FFF2-40B4-BE49-F238E27FC236}">
                      <a16:creationId xmlns:a16="http://schemas.microsoft.com/office/drawing/2014/main" id="{01F7FF57-EDB6-0DC1-8A39-562B6E87B5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5" name="Straight Connector 1164">
                  <a:extLst>
                    <a:ext uri="{FF2B5EF4-FFF2-40B4-BE49-F238E27FC236}">
                      <a16:creationId xmlns:a16="http://schemas.microsoft.com/office/drawing/2014/main" id="{43533F87-2ECC-FD0E-7CBB-14B92EF6FD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6" name="Straight Connector 1165">
                  <a:extLst>
                    <a:ext uri="{FF2B5EF4-FFF2-40B4-BE49-F238E27FC236}">
                      <a16:creationId xmlns:a16="http://schemas.microsoft.com/office/drawing/2014/main" id="{8160C527-6F55-42DF-735E-78D3C0E55C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8336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7" name="Straight Connector 1166">
                  <a:extLst>
                    <a:ext uri="{FF2B5EF4-FFF2-40B4-BE49-F238E27FC236}">
                      <a16:creationId xmlns:a16="http://schemas.microsoft.com/office/drawing/2014/main" id="{1ABD849D-CD04-8B7E-9932-C04569C88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2505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8" name="Straight Connector 1167">
                  <a:extLst>
                    <a:ext uri="{FF2B5EF4-FFF2-40B4-BE49-F238E27FC236}">
                      <a16:creationId xmlns:a16="http://schemas.microsoft.com/office/drawing/2014/main" id="{0EDF9391-8296-4B4C-308A-6BB928BF19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6673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9" name="Straight Connector 1168">
                  <a:extLst>
                    <a:ext uri="{FF2B5EF4-FFF2-40B4-BE49-F238E27FC236}">
                      <a16:creationId xmlns:a16="http://schemas.microsoft.com/office/drawing/2014/main" id="{1F68F676-025B-AB15-6C8C-6B3B0EE05C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0842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0" name="Straight Connector 1169">
                  <a:extLst>
                    <a:ext uri="{FF2B5EF4-FFF2-40B4-BE49-F238E27FC236}">
                      <a16:creationId xmlns:a16="http://schemas.microsoft.com/office/drawing/2014/main" id="{650D460F-7362-FB77-EFAF-3802D2D07B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5010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1" name="Straight Connector 1170">
                  <a:extLst>
                    <a:ext uri="{FF2B5EF4-FFF2-40B4-BE49-F238E27FC236}">
                      <a16:creationId xmlns:a16="http://schemas.microsoft.com/office/drawing/2014/main" id="{E2E07298-B878-77CB-B343-25FE6FF17E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9178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2" name="Straight Connector 1171">
                  <a:extLst>
                    <a:ext uri="{FF2B5EF4-FFF2-40B4-BE49-F238E27FC236}">
                      <a16:creationId xmlns:a16="http://schemas.microsoft.com/office/drawing/2014/main" id="{54EF788C-9477-0D2B-2BB7-1FFC81E778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3347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3" name="Straight Connector 1172">
                  <a:extLst>
                    <a:ext uri="{FF2B5EF4-FFF2-40B4-BE49-F238E27FC236}">
                      <a16:creationId xmlns:a16="http://schemas.microsoft.com/office/drawing/2014/main" id="{292175F3-3DB2-935E-0FE8-FA354D3DB4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515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4" name="Straight Connector 1173">
                  <a:extLst>
                    <a:ext uri="{FF2B5EF4-FFF2-40B4-BE49-F238E27FC236}">
                      <a16:creationId xmlns:a16="http://schemas.microsoft.com/office/drawing/2014/main" id="{54C538F3-2D66-EE51-1908-77E1B0D8A5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5" name="Straight Connector 1174">
                  <a:extLst>
                    <a:ext uri="{FF2B5EF4-FFF2-40B4-BE49-F238E27FC236}">
                      <a16:creationId xmlns:a16="http://schemas.microsoft.com/office/drawing/2014/main" id="{0DC07BDE-FF4A-904E-2A0D-8A85DFB983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5852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6" name="Straight Connector 1175">
                  <a:extLst>
                    <a:ext uri="{FF2B5EF4-FFF2-40B4-BE49-F238E27FC236}">
                      <a16:creationId xmlns:a16="http://schemas.microsoft.com/office/drawing/2014/main" id="{8088AA9B-38A2-6ACE-F41E-6466E1ACB9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0020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7" name="Straight Connector 1176">
                  <a:extLst>
                    <a:ext uri="{FF2B5EF4-FFF2-40B4-BE49-F238E27FC236}">
                      <a16:creationId xmlns:a16="http://schemas.microsoft.com/office/drawing/2014/main" id="{39B6E9B9-4B97-AE0A-571A-09E8CA474F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34189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8" name="Straight Connector 1177">
                  <a:extLst>
                    <a:ext uri="{FF2B5EF4-FFF2-40B4-BE49-F238E27FC236}">
                      <a16:creationId xmlns:a16="http://schemas.microsoft.com/office/drawing/2014/main" id="{133FE8FD-F8DF-38CD-234C-18B192A52E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98357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9" name="Straight Connector 1178">
                  <a:extLst>
                    <a:ext uri="{FF2B5EF4-FFF2-40B4-BE49-F238E27FC236}">
                      <a16:creationId xmlns:a16="http://schemas.microsoft.com/office/drawing/2014/main" id="{C3D9DA42-D90D-E6D9-990B-42B72B5494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526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0" name="Straight Connector 1179">
                  <a:extLst>
                    <a:ext uri="{FF2B5EF4-FFF2-40B4-BE49-F238E27FC236}">
                      <a16:creationId xmlns:a16="http://schemas.microsoft.com/office/drawing/2014/main" id="{6F0A89E0-8671-06D6-09BD-B49AEE0447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6694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1" name="Straight Connector 1180">
                  <a:extLst>
                    <a:ext uri="{FF2B5EF4-FFF2-40B4-BE49-F238E27FC236}">
                      <a16:creationId xmlns:a16="http://schemas.microsoft.com/office/drawing/2014/main" id="{FF81E2B4-2070-DF6B-25F5-B84F2073AE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90862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2" name="Straight Connector 1181">
                  <a:extLst>
                    <a:ext uri="{FF2B5EF4-FFF2-40B4-BE49-F238E27FC236}">
                      <a16:creationId xmlns:a16="http://schemas.microsoft.com/office/drawing/2014/main" id="{5A9CDE38-814D-A1AC-5CFD-799F2CD414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5031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3" name="Straight Connector 1182">
                  <a:extLst>
                    <a:ext uri="{FF2B5EF4-FFF2-40B4-BE49-F238E27FC236}">
                      <a16:creationId xmlns:a16="http://schemas.microsoft.com/office/drawing/2014/main" id="{5D98C5AE-0692-85F9-36A9-F55ADEB27B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19200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156" name="Oval 1155">
            <a:extLst>
              <a:ext uri="{FF2B5EF4-FFF2-40B4-BE49-F238E27FC236}">
                <a16:creationId xmlns:a16="http://schemas.microsoft.com/office/drawing/2014/main" id="{09A265A8-2C88-8178-5913-B73EB93D102C}"/>
              </a:ext>
            </a:extLst>
          </p:cNvPr>
          <p:cNvSpPr/>
          <p:nvPr/>
        </p:nvSpPr>
        <p:spPr>
          <a:xfrm>
            <a:off x="7176625" y="4730426"/>
            <a:ext cx="1328951" cy="1328951"/>
          </a:xfrm>
          <a:prstGeom prst="ellipse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8" name="Freeform: Shape 1157">
            <a:extLst>
              <a:ext uri="{FF2B5EF4-FFF2-40B4-BE49-F238E27FC236}">
                <a16:creationId xmlns:a16="http://schemas.microsoft.com/office/drawing/2014/main" id="{51F504A8-0782-E8A8-D8DC-39FEA4125314}"/>
              </a:ext>
            </a:extLst>
          </p:cNvPr>
          <p:cNvSpPr/>
          <p:nvPr/>
        </p:nvSpPr>
        <p:spPr>
          <a:xfrm>
            <a:off x="7841101" y="0"/>
            <a:ext cx="4350899" cy="5144790"/>
          </a:xfrm>
          <a:custGeom>
            <a:avLst/>
            <a:gdLst>
              <a:gd name="connsiteX0" fmla="*/ 192795 w 4350899"/>
              <a:gd name="connsiteY0" fmla="*/ 0 h 5144790"/>
              <a:gd name="connsiteX1" fmla="*/ 4350899 w 4350899"/>
              <a:gd name="connsiteY1" fmla="*/ 0 h 5144790"/>
              <a:gd name="connsiteX2" fmla="*/ 4350899 w 4350899"/>
              <a:gd name="connsiteY2" fmla="*/ 5122318 h 5144790"/>
              <a:gd name="connsiteX3" fmla="*/ 4333803 w 4350899"/>
              <a:gd name="connsiteY3" fmla="*/ 5124491 h 5144790"/>
              <a:gd name="connsiteX4" fmla="*/ 3931799 w 4350899"/>
              <a:gd name="connsiteY4" fmla="*/ 5144790 h 5144790"/>
              <a:gd name="connsiteX5" fmla="*/ 0 w 4350899"/>
              <a:gd name="connsiteY5" fmla="*/ 1212991 h 5144790"/>
              <a:gd name="connsiteX6" fmla="*/ 176766 w 4350899"/>
              <a:gd name="connsiteY6" fmla="*/ 43794 h 514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0899" h="5144790">
                <a:moveTo>
                  <a:pt x="192795" y="0"/>
                </a:moveTo>
                <a:lnTo>
                  <a:pt x="4350899" y="0"/>
                </a:lnTo>
                <a:lnTo>
                  <a:pt x="4350899" y="5122318"/>
                </a:lnTo>
                <a:lnTo>
                  <a:pt x="4333803" y="5124491"/>
                </a:lnTo>
                <a:cubicBezTo>
                  <a:pt x="4201627" y="5137914"/>
                  <a:pt x="4067516" y="5144790"/>
                  <a:pt x="3931799" y="5144790"/>
                </a:cubicBezTo>
                <a:cubicBezTo>
                  <a:pt x="1760326" y="5144790"/>
                  <a:pt x="0" y="3384464"/>
                  <a:pt x="0" y="1212991"/>
                </a:cubicBezTo>
                <a:cubicBezTo>
                  <a:pt x="0" y="805840"/>
                  <a:pt x="61887" y="413143"/>
                  <a:pt x="176766" y="43794"/>
                </a:cubicBezTo>
                <a:close/>
              </a:path>
            </a:pathLst>
          </a:cu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8AEC11-3EC0-9AB1-A59A-9375EB6FF835}"/>
              </a:ext>
            </a:extLst>
          </p:cNvPr>
          <p:cNvSpPr/>
          <p:nvPr/>
        </p:nvSpPr>
        <p:spPr>
          <a:xfrm>
            <a:off x="0" y="6794500"/>
            <a:ext cx="12192000" cy="63500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3A9FACD-8FB2-509D-3032-20171EDB4339}"/>
              </a:ext>
            </a:extLst>
          </p:cNvPr>
          <p:cNvGrpSpPr/>
          <p:nvPr/>
        </p:nvGrpSpPr>
        <p:grpSpPr>
          <a:xfrm>
            <a:off x="419100" y="107731"/>
            <a:ext cx="11638642" cy="1110082"/>
            <a:chOff x="419100" y="175947"/>
            <a:chExt cx="11638642" cy="1110082"/>
          </a:xfrm>
        </p:grpSpPr>
        <p:pic>
          <p:nvPicPr>
            <p:cNvPr id="7" name="Picture 2" descr="Digital Marketing - Pooler Digital">
              <a:extLst>
                <a:ext uri="{FF2B5EF4-FFF2-40B4-BE49-F238E27FC236}">
                  <a16:creationId xmlns:a16="http://schemas.microsoft.com/office/drawing/2014/main" id="{F7C27D8A-75CF-6A9B-3812-F44FBBA558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48" t="33772" r="21048" b="28591"/>
            <a:stretch/>
          </p:blipFill>
          <p:spPr bwMode="auto">
            <a:xfrm>
              <a:off x="10867571" y="175947"/>
              <a:ext cx="1190171" cy="773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51C6E6-CF73-67CF-88C1-9B215C8E120A}"/>
                </a:ext>
              </a:extLst>
            </p:cNvPr>
            <p:cNvSpPr txBox="1"/>
            <p:nvPr/>
          </p:nvSpPr>
          <p:spPr>
            <a:xfrm>
              <a:off x="419100" y="270366"/>
              <a:ext cx="675490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AI Platform Google Ads Test:</a:t>
              </a:r>
              <a:br>
                <a:rPr lang="en-US" sz="3600" b="1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</a:br>
              <a:r>
                <a:rPr lang="en-US" sz="2400" b="1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30/days for a Professiona</a:t>
              </a:r>
              <a:r>
                <a:rPr lang="en-US" sz="2400" b="1" dirty="0">
                  <a:solidFill>
                    <a:srgbClr val="000000"/>
                  </a:solidFill>
                  <a:latin typeface="Aptos Display" panose="020B0004020202020204" pitchFamily="34" charset="0"/>
                  <a:cs typeface="Arial" panose="020B0604020202020204" pitchFamily="34" charset="0"/>
                </a:rPr>
                <a:t>l Development Brand</a:t>
              </a:r>
              <a:endParaRPr lang="en-US" sz="2400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Rectangle 1">
            <a:extLst>
              <a:ext uri="{FF2B5EF4-FFF2-40B4-BE49-F238E27FC236}">
                <a16:creationId xmlns:a16="http://schemas.microsoft.com/office/drawing/2014/main" id="{7C5C708B-1FB6-644F-84B7-0FDA13D9931C}"/>
              </a:ext>
            </a:extLst>
          </p:cNvPr>
          <p:cNvSpPr/>
          <p:nvPr/>
        </p:nvSpPr>
        <p:spPr>
          <a:xfrm>
            <a:off x="0" y="299229"/>
            <a:ext cx="326186" cy="476103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CDCDE9-199B-68CC-591C-63BA563352C2}"/>
              </a:ext>
            </a:extLst>
          </p:cNvPr>
          <p:cNvGrpSpPr/>
          <p:nvPr/>
        </p:nvGrpSpPr>
        <p:grpSpPr>
          <a:xfrm>
            <a:off x="6062836" y="1179194"/>
            <a:ext cx="7112239" cy="4061131"/>
            <a:chOff x="465414" y="2152965"/>
            <a:chExt cx="4217861" cy="2408424"/>
          </a:xfrm>
        </p:grpSpPr>
        <p:grpSp>
          <p:nvGrpSpPr>
            <p:cNvPr id="4" name="Gruppieren">
              <a:extLst>
                <a:ext uri="{FF2B5EF4-FFF2-40B4-BE49-F238E27FC236}">
                  <a16:creationId xmlns:a16="http://schemas.microsoft.com/office/drawing/2014/main" id="{A69D1D35-74E0-EAC5-BFFB-07181E66FAEE}"/>
                </a:ext>
              </a:extLst>
            </p:cNvPr>
            <p:cNvGrpSpPr/>
            <p:nvPr/>
          </p:nvGrpSpPr>
          <p:grpSpPr>
            <a:xfrm>
              <a:off x="465414" y="2152965"/>
              <a:ext cx="4217861" cy="2408424"/>
              <a:chOff x="0" y="0"/>
              <a:chExt cx="9321848" cy="5322831"/>
            </a:xfrm>
          </p:grpSpPr>
          <p:sp>
            <p:nvSpPr>
              <p:cNvPr id="13" name="Form">
                <a:extLst>
                  <a:ext uri="{FF2B5EF4-FFF2-40B4-BE49-F238E27FC236}">
                    <a16:creationId xmlns:a16="http://schemas.microsoft.com/office/drawing/2014/main" id="{E9AA5374-C88C-735C-8F20-BE7CDB518CCC}"/>
                  </a:ext>
                </a:extLst>
              </p:cNvPr>
              <p:cNvSpPr/>
              <p:nvPr/>
            </p:nvSpPr>
            <p:spPr>
              <a:xfrm>
                <a:off x="840659" y="26142"/>
                <a:ext cx="7591159" cy="5141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077"/>
                    </a:moveTo>
                    <a:lnTo>
                      <a:pt x="0" y="869"/>
                    </a:lnTo>
                    <a:cubicBezTo>
                      <a:pt x="0" y="388"/>
                      <a:pt x="263" y="0"/>
                      <a:pt x="589" y="0"/>
                    </a:cubicBezTo>
                    <a:lnTo>
                      <a:pt x="21013" y="0"/>
                    </a:lnTo>
                    <a:cubicBezTo>
                      <a:pt x="21335" y="0"/>
                      <a:pt x="21600" y="388"/>
                      <a:pt x="21600" y="869"/>
                    </a:cubicBezTo>
                    <a:lnTo>
                      <a:pt x="21600" y="21077"/>
                    </a:lnTo>
                    <a:cubicBezTo>
                      <a:pt x="21600" y="21363"/>
                      <a:pt x="21441" y="21600"/>
                      <a:pt x="21247" y="21600"/>
                    </a:cubicBezTo>
                    <a:lnTo>
                      <a:pt x="354" y="21600"/>
                    </a:lnTo>
                    <a:cubicBezTo>
                      <a:pt x="157" y="21600"/>
                      <a:pt x="0" y="21371"/>
                      <a:pt x="0" y="21077"/>
                    </a:cubicBezTo>
                  </a:path>
                </a:pathLst>
              </a:custGeom>
              <a:solidFill>
                <a:srgbClr val="3333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" name="Form">
                <a:extLst>
                  <a:ext uri="{FF2B5EF4-FFF2-40B4-BE49-F238E27FC236}">
                    <a16:creationId xmlns:a16="http://schemas.microsoft.com/office/drawing/2014/main" id="{6D690702-5768-5E71-5923-52C542D22862}"/>
                  </a:ext>
                </a:extLst>
              </p:cNvPr>
              <p:cNvSpPr/>
              <p:nvPr/>
            </p:nvSpPr>
            <p:spPr>
              <a:xfrm>
                <a:off x="824973" y="0"/>
                <a:ext cx="7622530" cy="5186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12" y="21600"/>
                    </a:moveTo>
                    <a:lnTo>
                      <a:pt x="388" y="21600"/>
                    </a:lnTo>
                    <a:cubicBezTo>
                      <a:pt x="193" y="21600"/>
                      <a:pt x="0" y="21316"/>
                      <a:pt x="0" y="21030"/>
                    </a:cubicBezTo>
                    <a:lnTo>
                      <a:pt x="0" y="872"/>
                    </a:lnTo>
                    <a:cubicBezTo>
                      <a:pt x="0" y="390"/>
                      <a:pt x="299" y="0"/>
                      <a:pt x="627" y="0"/>
                    </a:cubicBezTo>
                    <a:lnTo>
                      <a:pt x="20972" y="0"/>
                    </a:lnTo>
                    <a:cubicBezTo>
                      <a:pt x="21299" y="0"/>
                      <a:pt x="21600" y="390"/>
                      <a:pt x="21600" y="872"/>
                    </a:cubicBezTo>
                    <a:lnTo>
                      <a:pt x="21600" y="21030"/>
                    </a:lnTo>
                    <a:cubicBezTo>
                      <a:pt x="21600" y="21316"/>
                      <a:pt x="21409" y="21600"/>
                      <a:pt x="21212" y="21600"/>
                    </a:cubicBezTo>
                    <a:close/>
                    <a:moveTo>
                      <a:pt x="405" y="21523"/>
                    </a:moveTo>
                    <a:lnTo>
                      <a:pt x="21194" y="21523"/>
                    </a:lnTo>
                    <a:cubicBezTo>
                      <a:pt x="21388" y="21523"/>
                      <a:pt x="21546" y="21289"/>
                      <a:pt x="21546" y="21005"/>
                    </a:cubicBezTo>
                    <a:lnTo>
                      <a:pt x="21546" y="975"/>
                    </a:lnTo>
                    <a:cubicBezTo>
                      <a:pt x="21546" y="509"/>
                      <a:pt x="21289" y="131"/>
                      <a:pt x="20972" y="131"/>
                    </a:cubicBezTo>
                    <a:lnTo>
                      <a:pt x="627" y="131"/>
                    </a:lnTo>
                    <a:cubicBezTo>
                      <a:pt x="311" y="131"/>
                      <a:pt x="54" y="509"/>
                      <a:pt x="54" y="975"/>
                    </a:cubicBezTo>
                    <a:lnTo>
                      <a:pt x="54" y="21005"/>
                    </a:lnTo>
                    <a:cubicBezTo>
                      <a:pt x="54" y="21289"/>
                      <a:pt x="212" y="21523"/>
                      <a:pt x="405" y="21523"/>
                    </a:cubicBezTo>
                    <a:close/>
                  </a:path>
                </a:pathLst>
              </a:custGeom>
              <a:solidFill>
                <a:srgbClr val="696A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grpSp>
            <p:nvGrpSpPr>
              <p:cNvPr id="17" name="Gruppieren">
                <a:extLst>
                  <a:ext uri="{FF2B5EF4-FFF2-40B4-BE49-F238E27FC236}">
                    <a16:creationId xmlns:a16="http://schemas.microsoft.com/office/drawing/2014/main" id="{99102202-35ED-85CE-DA0A-6AD5847E4E6D}"/>
                  </a:ext>
                </a:extLst>
              </p:cNvPr>
              <p:cNvGrpSpPr/>
              <p:nvPr/>
            </p:nvGrpSpPr>
            <p:grpSpPr>
              <a:xfrm>
                <a:off x="0" y="5146912"/>
                <a:ext cx="9321849" cy="120714"/>
                <a:chOff x="0" y="0"/>
                <a:chExt cx="9321848" cy="120712"/>
              </a:xfrm>
            </p:grpSpPr>
            <p:sp>
              <p:nvSpPr>
                <p:cNvPr id="1128" name="Rechteck">
                  <a:extLst>
                    <a:ext uri="{FF2B5EF4-FFF2-40B4-BE49-F238E27FC236}">
                      <a16:creationId xmlns:a16="http://schemas.microsoft.com/office/drawing/2014/main" id="{EF396101-958E-CD90-C167-C1AA65539DD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663507" cy="120713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464847"/>
                    </a:gs>
                    <a:gs pos="1078">
                      <a:srgbClr val="3B4142"/>
                    </a:gs>
                    <a:gs pos="1415">
                      <a:srgbClr val="727679"/>
                    </a:gs>
                    <a:gs pos="1675">
                      <a:srgbClr val="A9ACB0"/>
                    </a:gs>
                    <a:gs pos="3442">
                      <a:srgbClr val="787B80"/>
                    </a:gs>
                    <a:gs pos="5318">
                      <a:srgbClr val="484B4F"/>
                    </a:gs>
                    <a:gs pos="13483">
                      <a:srgbClr val="5C5E63"/>
                    </a:gs>
                    <a:gs pos="20452">
                      <a:srgbClr val="717276"/>
                    </a:gs>
                    <a:gs pos="38329">
                      <a:srgbClr val="818287"/>
                    </a:gs>
                    <a:gs pos="62243">
                      <a:srgbClr val="929397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 defTabSz="584200">
                    <a:defRPr sz="2400" spc="0">
                      <a:solidFill>
                        <a:srgbClr val="FFFFFF"/>
                      </a:solidFill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  <p:sp>
              <p:nvSpPr>
                <p:cNvPr id="1129" name="Rechteck">
                  <a:extLst>
                    <a:ext uri="{FF2B5EF4-FFF2-40B4-BE49-F238E27FC236}">
                      <a16:creationId xmlns:a16="http://schemas.microsoft.com/office/drawing/2014/main" id="{BE976555-981F-9DE0-724E-D0C6EBDB9D2B}"/>
                    </a:ext>
                  </a:extLst>
                </p:cNvPr>
                <p:cNvSpPr/>
                <p:nvPr/>
              </p:nvSpPr>
              <p:spPr>
                <a:xfrm>
                  <a:off x="4658341" y="0"/>
                  <a:ext cx="4663508" cy="120713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464847"/>
                    </a:gs>
                    <a:gs pos="1078">
                      <a:srgbClr val="3B4142"/>
                    </a:gs>
                    <a:gs pos="1415">
                      <a:srgbClr val="727679"/>
                    </a:gs>
                    <a:gs pos="1675">
                      <a:srgbClr val="A9ACB0"/>
                    </a:gs>
                    <a:gs pos="3442">
                      <a:srgbClr val="787B80"/>
                    </a:gs>
                    <a:gs pos="5318">
                      <a:srgbClr val="484B4F"/>
                    </a:gs>
                    <a:gs pos="13483">
                      <a:srgbClr val="5C5E63"/>
                    </a:gs>
                    <a:gs pos="20452">
                      <a:srgbClr val="717276"/>
                    </a:gs>
                    <a:gs pos="38329">
                      <a:srgbClr val="818287"/>
                    </a:gs>
                    <a:gs pos="62243">
                      <a:srgbClr val="929397"/>
                    </a:gs>
                  </a:gsLst>
                  <a:lin ang="10800000" scaled="0"/>
                </a:gra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 defTabSz="584200">
                    <a:defRPr sz="2400" spc="0">
                      <a:solidFill>
                        <a:srgbClr val="FFFFFF"/>
                      </a:solidFill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</p:grpSp>
          <p:sp>
            <p:nvSpPr>
              <p:cNvPr id="1120" name="Form">
                <a:extLst>
                  <a:ext uri="{FF2B5EF4-FFF2-40B4-BE49-F238E27FC236}">
                    <a16:creationId xmlns:a16="http://schemas.microsoft.com/office/drawing/2014/main" id="{CE2810B4-FBF7-F4F5-A54D-ACDC32D6A547}"/>
                  </a:ext>
                </a:extLst>
              </p:cNvPr>
              <p:cNvSpPr/>
              <p:nvPr/>
            </p:nvSpPr>
            <p:spPr>
              <a:xfrm>
                <a:off x="4020581" y="5148450"/>
                <a:ext cx="1267315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10800"/>
                    </a:lnTo>
                    <a:cubicBezTo>
                      <a:pt x="0" y="16971"/>
                      <a:pt x="384" y="21600"/>
                      <a:pt x="828" y="21600"/>
                    </a:cubicBezTo>
                    <a:lnTo>
                      <a:pt x="20772" y="21600"/>
                    </a:lnTo>
                    <a:cubicBezTo>
                      <a:pt x="21236" y="21600"/>
                      <a:pt x="21600" y="16971"/>
                      <a:pt x="21600" y="10800"/>
                    </a:cubicBezTo>
                    <a:lnTo>
                      <a:pt x="21600" y="0"/>
                    </a:lnTo>
                    <a:lnTo>
                      <a:pt x="0" y="0"/>
                    </a:lnTo>
                  </a:path>
                </a:pathLst>
              </a:custGeom>
              <a:gradFill flip="none" rotWithShape="1">
                <a:gsLst>
                  <a:gs pos="0">
                    <a:srgbClr val="24282B"/>
                  </a:gs>
                  <a:gs pos="3820">
                    <a:srgbClr val="46494C"/>
                  </a:gs>
                  <a:gs pos="9344">
                    <a:srgbClr val="696A6D"/>
                  </a:gs>
                  <a:gs pos="49865">
                    <a:srgbClr val="727376"/>
                  </a:gs>
                  <a:gs pos="92717">
                    <a:srgbClr val="696A6D"/>
                  </a:gs>
                  <a:gs pos="100000">
                    <a:srgbClr val="24282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21" name="Form">
                <a:extLst>
                  <a:ext uri="{FF2B5EF4-FFF2-40B4-BE49-F238E27FC236}">
                    <a16:creationId xmlns:a16="http://schemas.microsoft.com/office/drawing/2014/main" id="{737BC278-E7F0-C492-F6D4-B389B73C51D8}"/>
                  </a:ext>
                </a:extLst>
              </p:cNvPr>
              <p:cNvSpPr/>
              <p:nvPr/>
            </p:nvSpPr>
            <p:spPr>
              <a:xfrm>
                <a:off x="4173" y="5264155"/>
                <a:ext cx="9317676" cy="586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extrusionOk="0">
                    <a:moveTo>
                      <a:pt x="20352" y="21600"/>
                    </a:moveTo>
                    <a:cubicBezTo>
                      <a:pt x="13789" y="21600"/>
                      <a:pt x="7801" y="21600"/>
                      <a:pt x="1239" y="21600"/>
                    </a:cubicBezTo>
                    <a:cubicBezTo>
                      <a:pt x="815" y="17280"/>
                      <a:pt x="193" y="5451"/>
                      <a:pt x="3" y="720"/>
                    </a:cubicBezTo>
                    <a:cubicBezTo>
                      <a:pt x="-1" y="720"/>
                      <a:pt x="-1" y="0"/>
                      <a:pt x="3" y="0"/>
                    </a:cubicBezTo>
                    <a:cubicBezTo>
                      <a:pt x="7200" y="0"/>
                      <a:pt x="14398" y="0"/>
                      <a:pt x="21596" y="0"/>
                    </a:cubicBezTo>
                    <a:cubicBezTo>
                      <a:pt x="21599" y="0"/>
                      <a:pt x="21599" y="411"/>
                      <a:pt x="21596" y="720"/>
                    </a:cubicBezTo>
                    <a:cubicBezTo>
                      <a:pt x="21510" y="4114"/>
                      <a:pt x="20891" y="19851"/>
                      <a:pt x="20352" y="21600"/>
                    </a:cubicBezTo>
                  </a:path>
                </a:pathLst>
              </a:custGeom>
              <a:gradFill flip="none" rotWithShape="1">
                <a:gsLst>
                  <a:gs pos="0">
                    <a:srgbClr val="3B4142"/>
                  </a:gs>
                  <a:gs pos="18807">
                    <a:srgbClr val="63686B"/>
                  </a:gs>
                  <a:gs pos="35319">
                    <a:srgbClr val="8B8F93"/>
                  </a:gs>
                  <a:gs pos="54082">
                    <a:srgbClr val="9A9DA2"/>
                  </a:gs>
                  <a:gs pos="83486">
                    <a:srgbClr val="A9ACB0"/>
                  </a:gs>
                  <a:gs pos="83486">
                    <a:srgbClr val="777A7C"/>
                  </a:gs>
                  <a:gs pos="100000">
                    <a:srgbClr val="46484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 </a:t>
                </a:r>
              </a:p>
            </p:txBody>
          </p:sp>
          <p:sp>
            <p:nvSpPr>
              <p:cNvPr id="1124" name="Form">
                <a:extLst>
                  <a:ext uri="{FF2B5EF4-FFF2-40B4-BE49-F238E27FC236}">
                    <a16:creationId xmlns:a16="http://schemas.microsoft.com/office/drawing/2014/main" id="{2758C452-238F-9FB7-076C-BAC85F5CEC98}"/>
                  </a:ext>
                </a:extLst>
              </p:cNvPr>
              <p:cNvSpPr/>
              <p:nvPr/>
            </p:nvSpPr>
            <p:spPr>
              <a:xfrm>
                <a:off x="864187" y="52284"/>
                <a:ext cx="7542929" cy="49926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extrusionOk="0">
                    <a:moveTo>
                      <a:pt x="21081" y="0"/>
                    </a:moveTo>
                    <a:lnTo>
                      <a:pt x="519" y="0"/>
                    </a:lnTo>
                    <a:cubicBezTo>
                      <a:pt x="236" y="0"/>
                      <a:pt x="0" y="351"/>
                      <a:pt x="0" y="787"/>
                    </a:cubicBezTo>
                    <a:lnTo>
                      <a:pt x="0" y="21061"/>
                    </a:lnTo>
                    <a:cubicBezTo>
                      <a:pt x="0" y="21359"/>
                      <a:pt x="161" y="21600"/>
                      <a:pt x="356" y="21600"/>
                    </a:cubicBezTo>
                    <a:lnTo>
                      <a:pt x="21242" y="21600"/>
                    </a:lnTo>
                    <a:cubicBezTo>
                      <a:pt x="21437" y="21600"/>
                      <a:pt x="21597" y="21359"/>
                      <a:pt x="21597" y="21061"/>
                    </a:cubicBezTo>
                    <a:lnTo>
                      <a:pt x="21597" y="782"/>
                    </a:lnTo>
                    <a:cubicBezTo>
                      <a:pt x="21600" y="351"/>
                      <a:pt x="21366" y="0"/>
                      <a:pt x="21081" y="0"/>
                    </a:cubicBezTo>
                  </a:path>
                </a:pathLst>
              </a:custGeom>
              <a:solidFill>
                <a:srgbClr val="181A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25" name="Form">
                <a:extLst>
                  <a:ext uri="{FF2B5EF4-FFF2-40B4-BE49-F238E27FC236}">
                    <a16:creationId xmlns:a16="http://schemas.microsoft.com/office/drawing/2014/main" id="{4D384B38-D9D4-B85F-99A7-48B8ADA03B9F}"/>
                  </a:ext>
                </a:extLst>
              </p:cNvPr>
              <p:cNvSpPr/>
              <p:nvPr/>
            </p:nvSpPr>
            <p:spPr>
              <a:xfrm>
                <a:off x="1092113" y="371135"/>
                <a:ext cx="7085637" cy="4464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2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0802" y="21600"/>
                    </a:lnTo>
                  </a:path>
                </a:pathLst>
              </a:custGeom>
              <a:solidFill>
                <a:srgbClr val="3D3D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26" name="Form">
                <a:extLst>
                  <a:ext uri="{FF2B5EF4-FFF2-40B4-BE49-F238E27FC236}">
                    <a16:creationId xmlns:a16="http://schemas.microsoft.com/office/drawing/2014/main" id="{F58D776A-2B50-6073-EE46-D6C48893796B}"/>
                  </a:ext>
                </a:extLst>
              </p:cNvPr>
              <p:cNvSpPr/>
              <p:nvPr/>
            </p:nvSpPr>
            <p:spPr>
              <a:xfrm>
                <a:off x="4607777" y="181472"/>
                <a:ext cx="59533" cy="59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693"/>
                    </a:moveTo>
                    <a:cubicBezTo>
                      <a:pt x="21600" y="12618"/>
                      <a:pt x="21168" y="14329"/>
                      <a:pt x="20088" y="16040"/>
                    </a:cubicBezTo>
                    <a:cubicBezTo>
                      <a:pt x="19224" y="17750"/>
                      <a:pt x="18144" y="19034"/>
                      <a:pt x="16416" y="20103"/>
                    </a:cubicBezTo>
                    <a:cubicBezTo>
                      <a:pt x="14472" y="20958"/>
                      <a:pt x="12960" y="21600"/>
                      <a:pt x="11016" y="21600"/>
                    </a:cubicBezTo>
                    <a:cubicBezTo>
                      <a:pt x="9072" y="21600"/>
                      <a:pt x="7344" y="20958"/>
                      <a:pt x="5616" y="20103"/>
                    </a:cubicBezTo>
                    <a:cubicBezTo>
                      <a:pt x="3672" y="19034"/>
                      <a:pt x="2376" y="17750"/>
                      <a:pt x="1512" y="16040"/>
                    </a:cubicBezTo>
                    <a:cubicBezTo>
                      <a:pt x="432" y="14329"/>
                      <a:pt x="0" y="12618"/>
                      <a:pt x="0" y="10693"/>
                    </a:cubicBezTo>
                    <a:cubicBezTo>
                      <a:pt x="0" y="8768"/>
                      <a:pt x="432" y="7057"/>
                      <a:pt x="1512" y="5347"/>
                    </a:cubicBezTo>
                    <a:cubicBezTo>
                      <a:pt x="2376" y="3636"/>
                      <a:pt x="3672" y="2352"/>
                      <a:pt x="5616" y="1497"/>
                    </a:cubicBezTo>
                    <a:cubicBezTo>
                      <a:pt x="7344" y="428"/>
                      <a:pt x="9072" y="0"/>
                      <a:pt x="11016" y="0"/>
                    </a:cubicBezTo>
                    <a:cubicBezTo>
                      <a:pt x="12960" y="0"/>
                      <a:pt x="14472" y="428"/>
                      <a:pt x="16416" y="1497"/>
                    </a:cubicBezTo>
                    <a:cubicBezTo>
                      <a:pt x="18144" y="2352"/>
                      <a:pt x="19224" y="3636"/>
                      <a:pt x="20088" y="5347"/>
                    </a:cubicBezTo>
                    <a:cubicBezTo>
                      <a:pt x="21168" y="7057"/>
                      <a:pt x="21600" y="8768"/>
                      <a:pt x="21600" y="10693"/>
                    </a:cubicBezTo>
                  </a:path>
                </a:pathLst>
              </a:custGeom>
              <a:solidFill>
                <a:srgbClr val="4C4D4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27" name="Form">
                <a:extLst>
                  <a:ext uri="{FF2B5EF4-FFF2-40B4-BE49-F238E27FC236}">
                    <a16:creationId xmlns:a16="http://schemas.microsoft.com/office/drawing/2014/main" id="{89FD13D3-F145-6383-B1BC-DCDFBF4A3777}"/>
                  </a:ext>
                </a:extLst>
              </p:cNvPr>
              <p:cNvSpPr/>
              <p:nvPr/>
            </p:nvSpPr>
            <p:spPr>
              <a:xfrm>
                <a:off x="4607777" y="191566"/>
                <a:ext cx="46462" cy="45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76" extrusionOk="0">
                    <a:moveTo>
                      <a:pt x="0" y="12380"/>
                    </a:moveTo>
                    <a:cubicBezTo>
                      <a:pt x="0" y="13502"/>
                      <a:pt x="0" y="14624"/>
                      <a:pt x="831" y="16588"/>
                    </a:cubicBezTo>
                    <a:cubicBezTo>
                      <a:pt x="3046" y="19393"/>
                      <a:pt x="6646" y="21076"/>
                      <a:pt x="9969" y="21076"/>
                    </a:cubicBezTo>
                    <a:cubicBezTo>
                      <a:pt x="16338" y="21076"/>
                      <a:pt x="21600" y="16027"/>
                      <a:pt x="21600" y="10136"/>
                    </a:cubicBezTo>
                    <a:cubicBezTo>
                      <a:pt x="21600" y="5928"/>
                      <a:pt x="19385" y="1720"/>
                      <a:pt x="15785" y="37"/>
                    </a:cubicBezTo>
                    <a:cubicBezTo>
                      <a:pt x="15231" y="37"/>
                      <a:pt x="14123" y="37"/>
                      <a:pt x="13569" y="37"/>
                    </a:cubicBezTo>
                    <a:cubicBezTo>
                      <a:pt x="5815" y="-524"/>
                      <a:pt x="0" y="5367"/>
                      <a:pt x="0" y="12380"/>
                    </a:cubicBezTo>
                  </a:path>
                </a:pathLst>
              </a:custGeom>
              <a:solidFill>
                <a:srgbClr val="0E0D0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544C59-0741-B2CA-18AB-CDFE16877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0" t="220" r="10290" b="97723"/>
            <a:stretch/>
          </p:blipFill>
          <p:spPr>
            <a:xfrm>
              <a:off x="959563" y="2319029"/>
              <a:ext cx="3206042" cy="2022010"/>
            </a:xfrm>
            <a:prstGeom prst="rect">
              <a:avLst/>
            </a:prstGeom>
          </p:spPr>
        </p:pic>
      </p:grpSp>
      <p:grpSp>
        <p:nvGrpSpPr>
          <p:cNvPr id="1139" name="Group 1138">
            <a:extLst>
              <a:ext uri="{FF2B5EF4-FFF2-40B4-BE49-F238E27FC236}">
                <a16:creationId xmlns:a16="http://schemas.microsoft.com/office/drawing/2014/main" id="{A5E7A2CE-75CF-6269-1138-7CB1C5549EE8}"/>
              </a:ext>
            </a:extLst>
          </p:cNvPr>
          <p:cNvGrpSpPr/>
          <p:nvPr/>
        </p:nvGrpSpPr>
        <p:grpSpPr>
          <a:xfrm>
            <a:off x="408411" y="2371887"/>
            <a:ext cx="5654425" cy="658414"/>
            <a:chOff x="569467" y="1939355"/>
            <a:chExt cx="5654425" cy="658414"/>
          </a:xfrm>
        </p:grpSpPr>
        <p:sp>
          <p:nvSpPr>
            <p:cNvPr id="1140" name="TextBox 1139">
              <a:extLst>
                <a:ext uri="{FF2B5EF4-FFF2-40B4-BE49-F238E27FC236}">
                  <a16:creationId xmlns:a16="http://schemas.microsoft.com/office/drawing/2014/main" id="{5CE134CF-3C71-6923-4948-786F7AE60D96}"/>
                </a:ext>
              </a:extLst>
            </p:cNvPr>
            <p:cNvSpPr txBox="1"/>
            <p:nvPr/>
          </p:nvSpPr>
          <p:spPr>
            <a:xfrm>
              <a:off x="1399920" y="2012607"/>
              <a:ext cx="4823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  <a:latin typeface="Aptos Display" panose="020B0004020202020204" pitchFamily="34" charset="0"/>
                  <a:cs typeface="Arial" panose="020B0604020202020204" pitchFamily="34" charset="0"/>
                </a:rPr>
                <a:t>Jasper</a:t>
              </a:r>
              <a:endParaRPr lang="en-US" sz="240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1" name="Oval 1140">
              <a:extLst>
                <a:ext uri="{FF2B5EF4-FFF2-40B4-BE49-F238E27FC236}">
                  <a16:creationId xmlns:a16="http://schemas.microsoft.com/office/drawing/2014/main" id="{9338F92C-9ABC-93B4-95F0-3EF6136F38E2}"/>
                </a:ext>
              </a:extLst>
            </p:cNvPr>
            <p:cNvSpPr/>
            <p:nvPr/>
          </p:nvSpPr>
          <p:spPr>
            <a:xfrm>
              <a:off x="569467" y="1939355"/>
              <a:ext cx="658414" cy="658414"/>
            </a:xfrm>
            <a:prstGeom prst="ellipse">
              <a:avLst/>
            </a:prstGeom>
            <a:solidFill>
              <a:srgbClr val="9C339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ptos Display" panose="020B00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5120837-C42D-70F0-263D-A8A6A5F37A73}"/>
              </a:ext>
            </a:extLst>
          </p:cNvPr>
          <p:cNvGrpSpPr/>
          <p:nvPr/>
        </p:nvGrpSpPr>
        <p:grpSpPr>
          <a:xfrm>
            <a:off x="408411" y="1522121"/>
            <a:ext cx="5654425" cy="658414"/>
            <a:chOff x="569467" y="1939355"/>
            <a:chExt cx="5654425" cy="658414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623481-7A77-70C5-8EBB-5DB92ACFE030}"/>
                </a:ext>
              </a:extLst>
            </p:cNvPr>
            <p:cNvSpPr txBox="1"/>
            <p:nvPr/>
          </p:nvSpPr>
          <p:spPr>
            <a:xfrm>
              <a:off x="1399920" y="2012607"/>
              <a:ext cx="4823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  <a:latin typeface="Aptos Display" panose="020B0004020202020204" pitchFamily="34" charset="0"/>
                  <a:cs typeface="Arial" panose="020B0604020202020204" pitchFamily="34" charset="0"/>
                </a:rPr>
                <a:t>ChatGPT</a:t>
              </a:r>
              <a:endParaRPr lang="en-US" sz="240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1156DD5-6DE7-4116-F917-B0D52ABB53BD}"/>
                </a:ext>
              </a:extLst>
            </p:cNvPr>
            <p:cNvSpPr/>
            <p:nvPr/>
          </p:nvSpPr>
          <p:spPr>
            <a:xfrm>
              <a:off x="569467" y="1939355"/>
              <a:ext cx="658414" cy="658414"/>
            </a:xfrm>
            <a:prstGeom prst="ellipse">
              <a:avLst/>
            </a:prstGeom>
            <a:solidFill>
              <a:srgbClr val="9C339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ptos Display" panose="020B00040202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E25BAF2-B7D8-1A93-D4AE-1C8D233949F3}"/>
              </a:ext>
            </a:extLst>
          </p:cNvPr>
          <p:cNvGrpSpPr/>
          <p:nvPr/>
        </p:nvGrpSpPr>
        <p:grpSpPr>
          <a:xfrm>
            <a:off x="408411" y="4071419"/>
            <a:ext cx="6110733" cy="658414"/>
            <a:chOff x="569467" y="1939355"/>
            <a:chExt cx="6110733" cy="658414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3AD1AB9-3AB5-DFA0-A2DE-B8A691947A40}"/>
                </a:ext>
              </a:extLst>
            </p:cNvPr>
            <p:cNvSpPr txBox="1"/>
            <p:nvPr/>
          </p:nvSpPr>
          <p:spPr>
            <a:xfrm>
              <a:off x="1399919" y="2035757"/>
              <a:ext cx="52802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0" u="none" strike="noStrike" dirty="0" err="1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Anyword</a:t>
              </a:r>
              <a:endParaRPr lang="en-US" sz="240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2324CF3-23F0-336D-8E88-5BA91CBB6E4C}"/>
                </a:ext>
              </a:extLst>
            </p:cNvPr>
            <p:cNvSpPr/>
            <p:nvPr/>
          </p:nvSpPr>
          <p:spPr>
            <a:xfrm>
              <a:off x="569467" y="1939355"/>
              <a:ext cx="658414" cy="658414"/>
            </a:xfrm>
            <a:prstGeom prst="ellipse">
              <a:avLst/>
            </a:prstGeom>
            <a:solidFill>
              <a:srgbClr val="9C339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ptos Display" panose="020B00040202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C3D1D16-A2F6-1195-BEC6-1E8E52EA1862}"/>
              </a:ext>
            </a:extLst>
          </p:cNvPr>
          <p:cNvGrpSpPr/>
          <p:nvPr/>
        </p:nvGrpSpPr>
        <p:grpSpPr>
          <a:xfrm>
            <a:off x="408411" y="3221653"/>
            <a:ext cx="6185881" cy="658414"/>
            <a:chOff x="569467" y="1939355"/>
            <a:chExt cx="6185881" cy="65841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18C6669-4899-8EC9-EE0D-FE3086488F4E}"/>
                </a:ext>
              </a:extLst>
            </p:cNvPr>
            <p:cNvSpPr txBox="1"/>
            <p:nvPr/>
          </p:nvSpPr>
          <p:spPr>
            <a:xfrm>
              <a:off x="1399920" y="2012607"/>
              <a:ext cx="53554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0" u="none" strike="noStrike" dirty="0" err="1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Copy.AI</a:t>
              </a:r>
              <a:endParaRPr lang="en-US" sz="240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9F32248-ACC7-970F-0562-84C65C30610F}"/>
                </a:ext>
              </a:extLst>
            </p:cNvPr>
            <p:cNvSpPr/>
            <p:nvPr/>
          </p:nvSpPr>
          <p:spPr>
            <a:xfrm>
              <a:off x="569467" y="1939355"/>
              <a:ext cx="658414" cy="658414"/>
            </a:xfrm>
            <a:prstGeom prst="ellipse">
              <a:avLst/>
            </a:prstGeom>
            <a:solidFill>
              <a:srgbClr val="9C339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ptos Display" panose="020B000402020202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09AEDF4-294D-823C-C00F-459268FBCDED}"/>
              </a:ext>
            </a:extLst>
          </p:cNvPr>
          <p:cNvGrpSpPr/>
          <p:nvPr/>
        </p:nvGrpSpPr>
        <p:grpSpPr>
          <a:xfrm>
            <a:off x="408411" y="5811143"/>
            <a:ext cx="5189293" cy="658414"/>
            <a:chOff x="569467" y="1939355"/>
            <a:chExt cx="5189293" cy="658414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EB3E84C-2085-E85B-3D82-4EF12E9EF390}"/>
                </a:ext>
              </a:extLst>
            </p:cNvPr>
            <p:cNvSpPr txBox="1"/>
            <p:nvPr/>
          </p:nvSpPr>
          <p:spPr>
            <a:xfrm>
              <a:off x="1399920" y="2058311"/>
              <a:ext cx="43588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Human Written Content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47729FF-34C4-8A51-2158-8A8DDA635415}"/>
                </a:ext>
              </a:extLst>
            </p:cNvPr>
            <p:cNvSpPr/>
            <p:nvPr/>
          </p:nvSpPr>
          <p:spPr>
            <a:xfrm>
              <a:off x="569467" y="1939355"/>
              <a:ext cx="658414" cy="658414"/>
            </a:xfrm>
            <a:prstGeom prst="ellipse">
              <a:avLst/>
            </a:prstGeom>
            <a:solidFill>
              <a:srgbClr val="9C339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ptos Display" panose="020B0004020202020204" pitchFamily="34" charset="0"/>
              </a:endParaRPr>
            </a:p>
          </p:txBody>
        </p:sp>
      </p:grpSp>
      <p:grpSp>
        <p:nvGrpSpPr>
          <p:cNvPr id="1152" name="Group 1151">
            <a:extLst>
              <a:ext uri="{FF2B5EF4-FFF2-40B4-BE49-F238E27FC236}">
                <a16:creationId xmlns:a16="http://schemas.microsoft.com/office/drawing/2014/main" id="{E49BAAF8-93A2-EAEA-FFD4-231128C960A2}"/>
              </a:ext>
            </a:extLst>
          </p:cNvPr>
          <p:cNvGrpSpPr/>
          <p:nvPr/>
        </p:nvGrpSpPr>
        <p:grpSpPr>
          <a:xfrm>
            <a:off x="408411" y="4921185"/>
            <a:ext cx="5654425" cy="658414"/>
            <a:chOff x="569467" y="1939355"/>
            <a:chExt cx="5654425" cy="658414"/>
          </a:xfrm>
        </p:grpSpPr>
        <p:sp>
          <p:nvSpPr>
            <p:cNvPr id="1153" name="TextBox 1152">
              <a:extLst>
                <a:ext uri="{FF2B5EF4-FFF2-40B4-BE49-F238E27FC236}">
                  <a16:creationId xmlns:a16="http://schemas.microsoft.com/office/drawing/2014/main" id="{856B14A2-C00A-1C00-A667-C8F31528DC8D}"/>
                </a:ext>
              </a:extLst>
            </p:cNvPr>
            <p:cNvSpPr txBox="1"/>
            <p:nvPr/>
          </p:nvSpPr>
          <p:spPr>
            <a:xfrm>
              <a:off x="1399920" y="2047332"/>
              <a:ext cx="4823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ChatGPT + Human Customization</a:t>
              </a:r>
            </a:p>
          </p:txBody>
        </p:sp>
        <p:sp>
          <p:nvSpPr>
            <p:cNvPr id="1154" name="Oval 1153">
              <a:extLst>
                <a:ext uri="{FF2B5EF4-FFF2-40B4-BE49-F238E27FC236}">
                  <a16:creationId xmlns:a16="http://schemas.microsoft.com/office/drawing/2014/main" id="{C4717A5E-2E44-04D1-AE8C-14F02E01BE80}"/>
                </a:ext>
              </a:extLst>
            </p:cNvPr>
            <p:cNvSpPr/>
            <p:nvPr/>
          </p:nvSpPr>
          <p:spPr>
            <a:xfrm>
              <a:off x="569467" y="1939355"/>
              <a:ext cx="658414" cy="658414"/>
            </a:xfrm>
            <a:prstGeom prst="ellipse">
              <a:avLst/>
            </a:prstGeom>
            <a:solidFill>
              <a:srgbClr val="9C339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ptos Display" panose="020B0004020202020204" pitchFamily="34" charset="0"/>
              </a:endParaRPr>
            </a:p>
          </p:txBody>
        </p:sp>
      </p:grpSp>
      <p:grpSp>
        <p:nvGrpSpPr>
          <p:cNvPr id="1199" name="Graphic 1196">
            <a:extLst>
              <a:ext uri="{FF2B5EF4-FFF2-40B4-BE49-F238E27FC236}">
                <a16:creationId xmlns:a16="http://schemas.microsoft.com/office/drawing/2014/main" id="{74836EF4-1265-E79D-44CF-EA0502DE3441}"/>
              </a:ext>
            </a:extLst>
          </p:cNvPr>
          <p:cNvGrpSpPr/>
          <p:nvPr/>
        </p:nvGrpSpPr>
        <p:grpSpPr>
          <a:xfrm>
            <a:off x="605755" y="1676647"/>
            <a:ext cx="300871" cy="355179"/>
            <a:chOff x="-450398" y="1973137"/>
            <a:chExt cx="300871" cy="355179"/>
          </a:xfrm>
          <a:solidFill>
            <a:schemeClr val="bg1"/>
          </a:solidFill>
        </p:grpSpPr>
        <p:sp>
          <p:nvSpPr>
            <p:cNvPr id="1200" name="Freeform: Shape 1199">
              <a:extLst>
                <a:ext uri="{FF2B5EF4-FFF2-40B4-BE49-F238E27FC236}">
                  <a16:creationId xmlns:a16="http://schemas.microsoft.com/office/drawing/2014/main" id="{9EA78CB1-7580-E29A-5C84-18A3ED7AAED4}"/>
                </a:ext>
              </a:extLst>
            </p:cNvPr>
            <p:cNvSpPr/>
            <p:nvPr/>
          </p:nvSpPr>
          <p:spPr>
            <a:xfrm>
              <a:off x="-450175" y="2063824"/>
              <a:ext cx="300648" cy="264492"/>
            </a:xfrm>
            <a:custGeom>
              <a:avLst/>
              <a:gdLst>
                <a:gd name="connsiteX0" fmla="*/ 178289 w 300648"/>
                <a:gd name="connsiteY0" fmla="*/ 253485 h 264492"/>
                <a:gd name="connsiteX1" fmla="*/ 193024 w 300648"/>
                <a:gd name="connsiteY1" fmla="*/ 205340 h 264492"/>
                <a:gd name="connsiteX2" fmla="*/ 166665 w 300648"/>
                <a:gd name="connsiteY2" fmla="*/ 205126 h 264492"/>
                <a:gd name="connsiteX3" fmla="*/ 161074 w 300648"/>
                <a:gd name="connsiteY3" fmla="*/ 200756 h 264492"/>
                <a:gd name="connsiteX4" fmla="*/ 165985 w 300648"/>
                <a:gd name="connsiteY4" fmla="*/ 195403 h 264492"/>
                <a:gd name="connsiteX5" fmla="*/ 169688 w 300648"/>
                <a:gd name="connsiteY5" fmla="*/ 195252 h 264492"/>
                <a:gd name="connsiteX6" fmla="*/ 188591 w 300648"/>
                <a:gd name="connsiteY6" fmla="*/ 195252 h 264492"/>
                <a:gd name="connsiteX7" fmla="*/ 204899 w 300648"/>
                <a:gd name="connsiteY7" fmla="*/ 183238 h 264492"/>
                <a:gd name="connsiteX8" fmla="*/ 197268 w 300648"/>
                <a:gd name="connsiteY8" fmla="*/ 183238 h 264492"/>
                <a:gd name="connsiteX9" fmla="*/ 140571 w 300648"/>
                <a:gd name="connsiteY9" fmla="*/ 183238 h 264492"/>
                <a:gd name="connsiteX10" fmla="*/ 134979 w 300648"/>
                <a:gd name="connsiteY10" fmla="*/ 182986 h 264492"/>
                <a:gd name="connsiteX11" fmla="*/ 129577 w 300648"/>
                <a:gd name="connsiteY11" fmla="*/ 178037 h 264492"/>
                <a:gd name="connsiteX12" fmla="*/ 135370 w 300648"/>
                <a:gd name="connsiteY12" fmla="*/ 172873 h 264492"/>
                <a:gd name="connsiteX13" fmla="*/ 148555 w 300648"/>
                <a:gd name="connsiteY13" fmla="*/ 172609 h 264492"/>
                <a:gd name="connsiteX14" fmla="*/ 201461 w 300648"/>
                <a:gd name="connsiteY14" fmla="*/ 172609 h 264492"/>
                <a:gd name="connsiteX15" fmla="*/ 217871 w 300648"/>
                <a:gd name="connsiteY15" fmla="*/ 160985 h 264492"/>
                <a:gd name="connsiteX16" fmla="*/ 191475 w 300648"/>
                <a:gd name="connsiteY16" fmla="*/ 160947 h 264492"/>
                <a:gd name="connsiteX17" fmla="*/ 180846 w 300648"/>
                <a:gd name="connsiteY17" fmla="*/ 155507 h 264492"/>
                <a:gd name="connsiteX18" fmla="*/ 191689 w 300648"/>
                <a:gd name="connsiteY18" fmla="*/ 150368 h 264492"/>
                <a:gd name="connsiteX19" fmla="*/ 220024 w 300648"/>
                <a:gd name="connsiteY19" fmla="*/ 150129 h 264492"/>
                <a:gd name="connsiteX20" fmla="*/ 226712 w 300648"/>
                <a:gd name="connsiteY20" fmla="*/ 146225 h 264492"/>
                <a:gd name="connsiteX21" fmla="*/ 255274 w 300648"/>
                <a:gd name="connsiteY21" fmla="*/ 96757 h 264492"/>
                <a:gd name="connsiteX22" fmla="*/ 257075 w 300648"/>
                <a:gd name="connsiteY22" fmla="*/ 88382 h 264492"/>
                <a:gd name="connsiteX23" fmla="*/ 257163 w 300648"/>
                <a:gd name="connsiteY23" fmla="*/ 10919 h 264492"/>
                <a:gd name="connsiteX24" fmla="*/ 257428 w 300648"/>
                <a:gd name="connsiteY24" fmla="*/ 5340 h 264492"/>
                <a:gd name="connsiteX25" fmla="*/ 262503 w 300648"/>
                <a:gd name="connsiteY25" fmla="*/ 0 h 264492"/>
                <a:gd name="connsiteX26" fmla="*/ 267591 w 300648"/>
                <a:gd name="connsiteY26" fmla="*/ 5377 h 264492"/>
                <a:gd name="connsiteX27" fmla="*/ 267880 w 300648"/>
                <a:gd name="connsiteY27" fmla="*/ 10956 h 264492"/>
                <a:gd name="connsiteX28" fmla="*/ 267893 w 300648"/>
                <a:gd name="connsiteY28" fmla="*/ 72791 h 264492"/>
                <a:gd name="connsiteX29" fmla="*/ 289353 w 300648"/>
                <a:gd name="connsiteY29" fmla="*/ 84491 h 264492"/>
                <a:gd name="connsiteX30" fmla="*/ 294969 w 300648"/>
                <a:gd name="connsiteY30" fmla="*/ 104893 h 264492"/>
                <a:gd name="connsiteX31" fmla="*/ 270676 w 300648"/>
                <a:gd name="connsiteY31" fmla="*/ 147434 h 264492"/>
                <a:gd name="connsiteX32" fmla="*/ 268019 w 300648"/>
                <a:gd name="connsiteY32" fmla="*/ 157446 h 264492"/>
                <a:gd name="connsiteX33" fmla="*/ 267893 w 300648"/>
                <a:gd name="connsiteY33" fmla="*/ 243096 h 264492"/>
                <a:gd name="connsiteX34" fmla="*/ 246786 w 300648"/>
                <a:gd name="connsiteY34" fmla="*/ 264492 h 264492"/>
                <a:gd name="connsiteX35" fmla="*/ 20025 w 300648"/>
                <a:gd name="connsiteY35" fmla="*/ 264492 h 264492"/>
                <a:gd name="connsiteX36" fmla="*/ 13 w 300648"/>
                <a:gd name="connsiteY36" fmla="*/ 244506 h 264492"/>
                <a:gd name="connsiteX37" fmla="*/ 1 w 300648"/>
                <a:gd name="connsiteY37" fmla="*/ 217430 h 264492"/>
                <a:gd name="connsiteX38" fmla="*/ 5693 w 300648"/>
                <a:gd name="connsiteY38" fmla="*/ 209433 h 264492"/>
                <a:gd name="connsiteX39" fmla="*/ 10919 w 300648"/>
                <a:gd name="connsiteY39" fmla="*/ 217354 h 264492"/>
                <a:gd name="connsiteX40" fmla="*/ 10882 w 300648"/>
                <a:gd name="connsiteY40" fmla="*/ 246949 h 264492"/>
                <a:gd name="connsiteX41" fmla="*/ 18123 w 300648"/>
                <a:gd name="connsiteY41" fmla="*/ 254367 h 264492"/>
                <a:gd name="connsiteX42" fmla="*/ 175594 w 300648"/>
                <a:gd name="connsiteY42" fmla="*/ 254329 h 264492"/>
                <a:gd name="connsiteX43" fmla="*/ 178289 w 300648"/>
                <a:gd name="connsiteY43" fmla="*/ 253485 h 264492"/>
                <a:gd name="connsiteX44" fmla="*/ 249834 w 300648"/>
                <a:gd name="connsiteY44" fmla="*/ 128670 h 264492"/>
                <a:gd name="connsiteX45" fmla="*/ 248423 w 300648"/>
                <a:gd name="connsiteY45" fmla="*/ 129816 h 264492"/>
                <a:gd name="connsiteX46" fmla="*/ 190215 w 300648"/>
                <a:gd name="connsiteY46" fmla="*/ 231069 h 264492"/>
                <a:gd name="connsiteX47" fmla="*/ 188843 w 300648"/>
                <a:gd name="connsiteY47" fmla="*/ 251181 h 264492"/>
                <a:gd name="connsiteX48" fmla="*/ 206612 w 300648"/>
                <a:gd name="connsiteY48" fmla="*/ 237655 h 264492"/>
                <a:gd name="connsiteX49" fmla="*/ 224785 w 300648"/>
                <a:gd name="connsiteY49" fmla="*/ 206083 h 264492"/>
                <a:gd name="connsiteX50" fmla="*/ 232656 w 300648"/>
                <a:gd name="connsiteY50" fmla="*/ 202204 h 264492"/>
                <a:gd name="connsiteX51" fmla="*/ 233701 w 300648"/>
                <a:gd name="connsiteY51" fmla="*/ 211410 h 264492"/>
                <a:gd name="connsiteX52" fmla="*/ 231787 w 300648"/>
                <a:gd name="connsiteY52" fmla="*/ 214634 h 264492"/>
                <a:gd name="connsiteX53" fmla="*/ 208476 w 300648"/>
                <a:gd name="connsiteY53" fmla="*/ 254405 h 264492"/>
                <a:gd name="connsiteX54" fmla="*/ 249960 w 300648"/>
                <a:gd name="connsiteY54" fmla="*/ 254354 h 264492"/>
                <a:gd name="connsiteX55" fmla="*/ 257163 w 300648"/>
                <a:gd name="connsiteY55" fmla="*/ 246118 h 264492"/>
                <a:gd name="connsiteX56" fmla="*/ 257100 w 300648"/>
                <a:gd name="connsiteY56" fmla="*/ 175581 h 264492"/>
                <a:gd name="connsiteX57" fmla="*/ 256458 w 300648"/>
                <a:gd name="connsiteY57" fmla="*/ 171954 h 264492"/>
                <a:gd name="connsiteX58" fmla="*/ 247176 w 300648"/>
                <a:gd name="connsiteY58" fmla="*/ 187469 h 264492"/>
                <a:gd name="connsiteX59" fmla="*/ 239834 w 300648"/>
                <a:gd name="connsiteY59" fmla="*/ 189988 h 264492"/>
                <a:gd name="connsiteX60" fmla="*/ 238373 w 300648"/>
                <a:gd name="connsiteY60" fmla="*/ 182696 h 264492"/>
                <a:gd name="connsiteX61" fmla="*/ 240414 w 300648"/>
                <a:gd name="connsiteY61" fmla="*/ 178893 h 264492"/>
                <a:gd name="connsiteX62" fmla="*/ 264379 w 300648"/>
                <a:gd name="connsiteY62" fmla="*/ 137133 h 264492"/>
                <a:gd name="connsiteX63" fmla="*/ 249834 w 300648"/>
                <a:gd name="connsiteY63" fmla="*/ 128670 h 264492"/>
                <a:gd name="connsiteX64" fmla="*/ 288169 w 300648"/>
                <a:gd name="connsiteY64" fmla="*/ 95863 h 264492"/>
                <a:gd name="connsiteX65" fmla="*/ 272968 w 300648"/>
                <a:gd name="connsiteY65" fmla="*/ 87136 h 264492"/>
                <a:gd name="connsiteX66" fmla="*/ 265702 w 300648"/>
                <a:gd name="connsiteY66" fmla="*/ 99817 h 264492"/>
                <a:gd name="connsiteX67" fmla="*/ 280814 w 300648"/>
                <a:gd name="connsiteY67" fmla="*/ 108583 h 264492"/>
                <a:gd name="connsiteX68" fmla="*/ 288169 w 300648"/>
                <a:gd name="connsiteY68" fmla="*/ 95863 h 264492"/>
                <a:gd name="connsiteX69" fmla="*/ 275600 w 300648"/>
                <a:gd name="connsiteY69" fmla="*/ 117650 h 264492"/>
                <a:gd name="connsiteX70" fmla="*/ 260375 w 300648"/>
                <a:gd name="connsiteY70" fmla="*/ 109023 h 264492"/>
                <a:gd name="connsiteX71" fmla="*/ 254544 w 300648"/>
                <a:gd name="connsiteY71" fmla="*/ 119350 h 264492"/>
                <a:gd name="connsiteX72" fmla="*/ 269694 w 300648"/>
                <a:gd name="connsiteY72" fmla="*/ 127927 h 264492"/>
                <a:gd name="connsiteX73" fmla="*/ 275600 w 300648"/>
                <a:gd name="connsiteY73" fmla="*/ 117650 h 264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300648" h="264492">
                  <a:moveTo>
                    <a:pt x="178289" y="253485"/>
                  </a:moveTo>
                  <a:cubicBezTo>
                    <a:pt x="172874" y="235074"/>
                    <a:pt x="183767" y="221183"/>
                    <a:pt x="193024" y="205340"/>
                  </a:cubicBezTo>
                  <a:cubicBezTo>
                    <a:pt x="183503" y="205340"/>
                    <a:pt x="175065" y="205617"/>
                    <a:pt x="166665" y="205126"/>
                  </a:cubicBezTo>
                  <a:cubicBezTo>
                    <a:pt x="164726" y="205012"/>
                    <a:pt x="162925" y="202280"/>
                    <a:pt x="161074" y="200756"/>
                  </a:cubicBezTo>
                  <a:cubicBezTo>
                    <a:pt x="162685" y="198942"/>
                    <a:pt x="164121" y="196915"/>
                    <a:pt x="165985" y="195403"/>
                  </a:cubicBezTo>
                  <a:cubicBezTo>
                    <a:pt x="166753" y="194786"/>
                    <a:pt x="168428" y="195252"/>
                    <a:pt x="169688" y="195252"/>
                  </a:cubicBezTo>
                  <a:cubicBezTo>
                    <a:pt x="175984" y="195252"/>
                    <a:pt x="182281" y="195252"/>
                    <a:pt x="188591" y="195252"/>
                  </a:cubicBezTo>
                  <a:cubicBezTo>
                    <a:pt x="200051" y="195252"/>
                    <a:pt x="200051" y="195252"/>
                    <a:pt x="204899" y="183238"/>
                  </a:cubicBezTo>
                  <a:cubicBezTo>
                    <a:pt x="202141" y="183238"/>
                    <a:pt x="199698" y="183238"/>
                    <a:pt x="197268" y="183238"/>
                  </a:cubicBezTo>
                  <a:cubicBezTo>
                    <a:pt x="178365" y="183238"/>
                    <a:pt x="159474" y="183238"/>
                    <a:pt x="140571" y="183238"/>
                  </a:cubicBezTo>
                  <a:cubicBezTo>
                    <a:pt x="138682" y="183238"/>
                    <a:pt x="136465" y="183780"/>
                    <a:pt x="134979" y="182986"/>
                  </a:cubicBezTo>
                  <a:cubicBezTo>
                    <a:pt x="132889" y="181865"/>
                    <a:pt x="131352" y="179737"/>
                    <a:pt x="129577" y="178037"/>
                  </a:cubicBezTo>
                  <a:cubicBezTo>
                    <a:pt x="131491" y="176236"/>
                    <a:pt x="133191" y="173302"/>
                    <a:pt x="135370" y="172873"/>
                  </a:cubicBezTo>
                  <a:cubicBezTo>
                    <a:pt x="139614" y="172042"/>
                    <a:pt x="144135" y="172609"/>
                    <a:pt x="148555" y="172609"/>
                  </a:cubicBezTo>
                  <a:cubicBezTo>
                    <a:pt x="166187" y="172609"/>
                    <a:pt x="183830" y="172609"/>
                    <a:pt x="201461" y="172609"/>
                  </a:cubicBezTo>
                  <a:cubicBezTo>
                    <a:pt x="212569" y="172609"/>
                    <a:pt x="212569" y="172609"/>
                    <a:pt x="217871" y="160985"/>
                  </a:cubicBezTo>
                  <a:cubicBezTo>
                    <a:pt x="208766" y="160985"/>
                    <a:pt x="200126" y="161073"/>
                    <a:pt x="191475" y="160947"/>
                  </a:cubicBezTo>
                  <a:cubicBezTo>
                    <a:pt x="187042" y="160884"/>
                    <a:pt x="180732" y="162181"/>
                    <a:pt x="180846" y="155507"/>
                  </a:cubicBezTo>
                  <a:cubicBezTo>
                    <a:pt x="180946" y="148794"/>
                    <a:pt x="187344" y="150444"/>
                    <a:pt x="191689" y="150368"/>
                  </a:cubicBezTo>
                  <a:cubicBezTo>
                    <a:pt x="201134" y="150205"/>
                    <a:pt x="210592" y="150570"/>
                    <a:pt x="220024" y="150129"/>
                  </a:cubicBezTo>
                  <a:cubicBezTo>
                    <a:pt x="222354" y="150016"/>
                    <a:pt x="225528" y="148202"/>
                    <a:pt x="226712" y="146225"/>
                  </a:cubicBezTo>
                  <a:cubicBezTo>
                    <a:pt x="236484" y="129879"/>
                    <a:pt x="245967" y="113368"/>
                    <a:pt x="255274" y="96757"/>
                  </a:cubicBezTo>
                  <a:cubicBezTo>
                    <a:pt x="256609" y="94364"/>
                    <a:pt x="257062" y="91203"/>
                    <a:pt x="257075" y="88382"/>
                  </a:cubicBezTo>
                  <a:cubicBezTo>
                    <a:pt x="257201" y="62565"/>
                    <a:pt x="257151" y="36748"/>
                    <a:pt x="257163" y="10919"/>
                  </a:cubicBezTo>
                  <a:cubicBezTo>
                    <a:pt x="257163" y="9030"/>
                    <a:pt x="256622" y="6801"/>
                    <a:pt x="257428" y="5340"/>
                  </a:cubicBezTo>
                  <a:cubicBezTo>
                    <a:pt x="258586" y="3262"/>
                    <a:pt x="260765" y="1751"/>
                    <a:pt x="262503" y="0"/>
                  </a:cubicBezTo>
                  <a:cubicBezTo>
                    <a:pt x="264241" y="1763"/>
                    <a:pt x="266419" y="3287"/>
                    <a:pt x="267591" y="5377"/>
                  </a:cubicBezTo>
                  <a:cubicBezTo>
                    <a:pt x="268409" y="6838"/>
                    <a:pt x="267880" y="9067"/>
                    <a:pt x="267880" y="10956"/>
                  </a:cubicBezTo>
                  <a:cubicBezTo>
                    <a:pt x="267893" y="32139"/>
                    <a:pt x="267893" y="53334"/>
                    <a:pt x="267893" y="72791"/>
                  </a:cubicBezTo>
                  <a:cubicBezTo>
                    <a:pt x="275701" y="77048"/>
                    <a:pt x="282539" y="80763"/>
                    <a:pt x="289353" y="84491"/>
                  </a:cubicBezTo>
                  <a:cubicBezTo>
                    <a:pt x="304931" y="93029"/>
                    <a:pt x="301946" y="92601"/>
                    <a:pt x="294969" y="104893"/>
                  </a:cubicBezTo>
                  <a:cubicBezTo>
                    <a:pt x="286897" y="119086"/>
                    <a:pt x="278572" y="133140"/>
                    <a:pt x="270676" y="147434"/>
                  </a:cubicBezTo>
                  <a:cubicBezTo>
                    <a:pt x="269052" y="150381"/>
                    <a:pt x="268044" y="154084"/>
                    <a:pt x="268019" y="157446"/>
                  </a:cubicBezTo>
                  <a:cubicBezTo>
                    <a:pt x="267817" y="185996"/>
                    <a:pt x="267918" y="214546"/>
                    <a:pt x="267893" y="243096"/>
                  </a:cubicBezTo>
                  <a:cubicBezTo>
                    <a:pt x="267880" y="258599"/>
                    <a:pt x="262049" y="264492"/>
                    <a:pt x="246786" y="264492"/>
                  </a:cubicBezTo>
                  <a:cubicBezTo>
                    <a:pt x="171199" y="264492"/>
                    <a:pt x="95612" y="264492"/>
                    <a:pt x="20025" y="264492"/>
                  </a:cubicBezTo>
                  <a:cubicBezTo>
                    <a:pt x="6398" y="264492"/>
                    <a:pt x="64" y="258158"/>
                    <a:pt x="13" y="244506"/>
                  </a:cubicBezTo>
                  <a:cubicBezTo>
                    <a:pt x="-12" y="235477"/>
                    <a:pt x="38" y="226459"/>
                    <a:pt x="1" y="217430"/>
                  </a:cubicBezTo>
                  <a:cubicBezTo>
                    <a:pt x="-25" y="213312"/>
                    <a:pt x="718" y="209257"/>
                    <a:pt x="5693" y="209433"/>
                  </a:cubicBezTo>
                  <a:cubicBezTo>
                    <a:pt x="10164" y="209584"/>
                    <a:pt x="10932" y="213488"/>
                    <a:pt x="10919" y="217354"/>
                  </a:cubicBezTo>
                  <a:cubicBezTo>
                    <a:pt x="10894" y="227215"/>
                    <a:pt x="11020" y="237089"/>
                    <a:pt x="10882" y="246949"/>
                  </a:cubicBezTo>
                  <a:cubicBezTo>
                    <a:pt x="10819" y="252037"/>
                    <a:pt x="13438" y="254354"/>
                    <a:pt x="18123" y="254367"/>
                  </a:cubicBezTo>
                  <a:cubicBezTo>
                    <a:pt x="70613" y="254405"/>
                    <a:pt x="123104" y="254367"/>
                    <a:pt x="175594" y="254329"/>
                  </a:cubicBezTo>
                  <a:cubicBezTo>
                    <a:pt x="176148" y="254329"/>
                    <a:pt x="176727" y="253977"/>
                    <a:pt x="178289" y="253485"/>
                  </a:cubicBezTo>
                  <a:close/>
                  <a:moveTo>
                    <a:pt x="249834" y="128670"/>
                  </a:moveTo>
                  <a:cubicBezTo>
                    <a:pt x="249053" y="129287"/>
                    <a:pt x="248625" y="129476"/>
                    <a:pt x="248423" y="129816"/>
                  </a:cubicBezTo>
                  <a:cubicBezTo>
                    <a:pt x="228991" y="163554"/>
                    <a:pt x="209521" y="197267"/>
                    <a:pt x="190215" y="231069"/>
                  </a:cubicBezTo>
                  <a:cubicBezTo>
                    <a:pt x="186639" y="237340"/>
                    <a:pt x="186450" y="244103"/>
                    <a:pt x="188843" y="251181"/>
                  </a:cubicBezTo>
                  <a:cubicBezTo>
                    <a:pt x="196789" y="248763"/>
                    <a:pt x="202708" y="244771"/>
                    <a:pt x="206612" y="237655"/>
                  </a:cubicBezTo>
                  <a:cubicBezTo>
                    <a:pt x="212456" y="227014"/>
                    <a:pt x="218790" y="216649"/>
                    <a:pt x="224785" y="206083"/>
                  </a:cubicBezTo>
                  <a:cubicBezTo>
                    <a:pt x="226611" y="202859"/>
                    <a:pt x="228790" y="200126"/>
                    <a:pt x="232656" y="202204"/>
                  </a:cubicBezTo>
                  <a:cubicBezTo>
                    <a:pt x="236875" y="204471"/>
                    <a:pt x="235704" y="208060"/>
                    <a:pt x="233701" y="211410"/>
                  </a:cubicBezTo>
                  <a:cubicBezTo>
                    <a:pt x="233059" y="212480"/>
                    <a:pt x="232417" y="213564"/>
                    <a:pt x="231787" y="214634"/>
                  </a:cubicBezTo>
                  <a:cubicBezTo>
                    <a:pt x="224017" y="227883"/>
                    <a:pt x="216259" y="241131"/>
                    <a:pt x="208476" y="254405"/>
                  </a:cubicBezTo>
                  <a:cubicBezTo>
                    <a:pt x="221901" y="254405"/>
                    <a:pt x="235930" y="254493"/>
                    <a:pt x="249960" y="254354"/>
                  </a:cubicBezTo>
                  <a:cubicBezTo>
                    <a:pt x="255148" y="254304"/>
                    <a:pt x="257176" y="251181"/>
                    <a:pt x="257163" y="246118"/>
                  </a:cubicBezTo>
                  <a:cubicBezTo>
                    <a:pt x="257075" y="222606"/>
                    <a:pt x="257125" y="199093"/>
                    <a:pt x="257100" y="175581"/>
                  </a:cubicBezTo>
                  <a:cubicBezTo>
                    <a:pt x="257100" y="174863"/>
                    <a:pt x="256861" y="174145"/>
                    <a:pt x="256458" y="171954"/>
                  </a:cubicBezTo>
                  <a:cubicBezTo>
                    <a:pt x="252944" y="178024"/>
                    <a:pt x="250551" y="183125"/>
                    <a:pt x="247176" y="187469"/>
                  </a:cubicBezTo>
                  <a:cubicBezTo>
                    <a:pt x="245854" y="189182"/>
                    <a:pt x="242340" y="189195"/>
                    <a:pt x="239834" y="189988"/>
                  </a:cubicBezTo>
                  <a:cubicBezTo>
                    <a:pt x="239305" y="187558"/>
                    <a:pt x="238449" y="185140"/>
                    <a:pt x="238373" y="182696"/>
                  </a:cubicBezTo>
                  <a:cubicBezTo>
                    <a:pt x="238336" y="181450"/>
                    <a:pt x="239683" y="180165"/>
                    <a:pt x="240414" y="178893"/>
                  </a:cubicBezTo>
                  <a:cubicBezTo>
                    <a:pt x="248297" y="165141"/>
                    <a:pt x="256193" y="151401"/>
                    <a:pt x="264379" y="137133"/>
                  </a:cubicBezTo>
                  <a:cubicBezTo>
                    <a:pt x="259228" y="134123"/>
                    <a:pt x="254443" y="131339"/>
                    <a:pt x="249834" y="128670"/>
                  </a:cubicBezTo>
                  <a:close/>
                  <a:moveTo>
                    <a:pt x="288169" y="95863"/>
                  </a:moveTo>
                  <a:cubicBezTo>
                    <a:pt x="283156" y="92992"/>
                    <a:pt x="278346" y="90221"/>
                    <a:pt x="272968" y="87136"/>
                  </a:cubicBezTo>
                  <a:cubicBezTo>
                    <a:pt x="270437" y="91569"/>
                    <a:pt x="268195" y="95473"/>
                    <a:pt x="265702" y="99817"/>
                  </a:cubicBezTo>
                  <a:cubicBezTo>
                    <a:pt x="270890" y="102827"/>
                    <a:pt x="275676" y="105598"/>
                    <a:pt x="280814" y="108583"/>
                  </a:cubicBezTo>
                  <a:cubicBezTo>
                    <a:pt x="283371" y="104162"/>
                    <a:pt x="285637" y="100233"/>
                    <a:pt x="288169" y="95863"/>
                  </a:cubicBezTo>
                  <a:close/>
                  <a:moveTo>
                    <a:pt x="275600" y="117650"/>
                  </a:moveTo>
                  <a:cubicBezTo>
                    <a:pt x="270324" y="114665"/>
                    <a:pt x="265488" y="111920"/>
                    <a:pt x="260375" y="109023"/>
                  </a:cubicBezTo>
                  <a:cubicBezTo>
                    <a:pt x="258271" y="112739"/>
                    <a:pt x="256483" y="115900"/>
                    <a:pt x="254544" y="119350"/>
                  </a:cubicBezTo>
                  <a:cubicBezTo>
                    <a:pt x="259745" y="122297"/>
                    <a:pt x="264568" y="125030"/>
                    <a:pt x="269694" y="127927"/>
                  </a:cubicBezTo>
                  <a:cubicBezTo>
                    <a:pt x="271810" y="124249"/>
                    <a:pt x="273560" y="121202"/>
                    <a:pt x="275600" y="11765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1" name="Freeform: Shape 1200">
              <a:extLst>
                <a:ext uri="{FF2B5EF4-FFF2-40B4-BE49-F238E27FC236}">
                  <a16:creationId xmlns:a16="http://schemas.microsoft.com/office/drawing/2014/main" id="{B96BA131-085E-3129-DFEE-0683F4B895CF}"/>
                </a:ext>
              </a:extLst>
            </p:cNvPr>
            <p:cNvSpPr/>
            <p:nvPr/>
          </p:nvSpPr>
          <p:spPr>
            <a:xfrm>
              <a:off x="-450398" y="1973137"/>
              <a:ext cx="268140" cy="285550"/>
            </a:xfrm>
            <a:custGeom>
              <a:avLst/>
              <a:gdLst>
                <a:gd name="connsiteX0" fmla="*/ 11105 w 268140"/>
                <a:gd name="connsiteY0" fmla="*/ 148051 h 285550"/>
                <a:gd name="connsiteX1" fmla="*/ 11092 w 268140"/>
                <a:gd name="connsiteY1" fmla="*/ 275235 h 285550"/>
                <a:gd name="connsiteX2" fmla="*/ 10790 w 268140"/>
                <a:gd name="connsiteY2" fmla="*/ 280801 h 285550"/>
                <a:gd name="connsiteX3" fmla="*/ 5463 w 268140"/>
                <a:gd name="connsiteY3" fmla="*/ 285549 h 285550"/>
                <a:gd name="connsiteX4" fmla="*/ 387 w 268140"/>
                <a:gd name="connsiteY4" fmla="*/ 280486 h 285550"/>
                <a:gd name="connsiteX5" fmla="*/ 199 w 268140"/>
                <a:gd name="connsiteY5" fmla="*/ 275524 h 285550"/>
                <a:gd name="connsiteX6" fmla="*/ 199 w 268140"/>
                <a:gd name="connsiteY6" fmla="*/ 20515 h 285550"/>
                <a:gd name="connsiteX7" fmla="*/ 20915 w 268140"/>
                <a:gd name="connsiteY7" fmla="*/ 0 h 285550"/>
                <a:gd name="connsiteX8" fmla="*/ 247639 w 268140"/>
                <a:gd name="connsiteY8" fmla="*/ 0 h 285550"/>
                <a:gd name="connsiteX9" fmla="*/ 268078 w 268140"/>
                <a:gd name="connsiteY9" fmla="*/ 20162 h 285550"/>
                <a:gd name="connsiteX10" fmla="*/ 268078 w 268140"/>
                <a:gd name="connsiteY10" fmla="*/ 67389 h 285550"/>
                <a:gd name="connsiteX11" fmla="*/ 267562 w 268140"/>
                <a:gd name="connsiteY11" fmla="*/ 72288 h 285550"/>
                <a:gd name="connsiteX12" fmla="*/ 262247 w 268140"/>
                <a:gd name="connsiteY12" fmla="*/ 76368 h 285550"/>
                <a:gd name="connsiteX13" fmla="*/ 257814 w 268140"/>
                <a:gd name="connsiteY13" fmla="*/ 72137 h 285550"/>
                <a:gd name="connsiteX14" fmla="*/ 257386 w 268140"/>
                <a:gd name="connsiteY14" fmla="*/ 65298 h 285550"/>
                <a:gd name="connsiteX15" fmla="*/ 257349 w 268140"/>
                <a:gd name="connsiteY15" fmla="*/ 19331 h 285550"/>
                <a:gd name="connsiteX16" fmla="*/ 248017 w 268140"/>
                <a:gd name="connsiteY16" fmla="*/ 10088 h 285550"/>
                <a:gd name="connsiteX17" fmla="*/ 20663 w 268140"/>
                <a:gd name="connsiteY17" fmla="*/ 10088 h 285550"/>
                <a:gd name="connsiteX18" fmla="*/ 11117 w 268140"/>
                <a:gd name="connsiteY18" fmla="*/ 19596 h 285550"/>
                <a:gd name="connsiteX19" fmla="*/ 11105 w 268140"/>
                <a:gd name="connsiteY19" fmla="*/ 148051 h 28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8140" h="285550">
                  <a:moveTo>
                    <a:pt x="11105" y="148051"/>
                  </a:moveTo>
                  <a:cubicBezTo>
                    <a:pt x="11105" y="190442"/>
                    <a:pt x="11105" y="232844"/>
                    <a:pt x="11092" y="275235"/>
                  </a:cubicBezTo>
                  <a:cubicBezTo>
                    <a:pt x="11092" y="277124"/>
                    <a:pt x="11634" y="279391"/>
                    <a:pt x="10790" y="280801"/>
                  </a:cubicBezTo>
                  <a:cubicBezTo>
                    <a:pt x="9556" y="282841"/>
                    <a:pt x="7226" y="285612"/>
                    <a:pt x="5463" y="285549"/>
                  </a:cubicBezTo>
                  <a:cubicBezTo>
                    <a:pt x="3662" y="285473"/>
                    <a:pt x="1634" y="282564"/>
                    <a:pt x="387" y="280486"/>
                  </a:cubicBezTo>
                  <a:cubicBezTo>
                    <a:pt x="-356" y="279240"/>
                    <a:pt x="199" y="277212"/>
                    <a:pt x="199" y="275524"/>
                  </a:cubicBezTo>
                  <a:cubicBezTo>
                    <a:pt x="199" y="190517"/>
                    <a:pt x="186" y="105522"/>
                    <a:pt x="199" y="20515"/>
                  </a:cubicBezTo>
                  <a:cubicBezTo>
                    <a:pt x="211" y="6070"/>
                    <a:pt x="6357" y="0"/>
                    <a:pt x="20915" y="0"/>
                  </a:cubicBezTo>
                  <a:cubicBezTo>
                    <a:pt x="96490" y="0"/>
                    <a:pt x="172064" y="0"/>
                    <a:pt x="247639" y="0"/>
                  </a:cubicBezTo>
                  <a:cubicBezTo>
                    <a:pt x="261769" y="0"/>
                    <a:pt x="268015" y="6108"/>
                    <a:pt x="268078" y="20162"/>
                  </a:cubicBezTo>
                  <a:cubicBezTo>
                    <a:pt x="268141" y="35905"/>
                    <a:pt x="268103" y="51647"/>
                    <a:pt x="268078" y="67389"/>
                  </a:cubicBezTo>
                  <a:cubicBezTo>
                    <a:pt x="268078" y="69051"/>
                    <a:pt x="268406" y="71129"/>
                    <a:pt x="267562" y="72288"/>
                  </a:cubicBezTo>
                  <a:cubicBezTo>
                    <a:pt x="266252" y="74089"/>
                    <a:pt x="264162" y="76204"/>
                    <a:pt x="262247" y="76368"/>
                  </a:cubicBezTo>
                  <a:cubicBezTo>
                    <a:pt x="260850" y="76494"/>
                    <a:pt x="258570" y="73950"/>
                    <a:pt x="257814" y="72137"/>
                  </a:cubicBezTo>
                  <a:cubicBezTo>
                    <a:pt x="256983" y="70134"/>
                    <a:pt x="257399" y="67603"/>
                    <a:pt x="257386" y="65298"/>
                  </a:cubicBezTo>
                  <a:cubicBezTo>
                    <a:pt x="257361" y="49972"/>
                    <a:pt x="257411" y="34658"/>
                    <a:pt x="257349" y="19331"/>
                  </a:cubicBezTo>
                  <a:cubicBezTo>
                    <a:pt x="257323" y="11813"/>
                    <a:pt x="255573" y="10088"/>
                    <a:pt x="248017" y="10088"/>
                  </a:cubicBezTo>
                  <a:cubicBezTo>
                    <a:pt x="172228" y="10075"/>
                    <a:pt x="96439" y="10075"/>
                    <a:pt x="20663" y="10088"/>
                  </a:cubicBezTo>
                  <a:cubicBezTo>
                    <a:pt x="12515" y="10088"/>
                    <a:pt x="11117" y="11485"/>
                    <a:pt x="11117" y="19596"/>
                  </a:cubicBezTo>
                  <a:cubicBezTo>
                    <a:pt x="11092" y="62414"/>
                    <a:pt x="11105" y="105233"/>
                    <a:pt x="11105" y="14805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2" name="Freeform: Shape 1201">
              <a:extLst>
                <a:ext uri="{FF2B5EF4-FFF2-40B4-BE49-F238E27FC236}">
                  <a16:creationId xmlns:a16="http://schemas.microsoft.com/office/drawing/2014/main" id="{732B448C-FD23-6C6D-4547-72ADD4EB7F31}"/>
                </a:ext>
              </a:extLst>
            </p:cNvPr>
            <p:cNvSpPr/>
            <p:nvPr/>
          </p:nvSpPr>
          <p:spPr>
            <a:xfrm>
              <a:off x="-422654" y="2202927"/>
              <a:ext cx="80409" cy="80357"/>
            </a:xfrm>
            <a:custGeom>
              <a:avLst/>
              <a:gdLst>
                <a:gd name="connsiteX0" fmla="*/ 22 w 80409"/>
                <a:gd name="connsiteY0" fmla="*/ 39752 h 80357"/>
                <a:gd name="connsiteX1" fmla="*/ 35 w 80409"/>
                <a:gd name="connsiteY1" fmla="*/ 15824 h 80357"/>
                <a:gd name="connsiteX2" fmla="*/ 13359 w 80409"/>
                <a:gd name="connsiteY2" fmla="*/ 485 h 80357"/>
                <a:gd name="connsiteX3" fmla="*/ 66794 w 80409"/>
                <a:gd name="connsiteY3" fmla="*/ 498 h 80357"/>
                <a:gd name="connsiteX4" fmla="*/ 80143 w 80409"/>
                <a:gd name="connsiteY4" fmla="*/ 15320 h 80357"/>
                <a:gd name="connsiteX5" fmla="*/ 80156 w 80409"/>
                <a:gd name="connsiteY5" fmla="*/ 65053 h 80357"/>
                <a:gd name="connsiteX6" fmla="*/ 64515 w 80409"/>
                <a:gd name="connsiteY6" fmla="*/ 80241 h 80357"/>
                <a:gd name="connsiteX7" fmla="*/ 15399 w 80409"/>
                <a:gd name="connsiteY7" fmla="*/ 80228 h 80357"/>
                <a:gd name="connsiteX8" fmla="*/ 22 w 80409"/>
                <a:gd name="connsiteY8" fmla="*/ 64297 h 80357"/>
                <a:gd name="connsiteX9" fmla="*/ 22 w 80409"/>
                <a:gd name="connsiteY9" fmla="*/ 39752 h 80357"/>
                <a:gd name="connsiteX10" fmla="*/ 69502 w 80409"/>
                <a:gd name="connsiteY10" fmla="*/ 40193 h 80357"/>
                <a:gd name="connsiteX11" fmla="*/ 69539 w 80409"/>
                <a:gd name="connsiteY11" fmla="*/ 16907 h 80357"/>
                <a:gd name="connsiteX12" fmla="*/ 63180 w 80409"/>
                <a:gd name="connsiteY12" fmla="*/ 10585 h 80357"/>
                <a:gd name="connsiteX13" fmla="*/ 16596 w 80409"/>
                <a:gd name="connsiteY13" fmla="*/ 10598 h 80357"/>
                <a:gd name="connsiteX14" fmla="*/ 10185 w 80409"/>
                <a:gd name="connsiteY14" fmla="*/ 17159 h 80357"/>
                <a:gd name="connsiteX15" fmla="*/ 10198 w 80409"/>
                <a:gd name="connsiteY15" fmla="*/ 63743 h 80357"/>
                <a:gd name="connsiteX16" fmla="*/ 16835 w 80409"/>
                <a:gd name="connsiteY16" fmla="*/ 70103 h 80357"/>
                <a:gd name="connsiteX17" fmla="*/ 63419 w 80409"/>
                <a:gd name="connsiteY17" fmla="*/ 70090 h 80357"/>
                <a:gd name="connsiteX18" fmla="*/ 69514 w 80409"/>
                <a:gd name="connsiteY18" fmla="*/ 64108 h 80357"/>
                <a:gd name="connsiteX19" fmla="*/ 69502 w 80409"/>
                <a:gd name="connsiteY19" fmla="*/ 40193 h 8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0409" h="80357">
                  <a:moveTo>
                    <a:pt x="22" y="39752"/>
                  </a:moveTo>
                  <a:cubicBezTo>
                    <a:pt x="22" y="31780"/>
                    <a:pt x="-28" y="23809"/>
                    <a:pt x="35" y="15824"/>
                  </a:cubicBezTo>
                  <a:cubicBezTo>
                    <a:pt x="111" y="7185"/>
                    <a:pt x="4758" y="812"/>
                    <a:pt x="13359" y="485"/>
                  </a:cubicBezTo>
                  <a:cubicBezTo>
                    <a:pt x="31154" y="-182"/>
                    <a:pt x="48999" y="-145"/>
                    <a:pt x="66794" y="498"/>
                  </a:cubicBezTo>
                  <a:cubicBezTo>
                    <a:pt x="74955" y="787"/>
                    <a:pt x="79967" y="6870"/>
                    <a:pt x="80143" y="15320"/>
                  </a:cubicBezTo>
                  <a:cubicBezTo>
                    <a:pt x="80483" y="31894"/>
                    <a:pt x="80508" y="48480"/>
                    <a:pt x="80156" y="65053"/>
                  </a:cubicBezTo>
                  <a:cubicBezTo>
                    <a:pt x="79954" y="74561"/>
                    <a:pt x="73935" y="80153"/>
                    <a:pt x="64515" y="80241"/>
                  </a:cubicBezTo>
                  <a:cubicBezTo>
                    <a:pt x="48143" y="80392"/>
                    <a:pt x="31771" y="80404"/>
                    <a:pt x="15399" y="80228"/>
                  </a:cubicBezTo>
                  <a:cubicBezTo>
                    <a:pt x="5614" y="80115"/>
                    <a:pt x="85" y="74196"/>
                    <a:pt x="22" y="64297"/>
                  </a:cubicBezTo>
                  <a:cubicBezTo>
                    <a:pt x="-28" y="56124"/>
                    <a:pt x="22" y="47938"/>
                    <a:pt x="22" y="39752"/>
                  </a:cubicBezTo>
                  <a:close/>
                  <a:moveTo>
                    <a:pt x="69502" y="40193"/>
                  </a:moveTo>
                  <a:cubicBezTo>
                    <a:pt x="69502" y="32435"/>
                    <a:pt x="69388" y="24665"/>
                    <a:pt x="69539" y="16907"/>
                  </a:cubicBezTo>
                  <a:cubicBezTo>
                    <a:pt x="69628" y="12361"/>
                    <a:pt x="67776" y="10547"/>
                    <a:pt x="63180" y="10585"/>
                  </a:cubicBezTo>
                  <a:cubicBezTo>
                    <a:pt x="47652" y="10736"/>
                    <a:pt x="32124" y="10711"/>
                    <a:pt x="16596" y="10598"/>
                  </a:cubicBezTo>
                  <a:cubicBezTo>
                    <a:pt x="11936" y="10560"/>
                    <a:pt x="10185" y="12890"/>
                    <a:pt x="10185" y="17159"/>
                  </a:cubicBezTo>
                  <a:cubicBezTo>
                    <a:pt x="10185" y="32687"/>
                    <a:pt x="10173" y="48215"/>
                    <a:pt x="10198" y="63743"/>
                  </a:cubicBezTo>
                  <a:cubicBezTo>
                    <a:pt x="10211" y="68100"/>
                    <a:pt x="12301" y="70141"/>
                    <a:pt x="16835" y="70103"/>
                  </a:cubicBezTo>
                  <a:cubicBezTo>
                    <a:pt x="32363" y="69977"/>
                    <a:pt x="47891" y="70002"/>
                    <a:pt x="63419" y="70090"/>
                  </a:cubicBezTo>
                  <a:cubicBezTo>
                    <a:pt x="67650" y="70115"/>
                    <a:pt x="69565" y="68378"/>
                    <a:pt x="69514" y="64108"/>
                  </a:cubicBezTo>
                  <a:cubicBezTo>
                    <a:pt x="69426" y="56136"/>
                    <a:pt x="69489" y="48165"/>
                    <a:pt x="69502" y="4019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3" name="Freeform: Shape 1202">
              <a:extLst>
                <a:ext uri="{FF2B5EF4-FFF2-40B4-BE49-F238E27FC236}">
                  <a16:creationId xmlns:a16="http://schemas.microsoft.com/office/drawing/2014/main" id="{4047485F-0ABF-94D2-A2F3-27468BD20998}"/>
                </a:ext>
              </a:extLst>
            </p:cNvPr>
            <p:cNvSpPr/>
            <p:nvPr/>
          </p:nvSpPr>
          <p:spPr>
            <a:xfrm>
              <a:off x="-422639" y="2018194"/>
              <a:ext cx="80403" cy="80627"/>
            </a:xfrm>
            <a:custGeom>
              <a:avLst/>
              <a:gdLst>
                <a:gd name="connsiteX0" fmla="*/ 40886 w 80403"/>
                <a:gd name="connsiteY0" fmla="*/ 41 h 80627"/>
                <a:gd name="connsiteX1" fmla="*/ 64185 w 80403"/>
                <a:gd name="connsiteY1" fmla="*/ 79 h 80627"/>
                <a:gd name="connsiteX2" fmla="*/ 80179 w 80403"/>
                <a:gd name="connsiteY2" fmla="*/ 15594 h 80627"/>
                <a:gd name="connsiteX3" fmla="*/ 80204 w 80403"/>
                <a:gd name="connsiteY3" fmla="*/ 64067 h 80627"/>
                <a:gd name="connsiteX4" fmla="*/ 64008 w 80403"/>
                <a:gd name="connsiteY4" fmla="*/ 80351 h 80627"/>
                <a:gd name="connsiteX5" fmla="*/ 16152 w 80403"/>
                <a:gd name="connsiteY5" fmla="*/ 80338 h 80627"/>
                <a:gd name="connsiteX6" fmla="*/ 20 w 80403"/>
                <a:gd name="connsiteY6" fmla="*/ 62934 h 80627"/>
                <a:gd name="connsiteX7" fmla="*/ 20 w 80403"/>
                <a:gd name="connsiteY7" fmla="*/ 16350 h 80627"/>
                <a:gd name="connsiteX8" fmla="*/ 15699 w 80403"/>
                <a:gd name="connsiteY8" fmla="*/ 53 h 80627"/>
                <a:gd name="connsiteX9" fmla="*/ 16958 w 80403"/>
                <a:gd name="connsiteY9" fmla="*/ 41 h 80627"/>
                <a:gd name="connsiteX10" fmla="*/ 40886 w 80403"/>
                <a:gd name="connsiteY10" fmla="*/ 41 h 80627"/>
                <a:gd name="connsiteX11" fmla="*/ 40055 w 80403"/>
                <a:gd name="connsiteY11" fmla="*/ 10279 h 80627"/>
                <a:gd name="connsiteX12" fmla="*/ 16757 w 80403"/>
                <a:gd name="connsiteY12" fmla="*/ 10242 h 80627"/>
                <a:gd name="connsiteX13" fmla="*/ 10221 w 80403"/>
                <a:gd name="connsiteY13" fmla="*/ 16035 h 80627"/>
                <a:gd name="connsiteX14" fmla="*/ 10208 w 80403"/>
                <a:gd name="connsiteY14" fmla="*/ 63878 h 80627"/>
                <a:gd name="connsiteX15" fmla="*/ 16014 w 80403"/>
                <a:gd name="connsiteY15" fmla="*/ 69709 h 80627"/>
                <a:gd name="connsiteX16" fmla="*/ 63870 w 80403"/>
                <a:gd name="connsiteY16" fmla="*/ 69722 h 80627"/>
                <a:gd name="connsiteX17" fmla="*/ 69487 w 80403"/>
                <a:gd name="connsiteY17" fmla="*/ 63991 h 80627"/>
                <a:gd name="connsiteX18" fmla="*/ 69499 w 80403"/>
                <a:gd name="connsiteY18" fmla="*/ 16148 h 80627"/>
                <a:gd name="connsiteX19" fmla="*/ 63341 w 80403"/>
                <a:gd name="connsiteY19" fmla="*/ 10242 h 80627"/>
                <a:gd name="connsiteX20" fmla="*/ 40055 w 80403"/>
                <a:gd name="connsiteY20" fmla="*/ 10279 h 8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0403" h="80627">
                  <a:moveTo>
                    <a:pt x="40886" y="41"/>
                  </a:moveTo>
                  <a:cubicBezTo>
                    <a:pt x="48657" y="41"/>
                    <a:pt x="56414" y="-73"/>
                    <a:pt x="64185" y="79"/>
                  </a:cubicBezTo>
                  <a:cubicBezTo>
                    <a:pt x="73983" y="255"/>
                    <a:pt x="79990" y="5784"/>
                    <a:pt x="80179" y="15594"/>
                  </a:cubicBezTo>
                  <a:cubicBezTo>
                    <a:pt x="80493" y="31752"/>
                    <a:pt x="80456" y="47909"/>
                    <a:pt x="80204" y="64067"/>
                  </a:cubicBezTo>
                  <a:cubicBezTo>
                    <a:pt x="80040" y="74079"/>
                    <a:pt x="74159" y="80124"/>
                    <a:pt x="64008" y="80351"/>
                  </a:cubicBezTo>
                  <a:cubicBezTo>
                    <a:pt x="48065" y="80716"/>
                    <a:pt x="32096" y="80728"/>
                    <a:pt x="16152" y="80338"/>
                  </a:cubicBezTo>
                  <a:cubicBezTo>
                    <a:pt x="5347" y="80086"/>
                    <a:pt x="33" y="73915"/>
                    <a:pt x="20" y="62934"/>
                  </a:cubicBezTo>
                  <a:cubicBezTo>
                    <a:pt x="7" y="47406"/>
                    <a:pt x="-18" y="31878"/>
                    <a:pt x="20" y="16350"/>
                  </a:cubicBezTo>
                  <a:cubicBezTo>
                    <a:pt x="45" y="6035"/>
                    <a:pt x="5536" y="381"/>
                    <a:pt x="15699" y="53"/>
                  </a:cubicBezTo>
                  <a:cubicBezTo>
                    <a:pt x="16115" y="41"/>
                    <a:pt x="16543" y="41"/>
                    <a:pt x="16958" y="41"/>
                  </a:cubicBezTo>
                  <a:cubicBezTo>
                    <a:pt x="24930" y="28"/>
                    <a:pt x="32902" y="28"/>
                    <a:pt x="40886" y="41"/>
                  </a:cubicBezTo>
                  <a:close/>
                  <a:moveTo>
                    <a:pt x="40055" y="10279"/>
                  </a:moveTo>
                  <a:cubicBezTo>
                    <a:pt x="32285" y="10279"/>
                    <a:pt x="24527" y="10380"/>
                    <a:pt x="16757" y="10242"/>
                  </a:cubicBezTo>
                  <a:cubicBezTo>
                    <a:pt x="12614" y="10166"/>
                    <a:pt x="10246" y="11917"/>
                    <a:pt x="10221" y="16035"/>
                  </a:cubicBezTo>
                  <a:cubicBezTo>
                    <a:pt x="10133" y="31978"/>
                    <a:pt x="10133" y="47922"/>
                    <a:pt x="10208" y="63878"/>
                  </a:cubicBezTo>
                  <a:cubicBezTo>
                    <a:pt x="10221" y="67530"/>
                    <a:pt x="11997" y="69722"/>
                    <a:pt x="16014" y="69709"/>
                  </a:cubicBezTo>
                  <a:cubicBezTo>
                    <a:pt x="31970" y="69659"/>
                    <a:pt x="47914" y="69646"/>
                    <a:pt x="63870" y="69722"/>
                  </a:cubicBezTo>
                  <a:cubicBezTo>
                    <a:pt x="67900" y="69747"/>
                    <a:pt x="69512" y="67908"/>
                    <a:pt x="69487" y="63991"/>
                  </a:cubicBezTo>
                  <a:cubicBezTo>
                    <a:pt x="69424" y="48048"/>
                    <a:pt x="69411" y="32104"/>
                    <a:pt x="69499" y="16148"/>
                  </a:cubicBezTo>
                  <a:cubicBezTo>
                    <a:pt x="69524" y="11816"/>
                    <a:pt x="67522" y="10179"/>
                    <a:pt x="63341" y="10242"/>
                  </a:cubicBezTo>
                  <a:cubicBezTo>
                    <a:pt x="55583" y="10380"/>
                    <a:pt x="47813" y="10279"/>
                    <a:pt x="40055" y="10279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4" name="Freeform: Shape 1203">
              <a:extLst>
                <a:ext uri="{FF2B5EF4-FFF2-40B4-BE49-F238E27FC236}">
                  <a16:creationId xmlns:a16="http://schemas.microsoft.com/office/drawing/2014/main" id="{80F72634-FCF1-F50C-B025-9B8336B8968C}"/>
                </a:ext>
              </a:extLst>
            </p:cNvPr>
            <p:cNvSpPr/>
            <p:nvPr/>
          </p:nvSpPr>
          <p:spPr>
            <a:xfrm>
              <a:off x="-422657" y="2110408"/>
              <a:ext cx="80441" cy="80652"/>
            </a:xfrm>
            <a:custGeom>
              <a:avLst/>
              <a:gdLst>
                <a:gd name="connsiteX0" fmla="*/ 40375 w 80441"/>
                <a:gd name="connsiteY0" fmla="*/ 25 h 80652"/>
                <a:gd name="connsiteX1" fmla="*/ 63636 w 80441"/>
                <a:gd name="connsiteY1" fmla="*/ 37 h 80652"/>
                <a:gd name="connsiteX2" fmla="*/ 80121 w 80441"/>
                <a:gd name="connsiteY2" fmla="*/ 15175 h 80652"/>
                <a:gd name="connsiteX3" fmla="*/ 80121 w 80441"/>
                <a:gd name="connsiteY3" fmla="*/ 65449 h 80652"/>
                <a:gd name="connsiteX4" fmla="*/ 63636 w 80441"/>
                <a:gd name="connsiteY4" fmla="*/ 80586 h 80652"/>
                <a:gd name="connsiteX5" fmla="*/ 16485 w 80441"/>
                <a:gd name="connsiteY5" fmla="*/ 80586 h 80652"/>
                <a:gd name="connsiteX6" fmla="*/ 38 w 80441"/>
                <a:gd name="connsiteY6" fmla="*/ 64189 h 80652"/>
                <a:gd name="connsiteX7" fmla="*/ 38 w 80441"/>
                <a:gd name="connsiteY7" fmla="*/ 16422 h 80652"/>
                <a:gd name="connsiteX8" fmla="*/ 16498 w 80441"/>
                <a:gd name="connsiteY8" fmla="*/ 37 h 80652"/>
                <a:gd name="connsiteX9" fmla="*/ 40375 w 80441"/>
                <a:gd name="connsiteY9" fmla="*/ 25 h 80652"/>
                <a:gd name="connsiteX10" fmla="*/ 69517 w 80441"/>
                <a:gd name="connsiteY10" fmla="*/ 40173 h 80652"/>
                <a:gd name="connsiteX11" fmla="*/ 69567 w 80441"/>
                <a:gd name="connsiteY11" fmla="*/ 17542 h 80652"/>
                <a:gd name="connsiteX12" fmla="*/ 62628 w 80441"/>
                <a:gd name="connsiteY12" fmla="*/ 10150 h 80652"/>
                <a:gd name="connsiteX13" fmla="*/ 17367 w 80441"/>
                <a:gd name="connsiteY13" fmla="*/ 10163 h 80652"/>
                <a:gd name="connsiteX14" fmla="*/ 10176 w 80441"/>
                <a:gd name="connsiteY14" fmla="*/ 17517 h 80652"/>
                <a:gd name="connsiteX15" fmla="*/ 10188 w 80441"/>
                <a:gd name="connsiteY15" fmla="*/ 63396 h 80652"/>
                <a:gd name="connsiteX16" fmla="*/ 17039 w 80441"/>
                <a:gd name="connsiteY16" fmla="*/ 70436 h 80652"/>
                <a:gd name="connsiteX17" fmla="*/ 62931 w 80441"/>
                <a:gd name="connsiteY17" fmla="*/ 70448 h 80652"/>
                <a:gd name="connsiteX18" fmla="*/ 69567 w 80441"/>
                <a:gd name="connsiteY18" fmla="*/ 63409 h 80652"/>
                <a:gd name="connsiteX19" fmla="*/ 69517 w 80441"/>
                <a:gd name="connsiteY19" fmla="*/ 40173 h 8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0441" h="80652">
                  <a:moveTo>
                    <a:pt x="40375" y="25"/>
                  </a:moveTo>
                  <a:cubicBezTo>
                    <a:pt x="48133" y="25"/>
                    <a:pt x="55878" y="-38"/>
                    <a:pt x="63636" y="37"/>
                  </a:cubicBezTo>
                  <a:cubicBezTo>
                    <a:pt x="73383" y="138"/>
                    <a:pt x="79869" y="5604"/>
                    <a:pt x="80121" y="15175"/>
                  </a:cubicBezTo>
                  <a:cubicBezTo>
                    <a:pt x="80549" y="31924"/>
                    <a:pt x="80549" y="48699"/>
                    <a:pt x="80121" y="65449"/>
                  </a:cubicBezTo>
                  <a:cubicBezTo>
                    <a:pt x="79869" y="75020"/>
                    <a:pt x="73383" y="80536"/>
                    <a:pt x="63636" y="80586"/>
                  </a:cubicBezTo>
                  <a:cubicBezTo>
                    <a:pt x="47919" y="80674"/>
                    <a:pt x="32202" y="80674"/>
                    <a:pt x="16485" y="80586"/>
                  </a:cubicBezTo>
                  <a:cubicBezTo>
                    <a:pt x="6234" y="80536"/>
                    <a:pt x="63" y="74340"/>
                    <a:pt x="38" y="64189"/>
                  </a:cubicBezTo>
                  <a:cubicBezTo>
                    <a:pt x="-13" y="48271"/>
                    <a:pt x="-13" y="32353"/>
                    <a:pt x="38" y="16422"/>
                  </a:cubicBezTo>
                  <a:cubicBezTo>
                    <a:pt x="63" y="6258"/>
                    <a:pt x="6221" y="138"/>
                    <a:pt x="16498" y="37"/>
                  </a:cubicBezTo>
                  <a:cubicBezTo>
                    <a:pt x="24444" y="-38"/>
                    <a:pt x="32416" y="25"/>
                    <a:pt x="40375" y="25"/>
                  </a:cubicBezTo>
                  <a:close/>
                  <a:moveTo>
                    <a:pt x="69517" y="40173"/>
                  </a:moveTo>
                  <a:cubicBezTo>
                    <a:pt x="69517" y="32630"/>
                    <a:pt x="69378" y="25086"/>
                    <a:pt x="69567" y="17542"/>
                  </a:cubicBezTo>
                  <a:cubicBezTo>
                    <a:pt x="69693" y="12580"/>
                    <a:pt x="67741" y="10137"/>
                    <a:pt x="62628" y="10150"/>
                  </a:cubicBezTo>
                  <a:cubicBezTo>
                    <a:pt x="47541" y="10225"/>
                    <a:pt x="32454" y="10200"/>
                    <a:pt x="17367" y="10163"/>
                  </a:cubicBezTo>
                  <a:cubicBezTo>
                    <a:pt x="12380" y="10150"/>
                    <a:pt x="10163" y="12606"/>
                    <a:pt x="10176" y="17517"/>
                  </a:cubicBezTo>
                  <a:cubicBezTo>
                    <a:pt x="10226" y="32806"/>
                    <a:pt x="10213" y="48107"/>
                    <a:pt x="10188" y="63396"/>
                  </a:cubicBezTo>
                  <a:cubicBezTo>
                    <a:pt x="10188" y="68005"/>
                    <a:pt x="12380" y="70436"/>
                    <a:pt x="17039" y="70436"/>
                  </a:cubicBezTo>
                  <a:cubicBezTo>
                    <a:pt x="32341" y="70448"/>
                    <a:pt x="47629" y="70423"/>
                    <a:pt x="62931" y="70448"/>
                  </a:cubicBezTo>
                  <a:cubicBezTo>
                    <a:pt x="67691" y="70461"/>
                    <a:pt x="69656" y="68106"/>
                    <a:pt x="69567" y="63409"/>
                  </a:cubicBezTo>
                  <a:cubicBezTo>
                    <a:pt x="69404" y="55676"/>
                    <a:pt x="69504" y="47918"/>
                    <a:pt x="69517" y="4017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5" name="Freeform: Shape 1204">
              <a:extLst>
                <a:ext uri="{FF2B5EF4-FFF2-40B4-BE49-F238E27FC236}">
                  <a16:creationId xmlns:a16="http://schemas.microsoft.com/office/drawing/2014/main" id="{6F8E78F7-E12E-A7EF-44C2-856ABDC768B9}"/>
                </a:ext>
              </a:extLst>
            </p:cNvPr>
            <p:cNvSpPr/>
            <p:nvPr/>
          </p:nvSpPr>
          <p:spPr>
            <a:xfrm>
              <a:off x="-320498" y="2051275"/>
              <a:ext cx="91645" cy="10851"/>
            </a:xfrm>
            <a:custGeom>
              <a:avLst/>
              <a:gdLst>
                <a:gd name="connsiteX0" fmla="*/ 45413 w 91645"/>
                <a:gd name="connsiteY0" fmla="*/ 10849 h 10851"/>
                <a:gd name="connsiteX1" fmla="*/ 8287 w 91645"/>
                <a:gd name="connsiteY1" fmla="*/ 10836 h 10851"/>
                <a:gd name="connsiteX2" fmla="*/ 0 w 91645"/>
                <a:gd name="connsiteY2" fmla="*/ 5547 h 10851"/>
                <a:gd name="connsiteX3" fmla="*/ 8136 w 91645"/>
                <a:gd name="connsiteY3" fmla="*/ 6 h 10851"/>
                <a:gd name="connsiteX4" fmla="*/ 83635 w 91645"/>
                <a:gd name="connsiteY4" fmla="*/ 6 h 10851"/>
                <a:gd name="connsiteX5" fmla="*/ 91644 w 91645"/>
                <a:gd name="connsiteY5" fmla="*/ 5711 h 10851"/>
                <a:gd name="connsiteX6" fmla="*/ 83798 w 91645"/>
                <a:gd name="connsiteY6" fmla="*/ 10849 h 10851"/>
                <a:gd name="connsiteX7" fmla="*/ 45413 w 91645"/>
                <a:gd name="connsiteY7" fmla="*/ 10849 h 10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45" h="10851">
                  <a:moveTo>
                    <a:pt x="45413" y="10849"/>
                  </a:moveTo>
                  <a:cubicBezTo>
                    <a:pt x="33033" y="10849"/>
                    <a:pt x="20666" y="10861"/>
                    <a:pt x="8287" y="10836"/>
                  </a:cubicBezTo>
                  <a:cubicBezTo>
                    <a:pt x="4408" y="10824"/>
                    <a:pt x="25" y="10824"/>
                    <a:pt x="0" y="5547"/>
                  </a:cubicBezTo>
                  <a:cubicBezTo>
                    <a:pt x="-25" y="434"/>
                    <a:pt x="4169" y="18"/>
                    <a:pt x="8136" y="6"/>
                  </a:cubicBezTo>
                  <a:cubicBezTo>
                    <a:pt x="33298" y="-7"/>
                    <a:pt x="58472" y="6"/>
                    <a:pt x="83635" y="6"/>
                  </a:cubicBezTo>
                  <a:cubicBezTo>
                    <a:pt x="87677" y="6"/>
                    <a:pt x="91720" y="673"/>
                    <a:pt x="91644" y="5711"/>
                  </a:cubicBezTo>
                  <a:cubicBezTo>
                    <a:pt x="91569" y="10471"/>
                    <a:pt x="87551" y="10849"/>
                    <a:pt x="83798" y="10849"/>
                  </a:cubicBezTo>
                  <a:cubicBezTo>
                    <a:pt x="71003" y="10849"/>
                    <a:pt x="58208" y="10849"/>
                    <a:pt x="45413" y="10849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6" name="Freeform: Shape 1205">
              <a:extLst>
                <a:ext uri="{FF2B5EF4-FFF2-40B4-BE49-F238E27FC236}">
                  <a16:creationId xmlns:a16="http://schemas.microsoft.com/office/drawing/2014/main" id="{7D2629E3-9671-B0C4-656D-724EF524B228}"/>
                </a:ext>
              </a:extLst>
            </p:cNvPr>
            <p:cNvSpPr/>
            <p:nvPr/>
          </p:nvSpPr>
          <p:spPr>
            <a:xfrm>
              <a:off x="-320499" y="2144221"/>
              <a:ext cx="91659" cy="10340"/>
            </a:xfrm>
            <a:custGeom>
              <a:avLst/>
              <a:gdLst>
                <a:gd name="connsiteX0" fmla="*/ 46119 w 91659"/>
                <a:gd name="connsiteY0" fmla="*/ 13 h 10340"/>
                <a:gd name="connsiteX1" fmla="*/ 83850 w 91659"/>
                <a:gd name="connsiteY1" fmla="*/ 1 h 10340"/>
                <a:gd name="connsiteX2" fmla="*/ 91658 w 91659"/>
                <a:gd name="connsiteY2" fmla="*/ 5000 h 10340"/>
                <a:gd name="connsiteX3" fmla="*/ 84190 w 91659"/>
                <a:gd name="connsiteY3" fmla="*/ 10340 h 10340"/>
                <a:gd name="connsiteX4" fmla="*/ 7469 w 91659"/>
                <a:gd name="connsiteY4" fmla="*/ 10340 h 10340"/>
                <a:gd name="connsiteX5" fmla="*/ 1 w 91659"/>
                <a:gd name="connsiteY5" fmla="*/ 5025 h 10340"/>
                <a:gd name="connsiteX6" fmla="*/ 7771 w 91659"/>
                <a:gd name="connsiteY6" fmla="*/ 13 h 10340"/>
                <a:gd name="connsiteX7" fmla="*/ 46119 w 91659"/>
                <a:gd name="connsiteY7" fmla="*/ 13 h 1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9" h="10340">
                  <a:moveTo>
                    <a:pt x="46119" y="13"/>
                  </a:moveTo>
                  <a:cubicBezTo>
                    <a:pt x="58700" y="13"/>
                    <a:pt x="71269" y="38"/>
                    <a:pt x="83850" y="1"/>
                  </a:cubicBezTo>
                  <a:cubicBezTo>
                    <a:pt x="87615" y="-12"/>
                    <a:pt x="91557" y="127"/>
                    <a:pt x="91658" y="5000"/>
                  </a:cubicBezTo>
                  <a:cubicBezTo>
                    <a:pt x="91759" y="9748"/>
                    <a:pt x="88157" y="10353"/>
                    <a:pt x="84190" y="10340"/>
                  </a:cubicBezTo>
                  <a:cubicBezTo>
                    <a:pt x="58612" y="10264"/>
                    <a:pt x="33047" y="10264"/>
                    <a:pt x="7469" y="10340"/>
                  </a:cubicBezTo>
                  <a:cubicBezTo>
                    <a:pt x="3540" y="10353"/>
                    <a:pt x="-74" y="9811"/>
                    <a:pt x="1" y="5025"/>
                  </a:cubicBezTo>
                  <a:cubicBezTo>
                    <a:pt x="77" y="76"/>
                    <a:pt x="4031" y="1"/>
                    <a:pt x="7771" y="13"/>
                  </a:cubicBezTo>
                  <a:cubicBezTo>
                    <a:pt x="20554" y="38"/>
                    <a:pt x="33337" y="13"/>
                    <a:pt x="46119" y="1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7" name="Freeform: Shape 1206">
              <a:extLst>
                <a:ext uri="{FF2B5EF4-FFF2-40B4-BE49-F238E27FC236}">
                  <a16:creationId xmlns:a16="http://schemas.microsoft.com/office/drawing/2014/main" id="{25B412ED-2F30-A3C1-1131-FC46C150A72A}"/>
                </a:ext>
              </a:extLst>
            </p:cNvPr>
            <p:cNvSpPr/>
            <p:nvPr/>
          </p:nvSpPr>
          <p:spPr>
            <a:xfrm>
              <a:off x="-269507" y="2121754"/>
              <a:ext cx="59463" cy="10166"/>
            </a:xfrm>
            <a:custGeom>
              <a:avLst/>
              <a:gdLst>
                <a:gd name="connsiteX0" fmla="*/ 29169 w 59463"/>
                <a:gd name="connsiteY0" fmla="*/ 10126 h 10166"/>
                <a:gd name="connsiteX1" fmla="*/ 6563 w 59463"/>
                <a:gd name="connsiteY1" fmla="*/ 10163 h 10166"/>
                <a:gd name="connsiteX2" fmla="*/ 2 w 59463"/>
                <a:gd name="connsiteY2" fmla="*/ 5327 h 10166"/>
                <a:gd name="connsiteX3" fmla="*/ 6173 w 59463"/>
                <a:gd name="connsiteY3" fmla="*/ 0 h 10166"/>
                <a:gd name="connsiteX4" fmla="*/ 53273 w 59463"/>
                <a:gd name="connsiteY4" fmla="*/ 265 h 10166"/>
                <a:gd name="connsiteX5" fmla="*/ 59393 w 59463"/>
                <a:gd name="connsiteY5" fmla="*/ 5277 h 10166"/>
                <a:gd name="connsiteX6" fmla="*/ 53034 w 59463"/>
                <a:gd name="connsiteY6" fmla="*/ 10151 h 10166"/>
                <a:gd name="connsiteX7" fmla="*/ 29169 w 59463"/>
                <a:gd name="connsiteY7" fmla="*/ 10126 h 1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463" h="10166">
                  <a:moveTo>
                    <a:pt x="29169" y="10126"/>
                  </a:moveTo>
                  <a:cubicBezTo>
                    <a:pt x="21638" y="10126"/>
                    <a:pt x="14094" y="10025"/>
                    <a:pt x="6563" y="10163"/>
                  </a:cubicBezTo>
                  <a:cubicBezTo>
                    <a:pt x="2961" y="10226"/>
                    <a:pt x="90" y="9357"/>
                    <a:pt x="2" y="5327"/>
                  </a:cubicBezTo>
                  <a:cubicBezTo>
                    <a:pt x="-74" y="1474"/>
                    <a:pt x="2357" y="-25"/>
                    <a:pt x="6173" y="0"/>
                  </a:cubicBezTo>
                  <a:cubicBezTo>
                    <a:pt x="21877" y="88"/>
                    <a:pt x="37581" y="-163"/>
                    <a:pt x="53273" y="265"/>
                  </a:cubicBezTo>
                  <a:cubicBezTo>
                    <a:pt x="55464" y="328"/>
                    <a:pt x="59066" y="3262"/>
                    <a:pt x="59393" y="5277"/>
                  </a:cubicBezTo>
                  <a:cubicBezTo>
                    <a:pt x="59998" y="9055"/>
                    <a:pt x="56610" y="10189"/>
                    <a:pt x="53034" y="10151"/>
                  </a:cubicBezTo>
                  <a:cubicBezTo>
                    <a:pt x="45087" y="10063"/>
                    <a:pt x="37128" y="10126"/>
                    <a:pt x="29169" y="10126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8" name="Freeform: Shape 1207">
              <a:extLst>
                <a:ext uri="{FF2B5EF4-FFF2-40B4-BE49-F238E27FC236}">
                  <a16:creationId xmlns:a16="http://schemas.microsoft.com/office/drawing/2014/main" id="{A3D7CD8B-0E3E-8F52-D384-C8EC76FD99E8}"/>
                </a:ext>
              </a:extLst>
            </p:cNvPr>
            <p:cNvSpPr/>
            <p:nvPr/>
          </p:nvSpPr>
          <p:spPr>
            <a:xfrm>
              <a:off x="-269380" y="2029243"/>
              <a:ext cx="59384" cy="10608"/>
            </a:xfrm>
            <a:custGeom>
              <a:avLst/>
              <a:gdLst>
                <a:gd name="connsiteX0" fmla="*/ 30087 w 59384"/>
                <a:gd name="connsiteY0" fmla="*/ 124 h 10608"/>
                <a:gd name="connsiteX1" fmla="*/ 52655 w 59384"/>
                <a:gd name="connsiteY1" fmla="*/ 338 h 10608"/>
                <a:gd name="connsiteX2" fmla="*/ 59266 w 59384"/>
                <a:gd name="connsiteY2" fmla="*/ 4947 h 10608"/>
                <a:gd name="connsiteX3" fmla="*/ 52781 w 59384"/>
                <a:gd name="connsiteY3" fmla="*/ 10526 h 10608"/>
                <a:gd name="connsiteX4" fmla="*/ 6373 w 59384"/>
                <a:gd name="connsiteY4" fmla="*/ 10312 h 10608"/>
                <a:gd name="connsiteX5" fmla="*/ 127 w 59384"/>
                <a:gd name="connsiteY5" fmla="*/ 5161 h 10608"/>
                <a:gd name="connsiteX6" fmla="*/ 6247 w 59384"/>
                <a:gd name="connsiteY6" fmla="*/ 111 h 10608"/>
                <a:gd name="connsiteX7" fmla="*/ 30087 w 59384"/>
                <a:gd name="connsiteY7" fmla="*/ 124 h 1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84" h="10608">
                  <a:moveTo>
                    <a:pt x="30087" y="124"/>
                  </a:moveTo>
                  <a:cubicBezTo>
                    <a:pt x="37618" y="124"/>
                    <a:pt x="45174" y="-266"/>
                    <a:pt x="52655" y="338"/>
                  </a:cubicBezTo>
                  <a:cubicBezTo>
                    <a:pt x="55073" y="527"/>
                    <a:pt x="58876" y="2983"/>
                    <a:pt x="59266" y="4947"/>
                  </a:cubicBezTo>
                  <a:cubicBezTo>
                    <a:pt x="60085" y="9003"/>
                    <a:pt x="56496" y="10514"/>
                    <a:pt x="52781" y="10526"/>
                  </a:cubicBezTo>
                  <a:cubicBezTo>
                    <a:pt x="37316" y="10577"/>
                    <a:pt x="21838" y="10766"/>
                    <a:pt x="6373" y="10312"/>
                  </a:cubicBezTo>
                  <a:cubicBezTo>
                    <a:pt x="4144" y="10249"/>
                    <a:pt x="593" y="7302"/>
                    <a:pt x="127" y="5161"/>
                  </a:cubicBezTo>
                  <a:cubicBezTo>
                    <a:pt x="-705" y="1346"/>
                    <a:pt x="2696" y="99"/>
                    <a:pt x="6247" y="111"/>
                  </a:cubicBezTo>
                  <a:cubicBezTo>
                    <a:pt x="14194" y="149"/>
                    <a:pt x="22140" y="124"/>
                    <a:pt x="30087" y="124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9" name="Freeform: Shape 1208">
              <a:extLst>
                <a:ext uri="{FF2B5EF4-FFF2-40B4-BE49-F238E27FC236}">
                  <a16:creationId xmlns:a16="http://schemas.microsoft.com/office/drawing/2014/main" id="{0CF77C36-9749-9923-EF12-F27702104A72}"/>
                </a:ext>
              </a:extLst>
            </p:cNvPr>
            <p:cNvSpPr/>
            <p:nvPr/>
          </p:nvSpPr>
          <p:spPr>
            <a:xfrm>
              <a:off x="-320611" y="2213970"/>
              <a:ext cx="36521" cy="10921"/>
            </a:xfrm>
            <a:custGeom>
              <a:avLst/>
              <a:gdLst>
                <a:gd name="connsiteX0" fmla="*/ 18072 w 36521"/>
                <a:gd name="connsiteY0" fmla="*/ 10687 h 10921"/>
                <a:gd name="connsiteX1" fmla="*/ 5604 w 36521"/>
                <a:gd name="connsiteY1" fmla="*/ 10448 h 10921"/>
                <a:gd name="connsiteX2" fmla="*/ 0 w 36521"/>
                <a:gd name="connsiteY2" fmla="*/ 5197 h 10921"/>
                <a:gd name="connsiteX3" fmla="*/ 5428 w 36521"/>
                <a:gd name="connsiteY3" fmla="*/ 411 h 10921"/>
                <a:gd name="connsiteX4" fmla="*/ 31056 w 36521"/>
                <a:gd name="connsiteY4" fmla="*/ 411 h 10921"/>
                <a:gd name="connsiteX5" fmla="*/ 36522 w 36521"/>
                <a:gd name="connsiteY5" fmla="*/ 5675 h 10921"/>
                <a:gd name="connsiteX6" fmla="*/ 30552 w 36521"/>
                <a:gd name="connsiteY6" fmla="*/ 10499 h 10921"/>
                <a:gd name="connsiteX7" fmla="*/ 18084 w 36521"/>
                <a:gd name="connsiteY7" fmla="*/ 10725 h 10921"/>
                <a:gd name="connsiteX8" fmla="*/ 18072 w 36521"/>
                <a:gd name="connsiteY8" fmla="*/ 10687 h 10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21" h="10921">
                  <a:moveTo>
                    <a:pt x="18072" y="10687"/>
                  </a:moveTo>
                  <a:cubicBezTo>
                    <a:pt x="13903" y="10687"/>
                    <a:pt x="9596" y="11292"/>
                    <a:pt x="5604" y="10448"/>
                  </a:cubicBezTo>
                  <a:cubicBezTo>
                    <a:pt x="3463" y="9995"/>
                    <a:pt x="1851" y="7035"/>
                    <a:pt x="0" y="5197"/>
                  </a:cubicBezTo>
                  <a:cubicBezTo>
                    <a:pt x="1801" y="3522"/>
                    <a:pt x="3526" y="524"/>
                    <a:pt x="5428" y="411"/>
                  </a:cubicBezTo>
                  <a:cubicBezTo>
                    <a:pt x="13941" y="-118"/>
                    <a:pt x="22543" y="-156"/>
                    <a:pt x="31056" y="411"/>
                  </a:cubicBezTo>
                  <a:cubicBezTo>
                    <a:pt x="32995" y="537"/>
                    <a:pt x="34708" y="3836"/>
                    <a:pt x="36522" y="5675"/>
                  </a:cubicBezTo>
                  <a:cubicBezTo>
                    <a:pt x="34544" y="7350"/>
                    <a:pt x="32769" y="10058"/>
                    <a:pt x="30552" y="10499"/>
                  </a:cubicBezTo>
                  <a:cubicBezTo>
                    <a:pt x="26535" y="11292"/>
                    <a:pt x="22253" y="10725"/>
                    <a:pt x="18084" y="10725"/>
                  </a:cubicBezTo>
                  <a:cubicBezTo>
                    <a:pt x="18072" y="10700"/>
                    <a:pt x="18072" y="10687"/>
                    <a:pt x="18072" y="10687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0" name="Freeform: Shape 1209">
              <a:extLst>
                <a:ext uri="{FF2B5EF4-FFF2-40B4-BE49-F238E27FC236}">
                  <a16:creationId xmlns:a16="http://schemas.microsoft.com/office/drawing/2014/main" id="{2583C7B4-6AB0-E27F-AF7F-262B49F6332E}"/>
                </a:ext>
              </a:extLst>
            </p:cNvPr>
            <p:cNvSpPr/>
            <p:nvPr/>
          </p:nvSpPr>
          <p:spPr>
            <a:xfrm>
              <a:off x="-289114" y="2073845"/>
              <a:ext cx="37403" cy="10567"/>
            </a:xfrm>
            <a:custGeom>
              <a:avLst/>
              <a:gdLst>
                <a:gd name="connsiteX0" fmla="*/ 18853 w 37403"/>
                <a:gd name="connsiteY0" fmla="*/ 10393 h 10567"/>
                <a:gd name="connsiteX1" fmla="*/ 5100 w 37403"/>
                <a:gd name="connsiteY1" fmla="*/ 10154 h 10567"/>
                <a:gd name="connsiteX2" fmla="*/ 0 w 37403"/>
                <a:gd name="connsiteY2" fmla="*/ 5242 h 10567"/>
                <a:gd name="connsiteX3" fmla="*/ 5226 w 37403"/>
                <a:gd name="connsiteY3" fmla="*/ 381 h 10567"/>
                <a:gd name="connsiteX4" fmla="*/ 32152 w 37403"/>
                <a:gd name="connsiteY4" fmla="*/ 394 h 10567"/>
                <a:gd name="connsiteX5" fmla="*/ 37403 w 37403"/>
                <a:gd name="connsiteY5" fmla="*/ 5418 h 10567"/>
                <a:gd name="connsiteX6" fmla="*/ 31963 w 37403"/>
                <a:gd name="connsiteY6" fmla="*/ 10166 h 10567"/>
                <a:gd name="connsiteX7" fmla="*/ 18853 w 37403"/>
                <a:gd name="connsiteY7" fmla="*/ 10393 h 1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03" h="10567">
                  <a:moveTo>
                    <a:pt x="18853" y="10393"/>
                  </a:moveTo>
                  <a:cubicBezTo>
                    <a:pt x="14256" y="10393"/>
                    <a:pt x="9584" y="10884"/>
                    <a:pt x="5100" y="10154"/>
                  </a:cubicBezTo>
                  <a:cubicBezTo>
                    <a:pt x="3186" y="9839"/>
                    <a:pt x="1688" y="6967"/>
                    <a:pt x="0" y="5242"/>
                  </a:cubicBezTo>
                  <a:cubicBezTo>
                    <a:pt x="1738" y="3542"/>
                    <a:pt x="3400" y="482"/>
                    <a:pt x="5226" y="381"/>
                  </a:cubicBezTo>
                  <a:cubicBezTo>
                    <a:pt x="14180" y="-123"/>
                    <a:pt x="23198" y="-135"/>
                    <a:pt x="32152" y="394"/>
                  </a:cubicBezTo>
                  <a:cubicBezTo>
                    <a:pt x="33990" y="507"/>
                    <a:pt x="35653" y="3668"/>
                    <a:pt x="37403" y="5418"/>
                  </a:cubicBezTo>
                  <a:cubicBezTo>
                    <a:pt x="35602" y="7068"/>
                    <a:pt x="33990" y="9814"/>
                    <a:pt x="31963" y="10166"/>
                  </a:cubicBezTo>
                  <a:cubicBezTo>
                    <a:pt x="27719" y="10909"/>
                    <a:pt x="23235" y="10393"/>
                    <a:pt x="18853" y="1039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1" name="Freeform: Shape 1210">
              <a:extLst>
                <a:ext uri="{FF2B5EF4-FFF2-40B4-BE49-F238E27FC236}">
                  <a16:creationId xmlns:a16="http://schemas.microsoft.com/office/drawing/2014/main" id="{AF205ED6-7A50-CC8A-4952-052E38A5D9E2}"/>
                </a:ext>
              </a:extLst>
            </p:cNvPr>
            <p:cNvSpPr/>
            <p:nvPr/>
          </p:nvSpPr>
          <p:spPr>
            <a:xfrm>
              <a:off x="-288995" y="2166666"/>
              <a:ext cx="37271" cy="10598"/>
            </a:xfrm>
            <a:custGeom>
              <a:avLst/>
              <a:gdLst>
                <a:gd name="connsiteX0" fmla="*/ 18369 w 37271"/>
                <a:gd name="connsiteY0" fmla="*/ 161 h 10598"/>
                <a:gd name="connsiteX1" fmla="*/ 31491 w 37271"/>
                <a:gd name="connsiteY1" fmla="*/ 375 h 10598"/>
                <a:gd name="connsiteX2" fmla="*/ 37272 w 37271"/>
                <a:gd name="connsiteY2" fmla="*/ 4733 h 10598"/>
                <a:gd name="connsiteX3" fmla="*/ 31705 w 37271"/>
                <a:gd name="connsiteY3" fmla="*/ 10148 h 10598"/>
                <a:gd name="connsiteX4" fmla="*/ 5422 w 37271"/>
                <a:gd name="connsiteY4" fmla="*/ 10160 h 10598"/>
                <a:gd name="connsiteX5" fmla="*/ 121 w 37271"/>
                <a:gd name="connsiteY5" fmla="*/ 4871 h 10598"/>
                <a:gd name="connsiteX6" fmla="*/ 5825 w 37271"/>
                <a:gd name="connsiteY6" fmla="*/ 161 h 10598"/>
                <a:gd name="connsiteX7" fmla="*/ 18369 w 37271"/>
                <a:gd name="connsiteY7" fmla="*/ 161 h 10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271" h="10598">
                  <a:moveTo>
                    <a:pt x="18369" y="161"/>
                  </a:moveTo>
                  <a:cubicBezTo>
                    <a:pt x="22751" y="161"/>
                    <a:pt x="27222" y="-317"/>
                    <a:pt x="31491" y="375"/>
                  </a:cubicBezTo>
                  <a:cubicBezTo>
                    <a:pt x="33595" y="715"/>
                    <a:pt x="35358" y="3209"/>
                    <a:pt x="37272" y="4733"/>
                  </a:cubicBezTo>
                  <a:cubicBezTo>
                    <a:pt x="35421" y="6622"/>
                    <a:pt x="33683" y="10009"/>
                    <a:pt x="31705" y="10148"/>
                  </a:cubicBezTo>
                  <a:cubicBezTo>
                    <a:pt x="22978" y="10752"/>
                    <a:pt x="14162" y="10740"/>
                    <a:pt x="5422" y="10160"/>
                  </a:cubicBezTo>
                  <a:cubicBezTo>
                    <a:pt x="3470" y="10035"/>
                    <a:pt x="574" y="6987"/>
                    <a:pt x="121" y="4871"/>
                  </a:cubicBezTo>
                  <a:cubicBezTo>
                    <a:pt x="-673" y="1131"/>
                    <a:pt x="2589" y="174"/>
                    <a:pt x="5825" y="161"/>
                  </a:cubicBezTo>
                  <a:cubicBezTo>
                    <a:pt x="10019" y="136"/>
                    <a:pt x="14200" y="148"/>
                    <a:pt x="18369" y="16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2" name="Freeform: Shape 1211">
              <a:extLst>
                <a:ext uri="{FF2B5EF4-FFF2-40B4-BE49-F238E27FC236}">
                  <a16:creationId xmlns:a16="http://schemas.microsoft.com/office/drawing/2014/main" id="{4B85C59F-1E42-2B02-D37A-536A1034A147}"/>
                </a:ext>
              </a:extLst>
            </p:cNvPr>
            <p:cNvSpPr/>
            <p:nvPr/>
          </p:nvSpPr>
          <p:spPr>
            <a:xfrm>
              <a:off x="-320269" y="2029308"/>
              <a:ext cx="35836" cy="10490"/>
            </a:xfrm>
            <a:custGeom>
              <a:avLst/>
              <a:gdLst>
                <a:gd name="connsiteX0" fmla="*/ 17982 w 35836"/>
                <a:gd name="connsiteY0" fmla="*/ 148 h 10490"/>
                <a:gd name="connsiteX1" fmla="*/ 31167 w 35836"/>
                <a:gd name="connsiteY1" fmla="*/ 349 h 10490"/>
                <a:gd name="connsiteX2" fmla="*/ 35827 w 35836"/>
                <a:gd name="connsiteY2" fmla="*/ 4593 h 10490"/>
                <a:gd name="connsiteX3" fmla="*/ 31469 w 35836"/>
                <a:gd name="connsiteY3" fmla="*/ 10084 h 10490"/>
                <a:gd name="connsiteX4" fmla="*/ 4443 w 35836"/>
                <a:gd name="connsiteY4" fmla="*/ 10084 h 10490"/>
                <a:gd name="connsiteX5" fmla="*/ 10 w 35836"/>
                <a:gd name="connsiteY5" fmla="*/ 4618 h 10490"/>
                <a:gd name="connsiteX6" fmla="*/ 4796 w 35836"/>
                <a:gd name="connsiteY6" fmla="*/ 349 h 10490"/>
                <a:gd name="connsiteX7" fmla="*/ 17982 w 35836"/>
                <a:gd name="connsiteY7" fmla="*/ 148 h 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36" h="10490">
                  <a:moveTo>
                    <a:pt x="17982" y="148"/>
                  </a:moveTo>
                  <a:cubicBezTo>
                    <a:pt x="22389" y="148"/>
                    <a:pt x="26860" y="-293"/>
                    <a:pt x="31167" y="349"/>
                  </a:cubicBezTo>
                  <a:cubicBezTo>
                    <a:pt x="33006" y="626"/>
                    <a:pt x="36028" y="3422"/>
                    <a:pt x="35827" y="4593"/>
                  </a:cubicBezTo>
                  <a:cubicBezTo>
                    <a:pt x="35462" y="6696"/>
                    <a:pt x="33144" y="9996"/>
                    <a:pt x="31469" y="10084"/>
                  </a:cubicBezTo>
                  <a:cubicBezTo>
                    <a:pt x="22478" y="10625"/>
                    <a:pt x="13423" y="10625"/>
                    <a:pt x="4443" y="10084"/>
                  </a:cubicBezTo>
                  <a:cubicBezTo>
                    <a:pt x="2743" y="9983"/>
                    <a:pt x="376" y="6721"/>
                    <a:pt x="10" y="4618"/>
                  </a:cubicBezTo>
                  <a:cubicBezTo>
                    <a:pt x="-204" y="3447"/>
                    <a:pt x="2907" y="639"/>
                    <a:pt x="4796" y="349"/>
                  </a:cubicBezTo>
                  <a:cubicBezTo>
                    <a:pt x="9103" y="-293"/>
                    <a:pt x="13574" y="148"/>
                    <a:pt x="17982" y="148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3" name="Freeform: Shape 1212">
              <a:extLst>
                <a:ext uri="{FF2B5EF4-FFF2-40B4-BE49-F238E27FC236}">
                  <a16:creationId xmlns:a16="http://schemas.microsoft.com/office/drawing/2014/main" id="{66B08E2D-CC9F-D9AB-D854-9A5B15EF1706}"/>
                </a:ext>
              </a:extLst>
            </p:cNvPr>
            <p:cNvSpPr/>
            <p:nvPr/>
          </p:nvSpPr>
          <p:spPr>
            <a:xfrm>
              <a:off x="-320611" y="2121619"/>
              <a:ext cx="36509" cy="10407"/>
            </a:xfrm>
            <a:custGeom>
              <a:avLst/>
              <a:gdLst>
                <a:gd name="connsiteX0" fmla="*/ 18122 w 36509"/>
                <a:gd name="connsiteY0" fmla="*/ 10236 h 10407"/>
                <a:gd name="connsiteX1" fmla="*/ 5579 w 36509"/>
                <a:gd name="connsiteY1" fmla="*/ 10021 h 10407"/>
                <a:gd name="connsiteX2" fmla="*/ 0 w 36509"/>
                <a:gd name="connsiteY2" fmla="*/ 5526 h 10407"/>
                <a:gd name="connsiteX3" fmla="*/ 5604 w 36509"/>
                <a:gd name="connsiteY3" fmla="*/ 413 h 10407"/>
                <a:gd name="connsiteX4" fmla="*/ 31358 w 36509"/>
                <a:gd name="connsiteY4" fmla="*/ 400 h 10407"/>
                <a:gd name="connsiteX5" fmla="*/ 36509 w 36509"/>
                <a:gd name="connsiteY5" fmla="*/ 5261 h 10407"/>
                <a:gd name="connsiteX6" fmla="*/ 31283 w 36509"/>
                <a:gd name="connsiteY6" fmla="*/ 10009 h 10407"/>
                <a:gd name="connsiteX7" fmla="*/ 18122 w 36509"/>
                <a:gd name="connsiteY7" fmla="*/ 10236 h 10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509" h="10407">
                  <a:moveTo>
                    <a:pt x="18122" y="10236"/>
                  </a:moveTo>
                  <a:cubicBezTo>
                    <a:pt x="13929" y="10236"/>
                    <a:pt x="9647" y="10739"/>
                    <a:pt x="5579" y="10021"/>
                  </a:cubicBezTo>
                  <a:cubicBezTo>
                    <a:pt x="3514" y="9656"/>
                    <a:pt x="1851" y="7087"/>
                    <a:pt x="0" y="5526"/>
                  </a:cubicBezTo>
                  <a:cubicBezTo>
                    <a:pt x="1864" y="3737"/>
                    <a:pt x="3627" y="538"/>
                    <a:pt x="5604" y="413"/>
                  </a:cubicBezTo>
                  <a:cubicBezTo>
                    <a:pt x="14155" y="-154"/>
                    <a:pt x="22795" y="-116"/>
                    <a:pt x="31358" y="400"/>
                  </a:cubicBezTo>
                  <a:cubicBezTo>
                    <a:pt x="33172" y="513"/>
                    <a:pt x="34796" y="3561"/>
                    <a:pt x="36509" y="5261"/>
                  </a:cubicBezTo>
                  <a:cubicBezTo>
                    <a:pt x="34784" y="6911"/>
                    <a:pt x="33235" y="9669"/>
                    <a:pt x="31283" y="10009"/>
                  </a:cubicBezTo>
                  <a:cubicBezTo>
                    <a:pt x="27013" y="10739"/>
                    <a:pt x="22530" y="10236"/>
                    <a:pt x="18122" y="10236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4" name="Freeform: Shape 1213">
              <a:extLst>
                <a:ext uri="{FF2B5EF4-FFF2-40B4-BE49-F238E27FC236}">
                  <a16:creationId xmlns:a16="http://schemas.microsoft.com/office/drawing/2014/main" id="{210F627F-4389-F29D-A5C2-E4DEE3157E03}"/>
                </a:ext>
              </a:extLst>
            </p:cNvPr>
            <p:cNvSpPr/>
            <p:nvPr/>
          </p:nvSpPr>
          <p:spPr>
            <a:xfrm>
              <a:off x="-320457" y="2074411"/>
              <a:ext cx="17015" cy="12131"/>
            </a:xfrm>
            <a:custGeom>
              <a:avLst/>
              <a:gdLst>
                <a:gd name="connsiteX0" fmla="*/ 8398 w 17015"/>
                <a:gd name="connsiteY0" fmla="*/ 12131 h 12131"/>
                <a:gd name="connsiteX1" fmla="*/ 86 w 17015"/>
                <a:gd name="connsiteY1" fmla="*/ 5318 h 12131"/>
                <a:gd name="connsiteX2" fmla="*/ 2554 w 17015"/>
                <a:gd name="connsiteY2" fmla="*/ 494 h 12131"/>
                <a:gd name="connsiteX3" fmla="*/ 14040 w 17015"/>
                <a:gd name="connsiteY3" fmla="*/ 469 h 12131"/>
                <a:gd name="connsiteX4" fmla="*/ 16974 w 17015"/>
                <a:gd name="connsiteY4" fmla="*/ 5079 h 12131"/>
                <a:gd name="connsiteX5" fmla="*/ 8398 w 17015"/>
                <a:gd name="connsiteY5" fmla="*/ 12131 h 12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15" h="12131">
                  <a:moveTo>
                    <a:pt x="8398" y="12131"/>
                  </a:moveTo>
                  <a:cubicBezTo>
                    <a:pt x="4771" y="9310"/>
                    <a:pt x="2025" y="7648"/>
                    <a:pt x="86" y="5318"/>
                  </a:cubicBezTo>
                  <a:cubicBezTo>
                    <a:pt x="-418" y="4726"/>
                    <a:pt x="1408" y="696"/>
                    <a:pt x="2554" y="494"/>
                  </a:cubicBezTo>
                  <a:cubicBezTo>
                    <a:pt x="6307" y="-148"/>
                    <a:pt x="10299" y="-173"/>
                    <a:pt x="14040" y="469"/>
                  </a:cubicBezTo>
                  <a:cubicBezTo>
                    <a:pt x="15324" y="683"/>
                    <a:pt x="17327" y="4688"/>
                    <a:pt x="16974" y="5079"/>
                  </a:cubicBezTo>
                  <a:cubicBezTo>
                    <a:pt x="14783" y="7484"/>
                    <a:pt x="11987" y="9335"/>
                    <a:pt x="8398" y="1213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5" name="Freeform: Shape 1214">
              <a:extLst>
                <a:ext uri="{FF2B5EF4-FFF2-40B4-BE49-F238E27FC236}">
                  <a16:creationId xmlns:a16="http://schemas.microsoft.com/office/drawing/2014/main" id="{87BE7832-8A88-C066-F802-13F5CBACB953}"/>
                </a:ext>
              </a:extLst>
            </p:cNvPr>
            <p:cNvSpPr/>
            <p:nvPr/>
          </p:nvSpPr>
          <p:spPr>
            <a:xfrm>
              <a:off x="-320394" y="2259882"/>
              <a:ext cx="16936" cy="9383"/>
            </a:xfrm>
            <a:custGeom>
              <a:avLst/>
              <a:gdLst>
                <a:gd name="connsiteX0" fmla="*/ 8146 w 16936"/>
                <a:gd name="connsiteY0" fmla="*/ 9181 h 9383"/>
                <a:gd name="connsiteX1" fmla="*/ 3864 w 16936"/>
                <a:gd name="connsiteY1" fmla="*/ 9068 h 9383"/>
                <a:gd name="connsiteX2" fmla="*/ 48 w 16936"/>
                <a:gd name="connsiteY2" fmla="*/ 4937 h 9383"/>
                <a:gd name="connsiteX3" fmla="*/ 2063 w 16936"/>
                <a:gd name="connsiteY3" fmla="*/ 391 h 9383"/>
                <a:gd name="connsiteX4" fmla="*/ 14657 w 16936"/>
                <a:gd name="connsiteY4" fmla="*/ 365 h 9383"/>
                <a:gd name="connsiteX5" fmla="*/ 16898 w 16936"/>
                <a:gd name="connsiteY5" fmla="*/ 4836 h 9383"/>
                <a:gd name="connsiteX6" fmla="*/ 13070 w 16936"/>
                <a:gd name="connsiteY6" fmla="*/ 9030 h 9383"/>
                <a:gd name="connsiteX7" fmla="*/ 8146 w 16936"/>
                <a:gd name="connsiteY7" fmla="*/ 9181 h 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36" h="9383">
                  <a:moveTo>
                    <a:pt x="8146" y="9181"/>
                  </a:moveTo>
                  <a:cubicBezTo>
                    <a:pt x="6697" y="9194"/>
                    <a:pt x="4947" y="9697"/>
                    <a:pt x="3864" y="9068"/>
                  </a:cubicBezTo>
                  <a:cubicBezTo>
                    <a:pt x="2264" y="8136"/>
                    <a:pt x="451" y="6562"/>
                    <a:pt x="48" y="4937"/>
                  </a:cubicBezTo>
                  <a:cubicBezTo>
                    <a:pt x="-279" y="3602"/>
                    <a:pt x="1144" y="504"/>
                    <a:pt x="2063" y="391"/>
                  </a:cubicBezTo>
                  <a:cubicBezTo>
                    <a:pt x="6219" y="-113"/>
                    <a:pt x="10501" y="-138"/>
                    <a:pt x="14657" y="365"/>
                  </a:cubicBezTo>
                  <a:cubicBezTo>
                    <a:pt x="15652" y="491"/>
                    <a:pt x="17201" y="3514"/>
                    <a:pt x="16898" y="4836"/>
                  </a:cubicBezTo>
                  <a:cubicBezTo>
                    <a:pt x="16508" y="6486"/>
                    <a:pt x="14694" y="8174"/>
                    <a:pt x="13070" y="9030"/>
                  </a:cubicBezTo>
                  <a:cubicBezTo>
                    <a:pt x="11747" y="9723"/>
                    <a:pt x="9795" y="9181"/>
                    <a:pt x="8146" y="918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6" name="Freeform: Shape 1215">
              <a:extLst>
                <a:ext uri="{FF2B5EF4-FFF2-40B4-BE49-F238E27FC236}">
                  <a16:creationId xmlns:a16="http://schemas.microsoft.com/office/drawing/2014/main" id="{71BD39A5-9AD6-5177-6B40-A7C2AD2410E0}"/>
                </a:ext>
              </a:extLst>
            </p:cNvPr>
            <p:cNvSpPr/>
            <p:nvPr/>
          </p:nvSpPr>
          <p:spPr>
            <a:xfrm>
              <a:off x="-320206" y="2165417"/>
              <a:ext cx="16475" cy="10736"/>
            </a:xfrm>
            <a:custGeom>
              <a:avLst/>
              <a:gdLst>
                <a:gd name="connsiteX0" fmla="*/ 8461 w 16475"/>
                <a:gd name="connsiteY0" fmla="*/ 0 h 10736"/>
                <a:gd name="connsiteX1" fmla="*/ 16370 w 16475"/>
                <a:gd name="connsiteY1" fmla="*/ 5138 h 10736"/>
                <a:gd name="connsiteX2" fmla="*/ 14141 w 16475"/>
                <a:gd name="connsiteY2" fmla="*/ 10390 h 10736"/>
                <a:gd name="connsiteX3" fmla="*/ 1648 w 16475"/>
                <a:gd name="connsiteY3" fmla="*/ 10125 h 10736"/>
                <a:gd name="connsiteX4" fmla="*/ 225 w 16475"/>
                <a:gd name="connsiteY4" fmla="*/ 4496 h 10736"/>
                <a:gd name="connsiteX5" fmla="*/ 8461 w 16475"/>
                <a:gd name="connsiteY5" fmla="*/ 0 h 10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5" h="10736">
                  <a:moveTo>
                    <a:pt x="8461" y="0"/>
                  </a:moveTo>
                  <a:cubicBezTo>
                    <a:pt x="11446" y="1813"/>
                    <a:pt x="14330" y="3060"/>
                    <a:pt x="16370" y="5138"/>
                  </a:cubicBezTo>
                  <a:cubicBezTo>
                    <a:pt x="16924" y="5705"/>
                    <a:pt x="15173" y="10251"/>
                    <a:pt x="14141" y="10390"/>
                  </a:cubicBezTo>
                  <a:cubicBezTo>
                    <a:pt x="10035" y="10944"/>
                    <a:pt x="5741" y="10818"/>
                    <a:pt x="1648" y="10125"/>
                  </a:cubicBezTo>
                  <a:cubicBezTo>
                    <a:pt x="791" y="9974"/>
                    <a:pt x="-531" y="5252"/>
                    <a:pt x="225" y="4496"/>
                  </a:cubicBezTo>
                  <a:cubicBezTo>
                    <a:pt x="2152" y="2569"/>
                    <a:pt x="5136" y="1688"/>
                    <a:pt x="8461" y="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7" name="Freeform: Shape 1216">
              <a:extLst>
                <a:ext uri="{FF2B5EF4-FFF2-40B4-BE49-F238E27FC236}">
                  <a16:creationId xmlns:a16="http://schemas.microsoft.com/office/drawing/2014/main" id="{4633453D-B39D-C2BD-E9BB-9FFCB54BC2A2}"/>
                </a:ext>
              </a:extLst>
            </p:cNvPr>
            <p:cNvSpPr/>
            <p:nvPr/>
          </p:nvSpPr>
          <p:spPr>
            <a:xfrm>
              <a:off x="-399962" y="2230116"/>
              <a:ext cx="36622" cy="26979"/>
            </a:xfrm>
            <a:custGeom>
              <a:avLst/>
              <a:gdLst>
                <a:gd name="connsiteX0" fmla="*/ 14532 w 36622"/>
                <a:gd name="connsiteY0" fmla="*/ 14779 h 26979"/>
                <a:gd name="connsiteX1" fmla="*/ 27088 w 36622"/>
                <a:gd name="connsiteY1" fmla="*/ 1518 h 26979"/>
                <a:gd name="connsiteX2" fmla="*/ 34468 w 36622"/>
                <a:gd name="connsiteY2" fmla="*/ 523 h 26979"/>
                <a:gd name="connsiteX3" fmla="*/ 34367 w 36622"/>
                <a:gd name="connsiteY3" fmla="*/ 8533 h 26979"/>
                <a:gd name="connsiteX4" fmla="*/ 17957 w 36622"/>
                <a:gd name="connsiteY4" fmla="*/ 24993 h 26979"/>
                <a:gd name="connsiteX5" fmla="*/ 13109 w 36622"/>
                <a:gd name="connsiteY5" fmla="*/ 26844 h 26979"/>
                <a:gd name="connsiteX6" fmla="*/ 125 w 36622"/>
                <a:gd name="connsiteY6" fmla="*/ 13936 h 26979"/>
                <a:gd name="connsiteX7" fmla="*/ 2366 w 36622"/>
                <a:gd name="connsiteY7" fmla="*/ 8886 h 26979"/>
                <a:gd name="connsiteX8" fmla="*/ 7391 w 36622"/>
                <a:gd name="connsiteY8" fmla="*/ 8923 h 26979"/>
                <a:gd name="connsiteX9" fmla="*/ 14532 w 36622"/>
                <a:gd name="connsiteY9" fmla="*/ 14779 h 2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622" h="26979">
                  <a:moveTo>
                    <a:pt x="14532" y="14779"/>
                  </a:moveTo>
                  <a:cubicBezTo>
                    <a:pt x="18751" y="10221"/>
                    <a:pt x="22554" y="5460"/>
                    <a:pt x="27088" y="1518"/>
                  </a:cubicBezTo>
                  <a:cubicBezTo>
                    <a:pt x="28725" y="95"/>
                    <a:pt x="32755" y="-522"/>
                    <a:pt x="34468" y="523"/>
                  </a:cubicBezTo>
                  <a:cubicBezTo>
                    <a:pt x="37755" y="2513"/>
                    <a:pt x="36923" y="5914"/>
                    <a:pt x="34367" y="8533"/>
                  </a:cubicBezTo>
                  <a:cubicBezTo>
                    <a:pt x="28952" y="14074"/>
                    <a:pt x="23574" y="19653"/>
                    <a:pt x="17957" y="24993"/>
                  </a:cubicBezTo>
                  <a:cubicBezTo>
                    <a:pt x="16748" y="26139"/>
                    <a:pt x="13751" y="27398"/>
                    <a:pt x="13109" y="26844"/>
                  </a:cubicBezTo>
                  <a:cubicBezTo>
                    <a:pt x="8499" y="22852"/>
                    <a:pt x="4117" y="18545"/>
                    <a:pt x="125" y="13936"/>
                  </a:cubicBezTo>
                  <a:cubicBezTo>
                    <a:pt x="-442" y="13293"/>
                    <a:pt x="1031" y="9956"/>
                    <a:pt x="2366" y="8886"/>
                  </a:cubicBezTo>
                  <a:cubicBezTo>
                    <a:pt x="3412" y="8042"/>
                    <a:pt x="6031" y="8180"/>
                    <a:pt x="7391" y="8923"/>
                  </a:cubicBezTo>
                  <a:cubicBezTo>
                    <a:pt x="9683" y="10183"/>
                    <a:pt x="11547" y="12261"/>
                    <a:pt x="14532" y="14779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8" name="Freeform: Shape 1217">
              <a:extLst>
                <a:ext uri="{FF2B5EF4-FFF2-40B4-BE49-F238E27FC236}">
                  <a16:creationId xmlns:a16="http://schemas.microsoft.com/office/drawing/2014/main" id="{9B5A2B3D-59E9-6C52-A99E-B2F0AAEA7AF1}"/>
                </a:ext>
              </a:extLst>
            </p:cNvPr>
            <p:cNvSpPr/>
            <p:nvPr/>
          </p:nvSpPr>
          <p:spPr>
            <a:xfrm>
              <a:off x="-398691" y="2044163"/>
              <a:ext cx="35299" cy="28135"/>
            </a:xfrm>
            <a:custGeom>
              <a:avLst/>
              <a:gdLst>
                <a:gd name="connsiteX0" fmla="*/ 13110 w 35299"/>
                <a:gd name="connsiteY0" fmla="*/ 15945 h 28135"/>
                <a:gd name="connsiteX1" fmla="*/ 24847 w 35299"/>
                <a:gd name="connsiteY1" fmla="*/ 3036 h 28135"/>
                <a:gd name="connsiteX2" fmla="*/ 33487 w 35299"/>
                <a:gd name="connsiteY2" fmla="*/ 1500 h 28135"/>
                <a:gd name="connsiteX3" fmla="*/ 32492 w 35299"/>
                <a:gd name="connsiteY3" fmla="*/ 10164 h 28135"/>
                <a:gd name="connsiteX4" fmla="*/ 16989 w 35299"/>
                <a:gd name="connsiteY4" fmla="*/ 25730 h 28135"/>
                <a:gd name="connsiteX5" fmla="*/ 7871 w 35299"/>
                <a:gd name="connsiteY5" fmla="*/ 25768 h 28135"/>
                <a:gd name="connsiteX6" fmla="*/ 982 w 35299"/>
                <a:gd name="connsiteY6" fmla="*/ 18539 h 28135"/>
                <a:gd name="connsiteX7" fmla="*/ 0 w 35299"/>
                <a:gd name="connsiteY7" fmla="*/ 10341 h 28135"/>
                <a:gd name="connsiteX8" fmla="*/ 7733 w 35299"/>
                <a:gd name="connsiteY8" fmla="*/ 11096 h 28135"/>
                <a:gd name="connsiteX9" fmla="*/ 13110 w 35299"/>
                <a:gd name="connsiteY9" fmla="*/ 15945 h 2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99" h="28135">
                  <a:moveTo>
                    <a:pt x="13110" y="15945"/>
                  </a:moveTo>
                  <a:cubicBezTo>
                    <a:pt x="17278" y="11361"/>
                    <a:pt x="21057" y="7192"/>
                    <a:pt x="24847" y="3036"/>
                  </a:cubicBezTo>
                  <a:cubicBezTo>
                    <a:pt x="27341" y="291"/>
                    <a:pt x="30351" y="-1371"/>
                    <a:pt x="33487" y="1500"/>
                  </a:cubicBezTo>
                  <a:cubicBezTo>
                    <a:pt x="36723" y="4460"/>
                    <a:pt x="35149" y="7520"/>
                    <a:pt x="32492" y="10164"/>
                  </a:cubicBezTo>
                  <a:cubicBezTo>
                    <a:pt x="27316" y="15340"/>
                    <a:pt x="22140" y="20529"/>
                    <a:pt x="16989" y="25730"/>
                  </a:cubicBezTo>
                  <a:cubicBezTo>
                    <a:pt x="13941" y="28803"/>
                    <a:pt x="10969" y="29055"/>
                    <a:pt x="7871" y="25768"/>
                  </a:cubicBezTo>
                  <a:cubicBezTo>
                    <a:pt x="5579" y="23325"/>
                    <a:pt x="2544" y="21360"/>
                    <a:pt x="982" y="18539"/>
                  </a:cubicBezTo>
                  <a:cubicBezTo>
                    <a:pt x="-252" y="16310"/>
                    <a:pt x="264" y="13111"/>
                    <a:pt x="0" y="10341"/>
                  </a:cubicBezTo>
                  <a:cubicBezTo>
                    <a:pt x="2594" y="10542"/>
                    <a:pt x="5327" y="10328"/>
                    <a:pt x="7733" y="11096"/>
                  </a:cubicBezTo>
                  <a:cubicBezTo>
                    <a:pt x="9357" y="11613"/>
                    <a:pt x="10528" y="13527"/>
                    <a:pt x="13110" y="15945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9" name="Freeform: Shape 1218">
              <a:extLst>
                <a:ext uri="{FF2B5EF4-FFF2-40B4-BE49-F238E27FC236}">
                  <a16:creationId xmlns:a16="http://schemas.microsoft.com/office/drawing/2014/main" id="{F1AAAD7B-3D5F-D595-0393-14C43D3E39A8}"/>
                </a:ext>
              </a:extLst>
            </p:cNvPr>
            <p:cNvSpPr/>
            <p:nvPr/>
          </p:nvSpPr>
          <p:spPr>
            <a:xfrm>
              <a:off x="-399005" y="2136668"/>
              <a:ext cx="35585" cy="27975"/>
            </a:xfrm>
            <a:custGeom>
              <a:avLst/>
              <a:gdLst>
                <a:gd name="connsiteX0" fmla="*/ 13121 w 35585"/>
                <a:gd name="connsiteY0" fmla="*/ 15903 h 27975"/>
                <a:gd name="connsiteX1" fmla="*/ 25841 w 35585"/>
                <a:gd name="connsiteY1" fmla="*/ 2466 h 27975"/>
                <a:gd name="connsiteX2" fmla="*/ 33989 w 35585"/>
                <a:gd name="connsiteY2" fmla="*/ 1748 h 27975"/>
                <a:gd name="connsiteX3" fmla="*/ 32944 w 35585"/>
                <a:gd name="connsiteY3" fmla="*/ 9858 h 27975"/>
                <a:gd name="connsiteX4" fmla="*/ 17466 w 35585"/>
                <a:gd name="connsiteY4" fmla="*/ 25412 h 27975"/>
                <a:gd name="connsiteX5" fmla="*/ 7844 w 35585"/>
                <a:gd name="connsiteY5" fmla="*/ 25399 h 27975"/>
                <a:gd name="connsiteX6" fmla="*/ 1409 w 35585"/>
                <a:gd name="connsiteY6" fmla="*/ 18624 h 27975"/>
                <a:gd name="connsiteX7" fmla="*/ 565 w 35585"/>
                <a:gd name="connsiteY7" fmla="*/ 10652 h 27975"/>
                <a:gd name="connsiteX8" fmla="*/ 8436 w 35585"/>
                <a:gd name="connsiteY8" fmla="*/ 11407 h 27975"/>
                <a:gd name="connsiteX9" fmla="*/ 13121 w 35585"/>
                <a:gd name="connsiteY9" fmla="*/ 15903 h 2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585" h="27975">
                  <a:moveTo>
                    <a:pt x="13121" y="15903"/>
                  </a:moveTo>
                  <a:cubicBezTo>
                    <a:pt x="17542" y="11231"/>
                    <a:pt x="21660" y="6811"/>
                    <a:pt x="25841" y="2466"/>
                  </a:cubicBezTo>
                  <a:cubicBezTo>
                    <a:pt x="28309" y="-103"/>
                    <a:pt x="31168" y="-1161"/>
                    <a:pt x="33989" y="1748"/>
                  </a:cubicBezTo>
                  <a:cubicBezTo>
                    <a:pt x="36848" y="4695"/>
                    <a:pt x="35475" y="7365"/>
                    <a:pt x="32944" y="9858"/>
                  </a:cubicBezTo>
                  <a:cubicBezTo>
                    <a:pt x="27730" y="14984"/>
                    <a:pt x="22516" y="20122"/>
                    <a:pt x="17466" y="25412"/>
                  </a:cubicBezTo>
                  <a:cubicBezTo>
                    <a:pt x="14116" y="28925"/>
                    <a:pt x="11068" y="28736"/>
                    <a:pt x="7844" y="25399"/>
                  </a:cubicBezTo>
                  <a:cubicBezTo>
                    <a:pt x="5666" y="23145"/>
                    <a:pt x="2820" y="21268"/>
                    <a:pt x="1409" y="18624"/>
                  </a:cubicBezTo>
                  <a:cubicBezTo>
                    <a:pt x="200" y="16357"/>
                    <a:pt x="-593" y="12440"/>
                    <a:pt x="565" y="10652"/>
                  </a:cubicBezTo>
                  <a:cubicBezTo>
                    <a:pt x="2694" y="7378"/>
                    <a:pt x="5968" y="8750"/>
                    <a:pt x="8436" y="11407"/>
                  </a:cubicBezTo>
                  <a:cubicBezTo>
                    <a:pt x="9570" y="12629"/>
                    <a:pt x="10842" y="13725"/>
                    <a:pt x="13121" y="1590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0" name="Graphic 1196">
            <a:extLst>
              <a:ext uri="{FF2B5EF4-FFF2-40B4-BE49-F238E27FC236}">
                <a16:creationId xmlns:a16="http://schemas.microsoft.com/office/drawing/2014/main" id="{F6DC3AA3-B034-CD5C-389E-F2122786CEF6}"/>
              </a:ext>
            </a:extLst>
          </p:cNvPr>
          <p:cNvGrpSpPr/>
          <p:nvPr/>
        </p:nvGrpSpPr>
        <p:grpSpPr>
          <a:xfrm>
            <a:off x="587911" y="2572395"/>
            <a:ext cx="318470" cy="318482"/>
            <a:chOff x="-467891" y="2605427"/>
            <a:chExt cx="318470" cy="318482"/>
          </a:xfrm>
          <a:solidFill>
            <a:schemeClr val="bg1"/>
          </a:solidFill>
        </p:grpSpPr>
        <p:sp>
          <p:nvSpPr>
            <p:cNvPr id="1221" name="Freeform: Shape 1220">
              <a:extLst>
                <a:ext uri="{FF2B5EF4-FFF2-40B4-BE49-F238E27FC236}">
                  <a16:creationId xmlns:a16="http://schemas.microsoft.com/office/drawing/2014/main" id="{F7C95399-6781-B3A2-1215-245BDE0C7682}"/>
                </a:ext>
              </a:extLst>
            </p:cNvPr>
            <p:cNvSpPr/>
            <p:nvPr/>
          </p:nvSpPr>
          <p:spPr>
            <a:xfrm>
              <a:off x="-467891" y="2605427"/>
              <a:ext cx="318470" cy="318482"/>
            </a:xfrm>
            <a:custGeom>
              <a:avLst/>
              <a:gdLst>
                <a:gd name="connsiteX0" fmla="*/ 165100 w 318470"/>
                <a:gd name="connsiteY0" fmla="*/ 42479 h 318482"/>
                <a:gd name="connsiteX1" fmla="*/ 165087 w 318470"/>
                <a:gd name="connsiteY1" fmla="*/ 76481 h 318482"/>
                <a:gd name="connsiteX2" fmla="*/ 156297 w 318470"/>
                <a:gd name="connsiteY2" fmla="*/ 85562 h 318482"/>
                <a:gd name="connsiteX3" fmla="*/ 85332 w 318470"/>
                <a:gd name="connsiteY3" fmla="*/ 157799 h 318482"/>
                <a:gd name="connsiteX4" fmla="*/ 147482 w 318470"/>
                <a:gd name="connsiteY4" fmla="*/ 232492 h 318482"/>
                <a:gd name="connsiteX5" fmla="*/ 231532 w 318470"/>
                <a:gd name="connsiteY5" fmla="*/ 174360 h 318482"/>
                <a:gd name="connsiteX6" fmla="*/ 232980 w 318470"/>
                <a:gd name="connsiteY6" fmla="*/ 160670 h 318482"/>
                <a:gd name="connsiteX7" fmla="*/ 240511 w 318470"/>
                <a:gd name="connsiteY7" fmla="*/ 153366 h 318482"/>
                <a:gd name="connsiteX8" fmla="*/ 311061 w 318470"/>
                <a:gd name="connsiteY8" fmla="*/ 153378 h 318482"/>
                <a:gd name="connsiteX9" fmla="*/ 318466 w 318470"/>
                <a:gd name="connsiteY9" fmla="*/ 159197 h 318482"/>
                <a:gd name="connsiteX10" fmla="*/ 310884 w 318470"/>
                <a:gd name="connsiteY10" fmla="*/ 165582 h 318482"/>
                <a:gd name="connsiteX11" fmla="*/ 291364 w 318470"/>
                <a:gd name="connsiteY11" fmla="*/ 165569 h 318482"/>
                <a:gd name="connsiteX12" fmla="*/ 284702 w 318470"/>
                <a:gd name="connsiteY12" fmla="*/ 171740 h 318482"/>
                <a:gd name="connsiteX13" fmla="*/ 191622 w 318470"/>
                <a:gd name="connsiteY13" fmla="*/ 282287 h 318482"/>
                <a:gd name="connsiteX14" fmla="*/ 181535 w 318470"/>
                <a:gd name="connsiteY14" fmla="*/ 278723 h 318482"/>
                <a:gd name="connsiteX15" fmla="*/ 187920 w 318470"/>
                <a:gd name="connsiteY15" fmla="*/ 270588 h 318482"/>
                <a:gd name="connsiteX16" fmla="*/ 271416 w 318470"/>
                <a:gd name="connsiteY16" fmla="*/ 179447 h 318482"/>
                <a:gd name="connsiteX17" fmla="*/ 259842 w 318470"/>
                <a:gd name="connsiteY17" fmla="*/ 165141 h 318482"/>
                <a:gd name="connsiteX18" fmla="*/ 243219 w 318470"/>
                <a:gd name="connsiteY18" fmla="*/ 178327 h 318482"/>
                <a:gd name="connsiteX19" fmla="*/ 173739 w 318470"/>
                <a:gd name="connsiteY19" fmla="*/ 244217 h 318482"/>
                <a:gd name="connsiteX20" fmla="*/ 164899 w 318470"/>
                <a:gd name="connsiteY20" fmla="*/ 254518 h 318482"/>
                <a:gd name="connsiteX21" fmla="*/ 165113 w 318470"/>
                <a:gd name="connsiteY21" fmla="*/ 309930 h 318482"/>
                <a:gd name="connsiteX22" fmla="*/ 159320 w 318470"/>
                <a:gd name="connsiteY22" fmla="*/ 318482 h 318482"/>
                <a:gd name="connsiteX23" fmla="*/ 153350 w 318470"/>
                <a:gd name="connsiteY23" fmla="*/ 310107 h 318482"/>
                <a:gd name="connsiteX24" fmla="*/ 153413 w 318470"/>
                <a:gd name="connsiteY24" fmla="*/ 292476 h 318482"/>
                <a:gd name="connsiteX25" fmla="*/ 147142 w 318470"/>
                <a:gd name="connsiteY25" fmla="*/ 285839 h 318482"/>
                <a:gd name="connsiteX26" fmla="*/ 37300 w 318470"/>
                <a:gd name="connsiteY26" fmla="*/ 190442 h 318482"/>
                <a:gd name="connsiteX27" fmla="*/ 41241 w 318470"/>
                <a:gd name="connsiteY27" fmla="*/ 181500 h 318482"/>
                <a:gd name="connsiteX28" fmla="*/ 49037 w 318470"/>
                <a:gd name="connsiteY28" fmla="*/ 187520 h 318482"/>
                <a:gd name="connsiteX29" fmla="*/ 140782 w 318470"/>
                <a:gd name="connsiteY29" fmla="*/ 272615 h 318482"/>
                <a:gd name="connsiteX30" fmla="*/ 153375 w 318470"/>
                <a:gd name="connsiteY30" fmla="*/ 262188 h 318482"/>
                <a:gd name="connsiteX31" fmla="*/ 138691 w 318470"/>
                <a:gd name="connsiteY31" fmla="*/ 243096 h 318482"/>
                <a:gd name="connsiteX32" fmla="*/ 74224 w 318470"/>
                <a:gd name="connsiteY32" fmla="*/ 172256 h 318482"/>
                <a:gd name="connsiteX33" fmla="*/ 66202 w 318470"/>
                <a:gd name="connsiteY33" fmla="*/ 165179 h 318482"/>
                <a:gd name="connsiteX34" fmla="*/ 8259 w 318470"/>
                <a:gd name="connsiteY34" fmla="*/ 165292 h 318482"/>
                <a:gd name="connsiteX35" fmla="*/ 22 w 318470"/>
                <a:gd name="connsiteY35" fmla="*/ 159701 h 318482"/>
                <a:gd name="connsiteX36" fmla="*/ 6747 w 318470"/>
                <a:gd name="connsiteY36" fmla="*/ 153290 h 318482"/>
                <a:gd name="connsiteX37" fmla="*/ 26268 w 318470"/>
                <a:gd name="connsiteY37" fmla="*/ 153316 h 318482"/>
                <a:gd name="connsiteX38" fmla="*/ 34013 w 318470"/>
                <a:gd name="connsiteY38" fmla="*/ 146276 h 318482"/>
                <a:gd name="connsiteX39" fmla="*/ 124410 w 318470"/>
                <a:gd name="connsiteY39" fmla="*/ 35313 h 318482"/>
                <a:gd name="connsiteX40" fmla="*/ 134409 w 318470"/>
                <a:gd name="connsiteY40" fmla="*/ 38512 h 318482"/>
                <a:gd name="connsiteX41" fmla="*/ 128138 w 318470"/>
                <a:gd name="connsiteY41" fmla="*/ 47415 h 318482"/>
                <a:gd name="connsiteX42" fmla="*/ 46770 w 318470"/>
                <a:gd name="connsiteY42" fmla="*/ 141100 h 318482"/>
                <a:gd name="connsiteX43" fmla="*/ 46669 w 318470"/>
                <a:gd name="connsiteY43" fmla="*/ 141717 h 318482"/>
                <a:gd name="connsiteX44" fmla="*/ 56795 w 318470"/>
                <a:gd name="connsiteY44" fmla="*/ 153353 h 318482"/>
                <a:gd name="connsiteX45" fmla="*/ 75395 w 318470"/>
                <a:gd name="connsiteY45" fmla="*/ 138808 h 318482"/>
                <a:gd name="connsiteX46" fmla="*/ 144132 w 318470"/>
                <a:gd name="connsiteY46" fmla="*/ 74189 h 318482"/>
                <a:gd name="connsiteX47" fmla="*/ 153363 w 318470"/>
                <a:gd name="connsiteY47" fmla="*/ 63283 h 318482"/>
                <a:gd name="connsiteX48" fmla="*/ 153350 w 318470"/>
                <a:gd name="connsiteY48" fmla="*/ 8488 h 318482"/>
                <a:gd name="connsiteX49" fmla="*/ 159206 w 318470"/>
                <a:gd name="connsiteY49" fmla="*/ 0 h 318482"/>
                <a:gd name="connsiteX50" fmla="*/ 165113 w 318470"/>
                <a:gd name="connsiteY50" fmla="*/ 8438 h 318482"/>
                <a:gd name="connsiteX51" fmla="*/ 165100 w 318470"/>
                <a:gd name="connsiteY51" fmla="*/ 42479 h 31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18470" h="318482">
                  <a:moveTo>
                    <a:pt x="165100" y="42479"/>
                  </a:moveTo>
                  <a:cubicBezTo>
                    <a:pt x="165100" y="53813"/>
                    <a:pt x="165138" y="65147"/>
                    <a:pt x="165087" y="76481"/>
                  </a:cubicBezTo>
                  <a:cubicBezTo>
                    <a:pt x="165062" y="83635"/>
                    <a:pt x="163299" y="85461"/>
                    <a:pt x="156297" y="85562"/>
                  </a:cubicBezTo>
                  <a:cubicBezTo>
                    <a:pt x="115179" y="86116"/>
                    <a:pt x="86528" y="121668"/>
                    <a:pt x="85332" y="157799"/>
                  </a:cubicBezTo>
                  <a:cubicBezTo>
                    <a:pt x="84198" y="192394"/>
                    <a:pt x="109461" y="227077"/>
                    <a:pt x="147482" y="232492"/>
                  </a:cubicBezTo>
                  <a:cubicBezTo>
                    <a:pt x="188751" y="238373"/>
                    <a:pt x="223673" y="211121"/>
                    <a:pt x="231532" y="174360"/>
                  </a:cubicBezTo>
                  <a:cubicBezTo>
                    <a:pt x="232489" y="169901"/>
                    <a:pt x="232552" y="165242"/>
                    <a:pt x="232980" y="160670"/>
                  </a:cubicBezTo>
                  <a:cubicBezTo>
                    <a:pt x="233408" y="156061"/>
                    <a:pt x="235436" y="153353"/>
                    <a:pt x="240511" y="153366"/>
                  </a:cubicBezTo>
                  <a:cubicBezTo>
                    <a:pt x="264023" y="153441"/>
                    <a:pt x="287536" y="153416"/>
                    <a:pt x="311061" y="153378"/>
                  </a:cubicBezTo>
                  <a:cubicBezTo>
                    <a:pt x="315166" y="153366"/>
                    <a:pt x="318327" y="154776"/>
                    <a:pt x="318466" y="159197"/>
                  </a:cubicBezTo>
                  <a:cubicBezTo>
                    <a:pt x="318617" y="164070"/>
                    <a:pt x="315091" y="165531"/>
                    <a:pt x="310884" y="165582"/>
                  </a:cubicBezTo>
                  <a:cubicBezTo>
                    <a:pt x="304373" y="165670"/>
                    <a:pt x="297862" y="165808"/>
                    <a:pt x="291364" y="165569"/>
                  </a:cubicBezTo>
                  <a:cubicBezTo>
                    <a:pt x="286805" y="165405"/>
                    <a:pt x="285130" y="167320"/>
                    <a:pt x="284702" y="171740"/>
                  </a:cubicBezTo>
                  <a:cubicBezTo>
                    <a:pt x="279627" y="224621"/>
                    <a:pt x="242954" y="267981"/>
                    <a:pt x="191622" y="282287"/>
                  </a:cubicBezTo>
                  <a:cubicBezTo>
                    <a:pt x="187000" y="283572"/>
                    <a:pt x="183008" y="284164"/>
                    <a:pt x="181535" y="278723"/>
                  </a:cubicBezTo>
                  <a:cubicBezTo>
                    <a:pt x="180200" y="273787"/>
                    <a:pt x="183499" y="271935"/>
                    <a:pt x="187920" y="270588"/>
                  </a:cubicBezTo>
                  <a:cubicBezTo>
                    <a:pt x="233597" y="256609"/>
                    <a:pt x="261605" y="226321"/>
                    <a:pt x="271416" y="179447"/>
                  </a:cubicBezTo>
                  <a:cubicBezTo>
                    <a:pt x="274413" y="165141"/>
                    <a:pt x="274375" y="165141"/>
                    <a:pt x="259842" y="165141"/>
                  </a:cubicBezTo>
                  <a:cubicBezTo>
                    <a:pt x="246191" y="165141"/>
                    <a:pt x="246191" y="165141"/>
                    <a:pt x="243219" y="178327"/>
                  </a:cubicBezTo>
                  <a:cubicBezTo>
                    <a:pt x="235536" y="212493"/>
                    <a:pt x="208246" y="238650"/>
                    <a:pt x="173739" y="244217"/>
                  </a:cubicBezTo>
                  <a:cubicBezTo>
                    <a:pt x="167102" y="245287"/>
                    <a:pt x="164684" y="247428"/>
                    <a:pt x="164899" y="254518"/>
                  </a:cubicBezTo>
                  <a:cubicBezTo>
                    <a:pt x="165465" y="272968"/>
                    <a:pt x="165062" y="291456"/>
                    <a:pt x="165113" y="309930"/>
                  </a:cubicBezTo>
                  <a:cubicBezTo>
                    <a:pt x="165125" y="314187"/>
                    <a:pt x="164861" y="318419"/>
                    <a:pt x="159320" y="318482"/>
                  </a:cubicBezTo>
                  <a:cubicBezTo>
                    <a:pt x="153804" y="318557"/>
                    <a:pt x="153287" y="314439"/>
                    <a:pt x="153350" y="310107"/>
                  </a:cubicBezTo>
                  <a:cubicBezTo>
                    <a:pt x="153426" y="304226"/>
                    <a:pt x="153199" y="298344"/>
                    <a:pt x="153413" y="292476"/>
                  </a:cubicBezTo>
                  <a:cubicBezTo>
                    <a:pt x="153577" y="287904"/>
                    <a:pt x="151562" y="286280"/>
                    <a:pt x="147142" y="285839"/>
                  </a:cubicBezTo>
                  <a:cubicBezTo>
                    <a:pt x="94122" y="280474"/>
                    <a:pt x="50435" y="242340"/>
                    <a:pt x="37300" y="190442"/>
                  </a:cubicBezTo>
                  <a:cubicBezTo>
                    <a:pt x="36154" y="185895"/>
                    <a:pt x="36922" y="182659"/>
                    <a:pt x="41241" y="181500"/>
                  </a:cubicBezTo>
                  <a:cubicBezTo>
                    <a:pt x="45775" y="180279"/>
                    <a:pt x="47815" y="183301"/>
                    <a:pt x="49037" y="187520"/>
                  </a:cubicBezTo>
                  <a:cubicBezTo>
                    <a:pt x="62462" y="234343"/>
                    <a:pt x="93102" y="262717"/>
                    <a:pt x="140782" y="272615"/>
                  </a:cubicBezTo>
                  <a:cubicBezTo>
                    <a:pt x="153249" y="275210"/>
                    <a:pt x="153375" y="274983"/>
                    <a:pt x="153375" y="262188"/>
                  </a:cubicBezTo>
                  <a:cubicBezTo>
                    <a:pt x="153375" y="246685"/>
                    <a:pt x="153375" y="246685"/>
                    <a:pt x="138691" y="243096"/>
                  </a:cubicBezTo>
                  <a:cubicBezTo>
                    <a:pt x="104776" y="234797"/>
                    <a:pt x="79073" y="206700"/>
                    <a:pt x="74224" y="172256"/>
                  </a:cubicBezTo>
                  <a:cubicBezTo>
                    <a:pt x="73506" y="167131"/>
                    <a:pt x="71567" y="165103"/>
                    <a:pt x="66202" y="165179"/>
                  </a:cubicBezTo>
                  <a:cubicBezTo>
                    <a:pt x="46883" y="165431"/>
                    <a:pt x="27565" y="165254"/>
                    <a:pt x="8259" y="165292"/>
                  </a:cubicBezTo>
                  <a:cubicBezTo>
                    <a:pt x="4141" y="165305"/>
                    <a:pt x="362" y="164637"/>
                    <a:pt x="22" y="159701"/>
                  </a:cubicBezTo>
                  <a:cubicBezTo>
                    <a:pt x="-280" y="155305"/>
                    <a:pt x="2503" y="153303"/>
                    <a:pt x="6747" y="153290"/>
                  </a:cubicBezTo>
                  <a:cubicBezTo>
                    <a:pt x="13258" y="153265"/>
                    <a:pt x="19769" y="153064"/>
                    <a:pt x="26268" y="153316"/>
                  </a:cubicBezTo>
                  <a:cubicBezTo>
                    <a:pt x="31431" y="153517"/>
                    <a:pt x="33496" y="151905"/>
                    <a:pt x="34013" y="146276"/>
                  </a:cubicBezTo>
                  <a:cubicBezTo>
                    <a:pt x="38584" y="96128"/>
                    <a:pt x="72297" y="51571"/>
                    <a:pt x="124410" y="35313"/>
                  </a:cubicBezTo>
                  <a:cubicBezTo>
                    <a:pt x="128364" y="34079"/>
                    <a:pt x="132734" y="33499"/>
                    <a:pt x="134409" y="38512"/>
                  </a:cubicBezTo>
                  <a:cubicBezTo>
                    <a:pt x="136172" y="43763"/>
                    <a:pt x="132596" y="45980"/>
                    <a:pt x="128138" y="47415"/>
                  </a:cubicBezTo>
                  <a:cubicBezTo>
                    <a:pt x="82196" y="62288"/>
                    <a:pt x="55510" y="93899"/>
                    <a:pt x="46770" y="141100"/>
                  </a:cubicBezTo>
                  <a:cubicBezTo>
                    <a:pt x="46732" y="141301"/>
                    <a:pt x="46695" y="141515"/>
                    <a:pt x="46669" y="141717"/>
                  </a:cubicBezTo>
                  <a:cubicBezTo>
                    <a:pt x="44944" y="152975"/>
                    <a:pt x="45271" y="153353"/>
                    <a:pt x="56795" y="153353"/>
                  </a:cubicBezTo>
                  <a:cubicBezTo>
                    <a:pt x="71983" y="153353"/>
                    <a:pt x="71983" y="153353"/>
                    <a:pt x="75395" y="138808"/>
                  </a:cubicBezTo>
                  <a:cubicBezTo>
                    <a:pt x="83128" y="105938"/>
                    <a:pt x="110910" y="79819"/>
                    <a:pt x="144132" y="74189"/>
                  </a:cubicBezTo>
                  <a:cubicBezTo>
                    <a:pt x="153363" y="72628"/>
                    <a:pt x="153363" y="72628"/>
                    <a:pt x="153363" y="63283"/>
                  </a:cubicBezTo>
                  <a:cubicBezTo>
                    <a:pt x="153363" y="45023"/>
                    <a:pt x="153388" y="26762"/>
                    <a:pt x="153350" y="8488"/>
                  </a:cubicBezTo>
                  <a:cubicBezTo>
                    <a:pt x="153338" y="4206"/>
                    <a:pt x="153665" y="25"/>
                    <a:pt x="159206" y="0"/>
                  </a:cubicBezTo>
                  <a:cubicBezTo>
                    <a:pt x="164735" y="-25"/>
                    <a:pt x="165138" y="4143"/>
                    <a:pt x="165113" y="8438"/>
                  </a:cubicBezTo>
                  <a:cubicBezTo>
                    <a:pt x="165062" y="19810"/>
                    <a:pt x="165100" y="31144"/>
                    <a:pt x="165100" y="42479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id="{A9ED169D-F85F-6812-45FD-89C518AC7270}"/>
                </a:ext>
              </a:extLst>
            </p:cNvPr>
            <p:cNvSpPr/>
            <p:nvPr/>
          </p:nvSpPr>
          <p:spPr>
            <a:xfrm>
              <a:off x="-314788" y="2630882"/>
              <a:ext cx="142197" cy="142148"/>
            </a:xfrm>
            <a:custGeom>
              <a:avLst/>
              <a:gdLst>
                <a:gd name="connsiteX0" fmla="*/ 54451 w 142197"/>
                <a:gd name="connsiteY0" fmla="*/ 62273 h 142148"/>
                <a:gd name="connsiteX1" fmla="*/ 65722 w 142197"/>
                <a:gd name="connsiteY1" fmla="*/ 34479 h 142148"/>
                <a:gd name="connsiteX2" fmla="*/ 97559 w 142197"/>
                <a:gd name="connsiteY2" fmla="*/ 3171 h 142148"/>
                <a:gd name="connsiteX3" fmla="*/ 106085 w 142197"/>
                <a:gd name="connsiteY3" fmla="*/ 211 h 142148"/>
                <a:gd name="connsiteX4" fmla="*/ 109938 w 142197"/>
                <a:gd name="connsiteY4" fmla="*/ 8259 h 142148"/>
                <a:gd name="connsiteX5" fmla="*/ 110001 w 142197"/>
                <a:gd name="connsiteY5" fmla="*/ 24580 h 142148"/>
                <a:gd name="connsiteX6" fmla="*/ 118049 w 142197"/>
                <a:gd name="connsiteY6" fmla="*/ 32338 h 142148"/>
                <a:gd name="connsiteX7" fmla="*/ 135642 w 142197"/>
                <a:gd name="connsiteY7" fmla="*/ 32451 h 142148"/>
                <a:gd name="connsiteX8" fmla="*/ 141964 w 142197"/>
                <a:gd name="connsiteY8" fmla="*/ 36078 h 142148"/>
                <a:gd name="connsiteX9" fmla="*/ 140012 w 142197"/>
                <a:gd name="connsiteY9" fmla="*/ 43080 h 142148"/>
                <a:gd name="connsiteX10" fmla="*/ 98088 w 142197"/>
                <a:gd name="connsiteY10" fmla="*/ 84753 h 142148"/>
                <a:gd name="connsiteX11" fmla="*/ 90317 w 142197"/>
                <a:gd name="connsiteY11" fmla="*/ 87687 h 142148"/>
                <a:gd name="connsiteX12" fmla="*/ 67687 w 142197"/>
                <a:gd name="connsiteY12" fmla="*/ 87989 h 142148"/>
                <a:gd name="connsiteX13" fmla="*/ 59072 w 142197"/>
                <a:gd name="connsiteY13" fmla="*/ 91591 h 142148"/>
                <a:gd name="connsiteX14" fmla="*/ 12829 w 142197"/>
                <a:gd name="connsiteY14" fmla="*/ 137873 h 142148"/>
                <a:gd name="connsiteX15" fmla="*/ 2174 w 142197"/>
                <a:gd name="connsiteY15" fmla="*/ 140316 h 142148"/>
                <a:gd name="connsiteX16" fmla="*/ 4063 w 142197"/>
                <a:gd name="connsiteY16" fmla="*/ 129082 h 142148"/>
                <a:gd name="connsiteX17" fmla="*/ 47688 w 142197"/>
                <a:gd name="connsiteY17" fmla="*/ 85533 h 142148"/>
                <a:gd name="connsiteX18" fmla="*/ 54488 w 142197"/>
                <a:gd name="connsiteY18" fmla="*/ 68545 h 142148"/>
                <a:gd name="connsiteX19" fmla="*/ 54451 w 142197"/>
                <a:gd name="connsiteY19" fmla="*/ 62273 h 142148"/>
                <a:gd name="connsiteX20" fmla="*/ 79185 w 142197"/>
                <a:gd name="connsiteY20" fmla="*/ 75824 h 142148"/>
                <a:gd name="connsiteX21" fmla="*/ 91136 w 142197"/>
                <a:gd name="connsiteY21" fmla="*/ 73985 h 142148"/>
                <a:gd name="connsiteX22" fmla="*/ 115706 w 142197"/>
                <a:gd name="connsiteY22" fmla="*/ 49730 h 142148"/>
                <a:gd name="connsiteX23" fmla="*/ 113162 w 142197"/>
                <a:gd name="connsiteY23" fmla="*/ 43798 h 142148"/>
                <a:gd name="connsiteX24" fmla="*/ 108767 w 142197"/>
                <a:gd name="connsiteY24" fmla="*/ 43748 h 142148"/>
                <a:gd name="connsiteX25" fmla="*/ 97483 w 142197"/>
                <a:gd name="connsiteY25" fmla="*/ 32388 h 142148"/>
                <a:gd name="connsiteX26" fmla="*/ 97433 w 142197"/>
                <a:gd name="connsiteY26" fmla="*/ 29895 h 142148"/>
                <a:gd name="connsiteX27" fmla="*/ 95330 w 142197"/>
                <a:gd name="connsiteY27" fmla="*/ 25310 h 142148"/>
                <a:gd name="connsiteX28" fmla="*/ 90620 w 142197"/>
                <a:gd name="connsiteY28" fmla="*/ 27187 h 142148"/>
                <a:gd name="connsiteX29" fmla="*/ 73240 w 142197"/>
                <a:gd name="connsiteY29" fmla="*/ 44440 h 142148"/>
                <a:gd name="connsiteX30" fmla="*/ 65823 w 142197"/>
                <a:gd name="connsiteY30" fmla="*/ 62437 h 142148"/>
                <a:gd name="connsiteX31" fmla="*/ 79185 w 142197"/>
                <a:gd name="connsiteY31" fmla="*/ 75824 h 14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2197" h="142148">
                  <a:moveTo>
                    <a:pt x="54451" y="62273"/>
                  </a:moveTo>
                  <a:cubicBezTo>
                    <a:pt x="51453" y="50258"/>
                    <a:pt x="57183" y="42186"/>
                    <a:pt x="65722" y="34479"/>
                  </a:cubicBezTo>
                  <a:cubicBezTo>
                    <a:pt x="76754" y="24517"/>
                    <a:pt x="86766" y="13422"/>
                    <a:pt x="97559" y="3171"/>
                  </a:cubicBezTo>
                  <a:cubicBezTo>
                    <a:pt x="99649" y="1194"/>
                    <a:pt x="103893" y="-633"/>
                    <a:pt x="106085" y="211"/>
                  </a:cubicBezTo>
                  <a:cubicBezTo>
                    <a:pt x="108150" y="1005"/>
                    <a:pt x="109611" y="5324"/>
                    <a:pt x="109938" y="8259"/>
                  </a:cubicBezTo>
                  <a:cubicBezTo>
                    <a:pt x="110543" y="13649"/>
                    <a:pt x="110505" y="19177"/>
                    <a:pt x="110001" y="24580"/>
                  </a:cubicBezTo>
                  <a:cubicBezTo>
                    <a:pt x="109409" y="30990"/>
                    <a:pt x="112256" y="32665"/>
                    <a:pt x="118049" y="32338"/>
                  </a:cubicBezTo>
                  <a:cubicBezTo>
                    <a:pt x="123905" y="31998"/>
                    <a:pt x="129811" y="31935"/>
                    <a:pt x="135642" y="32451"/>
                  </a:cubicBezTo>
                  <a:cubicBezTo>
                    <a:pt x="137947" y="32653"/>
                    <a:pt x="141221" y="34252"/>
                    <a:pt x="141964" y="36078"/>
                  </a:cubicBezTo>
                  <a:cubicBezTo>
                    <a:pt x="142707" y="37892"/>
                    <a:pt x="141574" y="41493"/>
                    <a:pt x="140012" y="43080"/>
                  </a:cubicBezTo>
                  <a:cubicBezTo>
                    <a:pt x="126234" y="57160"/>
                    <a:pt x="112256" y="71063"/>
                    <a:pt x="98088" y="84753"/>
                  </a:cubicBezTo>
                  <a:cubicBezTo>
                    <a:pt x="96236" y="86541"/>
                    <a:pt x="92987" y="87548"/>
                    <a:pt x="90317" y="87687"/>
                  </a:cubicBezTo>
                  <a:cubicBezTo>
                    <a:pt x="82786" y="88077"/>
                    <a:pt x="75205" y="87485"/>
                    <a:pt x="67687" y="87989"/>
                  </a:cubicBezTo>
                  <a:cubicBezTo>
                    <a:pt x="64714" y="88191"/>
                    <a:pt x="61163" y="89538"/>
                    <a:pt x="59072" y="91591"/>
                  </a:cubicBezTo>
                  <a:cubicBezTo>
                    <a:pt x="43482" y="106842"/>
                    <a:pt x="28180" y="122382"/>
                    <a:pt x="12829" y="137873"/>
                  </a:cubicBezTo>
                  <a:cubicBezTo>
                    <a:pt x="9718" y="141009"/>
                    <a:pt x="6318" y="144295"/>
                    <a:pt x="2174" y="140316"/>
                  </a:cubicBezTo>
                  <a:cubicBezTo>
                    <a:pt x="-2082" y="136223"/>
                    <a:pt x="651" y="132483"/>
                    <a:pt x="4063" y="129082"/>
                  </a:cubicBezTo>
                  <a:cubicBezTo>
                    <a:pt x="18609" y="114562"/>
                    <a:pt x="32840" y="99726"/>
                    <a:pt x="47688" y="85533"/>
                  </a:cubicBezTo>
                  <a:cubicBezTo>
                    <a:pt x="52864" y="80584"/>
                    <a:pt x="55508" y="75584"/>
                    <a:pt x="54488" y="68545"/>
                  </a:cubicBezTo>
                  <a:cubicBezTo>
                    <a:pt x="54199" y="66504"/>
                    <a:pt x="54451" y="64363"/>
                    <a:pt x="54451" y="62273"/>
                  </a:cubicBezTo>
                  <a:close/>
                  <a:moveTo>
                    <a:pt x="79185" y="75824"/>
                  </a:moveTo>
                  <a:cubicBezTo>
                    <a:pt x="83240" y="75295"/>
                    <a:pt x="88529" y="76201"/>
                    <a:pt x="91136" y="73985"/>
                  </a:cubicBezTo>
                  <a:cubicBezTo>
                    <a:pt x="99863" y="66530"/>
                    <a:pt x="107760" y="58067"/>
                    <a:pt x="115706" y="49730"/>
                  </a:cubicBezTo>
                  <a:cubicBezTo>
                    <a:pt x="118653" y="46632"/>
                    <a:pt x="117054" y="44415"/>
                    <a:pt x="113162" y="43798"/>
                  </a:cubicBezTo>
                  <a:cubicBezTo>
                    <a:pt x="111727" y="43571"/>
                    <a:pt x="110241" y="43748"/>
                    <a:pt x="108767" y="43748"/>
                  </a:cubicBezTo>
                  <a:cubicBezTo>
                    <a:pt x="97899" y="43735"/>
                    <a:pt x="97534" y="43357"/>
                    <a:pt x="97483" y="32388"/>
                  </a:cubicBezTo>
                  <a:cubicBezTo>
                    <a:pt x="97483" y="31544"/>
                    <a:pt x="97685" y="30650"/>
                    <a:pt x="97433" y="29895"/>
                  </a:cubicBezTo>
                  <a:cubicBezTo>
                    <a:pt x="96891" y="28245"/>
                    <a:pt x="96450" y="25713"/>
                    <a:pt x="95330" y="25310"/>
                  </a:cubicBezTo>
                  <a:cubicBezTo>
                    <a:pt x="94121" y="24870"/>
                    <a:pt x="91803" y="26041"/>
                    <a:pt x="90620" y="27187"/>
                  </a:cubicBezTo>
                  <a:cubicBezTo>
                    <a:pt x="84738" y="32854"/>
                    <a:pt x="79424" y="39151"/>
                    <a:pt x="73240" y="44440"/>
                  </a:cubicBezTo>
                  <a:cubicBezTo>
                    <a:pt x="67447" y="49390"/>
                    <a:pt x="65470" y="54918"/>
                    <a:pt x="65823" y="62437"/>
                  </a:cubicBezTo>
                  <a:cubicBezTo>
                    <a:pt x="66503" y="77196"/>
                    <a:pt x="64223" y="75181"/>
                    <a:pt x="79185" y="75824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id="{32F69953-3525-113B-8334-D77D91D56DE6}"/>
                </a:ext>
              </a:extLst>
            </p:cNvPr>
            <p:cNvSpPr/>
            <p:nvPr/>
          </p:nvSpPr>
          <p:spPr>
            <a:xfrm>
              <a:off x="-359826" y="2713553"/>
              <a:ext cx="102225" cy="102201"/>
            </a:xfrm>
            <a:custGeom>
              <a:avLst/>
              <a:gdLst>
                <a:gd name="connsiteX0" fmla="*/ 50663 w 102225"/>
                <a:gd name="connsiteY0" fmla="*/ 102202 h 102201"/>
                <a:gd name="connsiteX1" fmla="*/ 112 w 102225"/>
                <a:gd name="connsiteY1" fmla="*/ 55806 h 102201"/>
                <a:gd name="connsiteX2" fmla="*/ 45978 w 102225"/>
                <a:gd name="connsiteY2" fmla="*/ 306 h 102201"/>
                <a:gd name="connsiteX3" fmla="*/ 49693 w 102225"/>
                <a:gd name="connsiteY3" fmla="*/ 281 h 102201"/>
                <a:gd name="connsiteX4" fmla="*/ 56796 w 102225"/>
                <a:gd name="connsiteY4" fmla="*/ 5860 h 102201"/>
                <a:gd name="connsiteX5" fmla="*/ 50915 w 102225"/>
                <a:gd name="connsiteY5" fmla="*/ 12106 h 102201"/>
                <a:gd name="connsiteX6" fmla="*/ 39316 w 102225"/>
                <a:gd name="connsiteY6" fmla="*/ 14159 h 102201"/>
                <a:gd name="connsiteX7" fmla="*/ 12743 w 102225"/>
                <a:gd name="connsiteY7" fmla="*/ 55504 h 102201"/>
                <a:gd name="connsiteX8" fmla="*/ 42817 w 102225"/>
                <a:gd name="connsiteY8" fmla="*/ 89167 h 102201"/>
                <a:gd name="connsiteX9" fmla="*/ 89539 w 102225"/>
                <a:gd name="connsiteY9" fmla="*/ 53338 h 102201"/>
                <a:gd name="connsiteX10" fmla="*/ 96491 w 102225"/>
                <a:gd name="connsiteY10" fmla="*/ 44888 h 102201"/>
                <a:gd name="connsiteX11" fmla="*/ 102221 w 102225"/>
                <a:gd name="connsiteY11" fmla="*/ 53615 h 102201"/>
                <a:gd name="connsiteX12" fmla="*/ 50663 w 102225"/>
                <a:gd name="connsiteY12" fmla="*/ 102202 h 10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225" h="102201">
                  <a:moveTo>
                    <a:pt x="50663" y="102202"/>
                  </a:moveTo>
                  <a:cubicBezTo>
                    <a:pt x="24317" y="102113"/>
                    <a:pt x="1674" y="80943"/>
                    <a:pt x="112" y="55806"/>
                  </a:cubicBezTo>
                  <a:cubicBezTo>
                    <a:pt x="-1689" y="26765"/>
                    <a:pt x="18448" y="3618"/>
                    <a:pt x="45978" y="306"/>
                  </a:cubicBezTo>
                  <a:cubicBezTo>
                    <a:pt x="47225" y="155"/>
                    <a:pt x="48812" y="-286"/>
                    <a:pt x="49693" y="281"/>
                  </a:cubicBezTo>
                  <a:cubicBezTo>
                    <a:pt x="52212" y="1906"/>
                    <a:pt x="54454" y="3971"/>
                    <a:pt x="56796" y="5860"/>
                  </a:cubicBezTo>
                  <a:cubicBezTo>
                    <a:pt x="54869" y="8013"/>
                    <a:pt x="53333" y="11124"/>
                    <a:pt x="50915" y="12106"/>
                  </a:cubicBezTo>
                  <a:cubicBezTo>
                    <a:pt x="47363" y="13555"/>
                    <a:pt x="43044" y="13013"/>
                    <a:pt x="39316" y="14159"/>
                  </a:cubicBezTo>
                  <a:cubicBezTo>
                    <a:pt x="21609" y="19637"/>
                    <a:pt x="11874" y="34977"/>
                    <a:pt x="12743" y="55504"/>
                  </a:cubicBezTo>
                  <a:cubicBezTo>
                    <a:pt x="13386" y="70717"/>
                    <a:pt x="26685" y="86334"/>
                    <a:pt x="42817" y="89167"/>
                  </a:cubicBezTo>
                  <a:cubicBezTo>
                    <a:pt x="70762" y="94066"/>
                    <a:pt x="87776" y="75604"/>
                    <a:pt x="89539" y="53338"/>
                  </a:cubicBezTo>
                  <a:cubicBezTo>
                    <a:pt x="89917" y="48628"/>
                    <a:pt x="91126" y="44623"/>
                    <a:pt x="96491" y="44888"/>
                  </a:cubicBezTo>
                  <a:cubicBezTo>
                    <a:pt x="101617" y="45140"/>
                    <a:pt x="102284" y="49170"/>
                    <a:pt x="102221" y="53615"/>
                  </a:cubicBezTo>
                  <a:cubicBezTo>
                    <a:pt x="101856" y="80301"/>
                    <a:pt x="78596" y="102290"/>
                    <a:pt x="50663" y="102202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4" name="Graphic 1196">
            <a:extLst>
              <a:ext uri="{FF2B5EF4-FFF2-40B4-BE49-F238E27FC236}">
                <a16:creationId xmlns:a16="http://schemas.microsoft.com/office/drawing/2014/main" id="{B78DAE07-ADF1-AE5A-B183-B2A4269F075E}"/>
              </a:ext>
            </a:extLst>
          </p:cNvPr>
          <p:cNvGrpSpPr/>
          <p:nvPr/>
        </p:nvGrpSpPr>
        <p:grpSpPr>
          <a:xfrm>
            <a:off x="564122" y="3385058"/>
            <a:ext cx="342504" cy="331603"/>
            <a:chOff x="-471698" y="3205286"/>
            <a:chExt cx="342504" cy="331603"/>
          </a:xfrm>
          <a:solidFill>
            <a:schemeClr val="bg1"/>
          </a:solidFill>
        </p:grpSpPr>
        <p:sp>
          <p:nvSpPr>
            <p:cNvPr id="1225" name="Freeform: Shape 1224">
              <a:extLst>
                <a:ext uri="{FF2B5EF4-FFF2-40B4-BE49-F238E27FC236}">
                  <a16:creationId xmlns:a16="http://schemas.microsoft.com/office/drawing/2014/main" id="{5E719729-807E-E9A0-D540-62593CFBD588}"/>
                </a:ext>
              </a:extLst>
            </p:cNvPr>
            <p:cNvSpPr/>
            <p:nvPr/>
          </p:nvSpPr>
          <p:spPr>
            <a:xfrm>
              <a:off x="-438439" y="3232952"/>
              <a:ext cx="275791" cy="276266"/>
            </a:xfrm>
            <a:custGeom>
              <a:avLst/>
              <a:gdLst>
                <a:gd name="connsiteX0" fmla="*/ 199020 w 275791"/>
                <a:gd name="connsiteY0" fmla="*/ 253667 h 276266"/>
                <a:gd name="connsiteX1" fmla="*/ 188970 w 275791"/>
                <a:gd name="connsiteY1" fmla="*/ 268527 h 276266"/>
                <a:gd name="connsiteX2" fmla="*/ 166326 w 275791"/>
                <a:gd name="connsiteY2" fmla="*/ 275706 h 276266"/>
                <a:gd name="connsiteX3" fmla="*/ 155244 w 275791"/>
                <a:gd name="connsiteY3" fmla="*/ 271298 h 276266"/>
                <a:gd name="connsiteX4" fmla="*/ 151013 w 275791"/>
                <a:gd name="connsiteY4" fmla="*/ 265064 h 276266"/>
                <a:gd name="connsiteX5" fmla="*/ 124629 w 275791"/>
                <a:gd name="connsiteY5" fmla="*/ 265278 h 276266"/>
                <a:gd name="connsiteX6" fmla="*/ 101368 w 275791"/>
                <a:gd name="connsiteY6" fmla="*/ 273477 h 276266"/>
                <a:gd name="connsiteX7" fmla="*/ 81470 w 275791"/>
                <a:gd name="connsiteY7" fmla="*/ 266059 h 276266"/>
                <a:gd name="connsiteX8" fmla="*/ 76937 w 275791"/>
                <a:gd name="connsiteY8" fmla="*/ 259007 h 276266"/>
                <a:gd name="connsiteX9" fmla="*/ 76786 w 275791"/>
                <a:gd name="connsiteY9" fmla="*/ 250241 h 276266"/>
                <a:gd name="connsiteX10" fmla="*/ 53147 w 275791"/>
                <a:gd name="connsiteY10" fmla="*/ 233429 h 276266"/>
                <a:gd name="connsiteX11" fmla="*/ 31423 w 275791"/>
                <a:gd name="connsiteY11" fmla="*/ 227497 h 276266"/>
                <a:gd name="connsiteX12" fmla="*/ 18830 w 275791"/>
                <a:gd name="connsiteY12" fmla="*/ 209501 h 276266"/>
                <a:gd name="connsiteX13" fmla="*/ 19182 w 275791"/>
                <a:gd name="connsiteY13" fmla="*/ 199715 h 276266"/>
                <a:gd name="connsiteX14" fmla="*/ 24346 w 275791"/>
                <a:gd name="connsiteY14" fmla="*/ 192600 h 276266"/>
                <a:gd name="connsiteX15" fmla="*/ 14737 w 275791"/>
                <a:gd name="connsiteY15" fmla="*/ 163156 h 276266"/>
                <a:gd name="connsiteX16" fmla="*/ 2 w 275791"/>
                <a:gd name="connsiteY16" fmla="*/ 142742 h 276266"/>
                <a:gd name="connsiteX17" fmla="*/ 52 w 275791"/>
                <a:gd name="connsiteY17" fmla="*/ 125740 h 276266"/>
                <a:gd name="connsiteX18" fmla="*/ 7797 w 275791"/>
                <a:gd name="connsiteY18" fmla="*/ 115199 h 276266"/>
                <a:gd name="connsiteX19" fmla="*/ 15517 w 275791"/>
                <a:gd name="connsiteY19" fmla="*/ 112731 h 276266"/>
                <a:gd name="connsiteX20" fmla="*/ 24912 w 275791"/>
                <a:gd name="connsiteY20" fmla="*/ 84496 h 276266"/>
                <a:gd name="connsiteX21" fmla="*/ 24698 w 275791"/>
                <a:gd name="connsiteY21" fmla="*/ 57596 h 276266"/>
                <a:gd name="connsiteX22" fmla="*/ 27998 w 275791"/>
                <a:gd name="connsiteY22" fmla="*/ 52999 h 276266"/>
                <a:gd name="connsiteX23" fmla="*/ 55767 w 275791"/>
                <a:gd name="connsiteY23" fmla="*/ 43655 h 276266"/>
                <a:gd name="connsiteX24" fmla="*/ 76773 w 275791"/>
                <a:gd name="connsiteY24" fmla="*/ 28328 h 276266"/>
                <a:gd name="connsiteX25" fmla="*/ 76773 w 275791"/>
                <a:gd name="connsiteY25" fmla="*/ 27698 h 276266"/>
                <a:gd name="connsiteX26" fmla="*/ 93182 w 275791"/>
                <a:gd name="connsiteY26" fmla="*/ 5257 h 276266"/>
                <a:gd name="connsiteX27" fmla="*/ 98573 w 275791"/>
                <a:gd name="connsiteY27" fmla="*/ 3556 h 276266"/>
                <a:gd name="connsiteX28" fmla="*/ 125485 w 275791"/>
                <a:gd name="connsiteY28" fmla="*/ 12271 h 276266"/>
                <a:gd name="connsiteX29" fmla="*/ 150068 w 275791"/>
                <a:gd name="connsiteY29" fmla="*/ 12574 h 276266"/>
                <a:gd name="connsiteX30" fmla="*/ 152272 w 275791"/>
                <a:gd name="connsiteY30" fmla="*/ 9501 h 276266"/>
                <a:gd name="connsiteX31" fmla="*/ 172031 w 275791"/>
                <a:gd name="connsiteY31" fmla="*/ 2045 h 276266"/>
                <a:gd name="connsiteX32" fmla="*/ 193869 w 275791"/>
                <a:gd name="connsiteY32" fmla="*/ 9702 h 276266"/>
                <a:gd name="connsiteX33" fmla="*/ 199083 w 275791"/>
                <a:gd name="connsiteY33" fmla="*/ 17863 h 276266"/>
                <a:gd name="connsiteX34" fmla="*/ 199007 w 275791"/>
                <a:gd name="connsiteY34" fmla="*/ 26678 h 276266"/>
                <a:gd name="connsiteX35" fmla="*/ 222028 w 275791"/>
                <a:gd name="connsiteY35" fmla="*/ 43050 h 276266"/>
                <a:gd name="connsiteX36" fmla="*/ 245175 w 275791"/>
                <a:gd name="connsiteY36" fmla="*/ 49750 h 276266"/>
                <a:gd name="connsiteX37" fmla="*/ 256963 w 275791"/>
                <a:gd name="connsiteY37" fmla="*/ 66789 h 276266"/>
                <a:gd name="connsiteX38" fmla="*/ 256623 w 275791"/>
                <a:gd name="connsiteY38" fmla="*/ 76587 h 276266"/>
                <a:gd name="connsiteX39" fmla="*/ 251460 w 275791"/>
                <a:gd name="connsiteY39" fmla="*/ 83715 h 276266"/>
                <a:gd name="connsiteX40" fmla="*/ 261069 w 275791"/>
                <a:gd name="connsiteY40" fmla="*/ 113096 h 276266"/>
                <a:gd name="connsiteX41" fmla="*/ 275791 w 275791"/>
                <a:gd name="connsiteY41" fmla="*/ 133561 h 276266"/>
                <a:gd name="connsiteX42" fmla="*/ 275753 w 275791"/>
                <a:gd name="connsiteY42" fmla="*/ 149933 h 276266"/>
                <a:gd name="connsiteX43" fmla="*/ 267403 w 275791"/>
                <a:gd name="connsiteY43" fmla="*/ 161330 h 276266"/>
                <a:gd name="connsiteX44" fmla="*/ 260275 w 275791"/>
                <a:gd name="connsiteY44" fmla="*/ 163609 h 276266"/>
                <a:gd name="connsiteX45" fmla="*/ 250855 w 275791"/>
                <a:gd name="connsiteY45" fmla="*/ 191782 h 276266"/>
                <a:gd name="connsiteX46" fmla="*/ 251044 w 275791"/>
                <a:gd name="connsiteY46" fmla="*/ 218694 h 276266"/>
                <a:gd name="connsiteX47" fmla="*/ 247744 w 275791"/>
                <a:gd name="connsiteY47" fmla="*/ 223291 h 276266"/>
                <a:gd name="connsiteX48" fmla="*/ 219975 w 275791"/>
                <a:gd name="connsiteY48" fmla="*/ 232610 h 276266"/>
                <a:gd name="connsiteX49" fmla="*/ 198994 w 275791"/>
                <a:gd name="connsiteY49" fmla="*/ 247962 h 276266"/>
                <a:gd name="connsiteX50" fmla="*/ 199020 w 275791"/>
                <a:gd name="connsiteY50" fmla="*/ 253667 h 276266"/>
                <a:gd name="connsiteX51" fmla="*/ 164400 w 275791"/>
                <a:gd name="connsiteY51" fmla="*/ 264938 h 276266"/>
                <a:gd name="connsiteX52" fmla="*/ 181388 w 275791"/>
                <a:gd name="connsiteY52" fmla="*/ 259762 h 276266"/>
                <a:gd name="connsiteX53" fmla="*/ 187950 w 275791"/>
                <a:gd name="connsiteY53" fmla="*/ 250430 h 276266"/>
                <a:gd name="connsiteX54" fmla="*/ 198717 w 275791"/>
                <a:gd name="connsiteY54" fmla="*/ 227056 h 276266"/>
                <a:gd name="connsiteX55" fmla="*/ 226234 w 275791"/>
                <a:gd name="connsiteY55" fmla="*/ 223039 h 276266"/>
                <a:gd name="connsiteX56" fmla="*/ 234571 w 275791"/>
                <a:gd name="connsiteY56" fmla="*/ 222208 h 276266"/>
                <a:gd name="connsiteX57" fmla="*/ 246838 w 275791"/>
                <a:gd name="connsiteY57" fmla="*/ 205370 h 276266"/>
                <a:gd name="connsiteX58" fmla="*/ 239168 w 275791"/>
                <a:gd name="connsiteY58" fmla="*/ 194313 h 276266"/>
                <a:gd name="connsiteX59" fmla="*/ 252354 w 275791"/>
                <a:gd name="connsiteY59" fmla="*/ 154315 h 276266"/>
                <a:gd name="connsiteX60" fmla="*/ 264884 w 275791"/>
                <a:gd name="connsiteY60" fmla="*/ 135677 h 276266"/>
                <a:gd name="connsiteX61" fmla="*/ 264721 w 275791"/>
                <a:gd name="connsiteY61" fmla="*/ 130652 h 276266"/>
                <a:gd name="connsiteX62" fmla="*/ 259683 w 275791"/>
                <a:gd name="connsiteY62" fmla="*/ 124065 h 276266"/>
                <a:gd name="connsiteX63" fmla="*/ 242480 w 275791"/>
                <a:gd name="connsiteY63" fmla="*/ 113827 h 276266"/>
                <a:gd name="connsiteX64" fmla="*/ 242317 w 275791"/>
                <a:gd name="connsiteY64" fmla="*/ 77381 h 276266"/>
                <a:gd name="connsiteX65" fmla="*/ 246838 w 275791"/>
                <a:gd name="connsiteY65" fmla="*/ 71046 h 276266"/>
                <a:gd name="connsiteX66" fmla="*/ 236649 w 275791"/>
                <a:gd name="connsiteY66" fmla="*/ 56588 h 276266"/>
                <a:gd name="connsiteX67" fmla="*/ 225643 w 275791"/>
                <a:gd name="connsiteY67" fmla="*/ 53390 h 276266"/>
                <a:gd name="connsiteX68" fmla="*/ 199800 w 275791"/>
                <a:gd name="connsiteY68" fmla="*/ 50040 h 276266"/>
                <a:gd name="connsiteX69" fmla="*/ 187962 w 275791"/>
                <a:gd name="connsiteY69" fmla="*/ 24701 h 276266"/>
                <a:gd name="connsiteX70" fmla="*/ 182648 w 275791"/>
                <a:gd name="connsiteY70" fmla="*/ 17006 h 276266"/>
                <a:gd name="connsiteX71" fmla="*/ 164576 w 275791"/>
                <a:gd name="connsiteY71" fmla="*/ 11503 h 276266"/>
                <a:gd name="connsiteX72" fmla="*/ 110927 w 275791"/>
                <a:gd name="connsiteY72" fmla="*/ 11566 h 276266"/>
                <a:gd name="connsiteX73" fmla="*/ 94454 w 275791"/>
                <a:gd name="connsiteY73" fmla="*/ 16591 h 276266"/>
                <a:gd name="connsiteX74" fmla="*/ 87868 w 275791"/>
                <a:gd name="connsiteY74" fmla="*/ 25910 h 276266"/>
                <a:gd name="connsiteX75" fmla="*/ 77113 w 275791"/>
                <a:gd name="connsiteY75" fmla="*/ 49297 h 276266"/>
                <a:gd name="connsiteX76" fmla="*/ 49596 w 275791"/>
                <a:gd name="connsiteY76" fmla="*/ 53302 h 276266"/>
                <a:gd name="connsiteX77" fmla="*/ 41259 w 275791"/>
                <a:gd name="connsiteY77" fmla="*/ 54145 h 276266"/>
                <a:gd name="connsiteX78" fmla="*/ 28993 w 275791"/>
                <a:gd name="connsiteY78" fmla="*/ 70970 h 276266"/>
                <a:gd name="connsiteX79" fmla="*/ 36662 w 275791"/>
                <a:gd name="connsiteY79" fmla="*/ 82028 h 276266"/>
                <a:gd name="connsiteX80" fmla="*/ 23489 w 275791"/>
                <a:gd name="connsiteY80" fmla="*/ 122038 h 276266"/>
                <a:gd name="connsiteX81" fmla="*/ 10971 w 275791"/>
                <a:gd name="connsiteY81" fmla="*/ 141294 h 276266"/>
                <a:gd name="connsiteX82" fmla="*/ 11122 w 275791"/>
                <a:gd name="connsiteY82" fmla="*/ 145689 h 276266"/>
                <a:gd name="connsiteX83" fmla="*/ 16160 w 275791"/>
                <a:gd name="connsiteY83" fmla="*/ 152250 h 276266"/>
                <a:gd name="connsiteX84" fmla="*/ 33363 w 275791"/>
                <a:gd name="connsiteY84" fmla="*/ 162526 h 276266"/>
                <a:gd name="connsiteX85" fmla="*/ 33539 w 275791"/>
                <a:gd name="connsiteY85" fmla="*/ 198985 h 276266"/>
                <a:gd name="connsiteX86" fmla="*/ 29018 w 275791"/>
                <a:gd name="connsiteY86" fmla="*/ 205307 h 276266"/>
                <a:gd name="connsiteX87" fmla="*/ 39206 w 275791"/>
                <a:gd name="connsiteY87" fmla="*/ 219777 h 276266"/>
                <a:gd name="connsiteX88" fmla="*/ 50226 w 275791"/>
                <a:gd name="connsiteY88" fmla="*/ 222989 h 276266"/>
                <a:gd name="connsiteX89" fmla="*/ 76571 w 275791"/>
                <a:gd name="connsiteY89" fmla="*/ 226704 h 276266"/>
                <a:gd name="connsiteX90" fmla="*/ 87906 w 275791"/>
                <a:gd name="connsiteY90" fmla="*/ 251035 h 276266"/>
                <a:gd name="connsiteX91" fmla="*/ 93825 w 275791"/>
                <a:gd name="connsiteY91" fmla="*/ 259586 h 276266"/>
                <a:gd name="connsiteX92" fmla="*/ 111456 w 275791"/>
                <a:gd name="connsiteY92" fmla="*/ 264875 h 276266"/>
                <a:gd name="connsiteX93" fmla="*/ 164400 w 275791"/>
                <a:gd name="connsiteY93" fmla="*/ 264938 h 27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75791" h="276266">
                  <a:moveTo>
                    <a:pt x="199020" y="253667"/>
                  </a:moveTo>
                  <a:cubicBezTo>
                    <a:pt x="199045" y="264623"/>
                    <a:pt x="199120" y="264812"/>
                    <a:pt x="188970" y="268527"/>
                  </a:cubicBezTo>
                  <a:cubicBezTo>
                    <a:pt x="181540" y="271248"/>
                    <a:pt x="173933" y="273527"/>
                    <a:pt x="166326" y="275706"/>
                  </a:cubicBezTo>
                  <a:cubicBezTo>
                    <a:pt x="161717" y="277028"/>
                    <a:pt x="157687" y="276184"/>
                    <a:pt x="155244" y="271298"/>
                  </a:cubicBezTo>
                  <a:cubicBezTo>
                    <a:pt x="154136" y="269069"/>
                    <a:pt x="152448" y="267129"/>
                    <a:pt x="151013" y="265064"/>
                  </a:cubicBezTo>
                  <a:cubicBezTo>
                    <a:pt x="144451" y="255644"/>
                    <a:pt x="131278" y="255757"/>
                    <a:pt x="124629" y="265278"/>
                  </a:cubicBezTo>
                  <a:cubicBezTo>
                    <a:pt x="115977" y="277658"/>
                    <a:pt x="115927" y="277821"/>
                    <a:pt x="101368" y="273477"/>
                  </a:cubicBezTo>
                  <a:cubicBezTo>
                    <a:pt x="94580" y="271462"/>
                    <a:pt x="87843" y="269094"/>
                    <a:pt x="81470" y="266059"/>
                  </a:cubicBezTo>
                  <a:cubicBezTo>
                    <a:pt x="79279" y="265014"/>
                    <a:pt x="77680" y="261639"/>
                    <a:pt x="76937" y="259007"/>
                  </a:cubicBezTo>
                  <a:cubicBezTo>
                    <a:pt x="76168" y="256286"/>
                    <a:pt x="76786" y="253176"/>
                    <a:pt x="76786" y="250241"/>
                  </a:cubicBezTo>
                  <a:cubicBezTo>
                    <a:pt x="76786" y="236451"/>
                    <a:pt x="66182" y="228882"/>
                    <a:pt x="53147" y="233429"/>
                  </a:cubicBezTo>
                  <a:cubicBezTo>
                    <a:pt x="40113" y="237975"/>
                    <a:pt x="41662" y="240494"/>
                    <a:pt x="31423" y="227497"/>
                  </a:cubicBezTo>
                  <a:cubicBezTo>
                    <a:pt x="26902" y="221754"/>
                    <a:pt x="23036" y="215495"/>
                    <a:pt x="18830" y="209501"/>
                  </a:cubicBezTo>
                  <a:cubicBezTo>
                    <a:pt x="16462" y="206126"/>
                    <a:pt x="16638" y="202939"/>
                    <a:pt x="19182" y="199715"/>
                  </a:cubicBezTo>
                  <a:cubicBezTo>
                    <a:pt x="20996" y="197411"/>
                    <a:pt x="22645" y="194993"/>
                    <a:pt x="24346" y="192600"/>
                  </a:cubicBezTo>
                  <a:cubicBezTo>
                    <a:pt x="33111" y="180233"/>
                    <a:pt x="29093" y="167929"/>
                    <a:pt x="14737" y="163156"/>
                  </a:cubicBezTo>
                  <a:cubicBezTo>
                    <a:pt x="40" y="158270"/>
                    <a:pt x="27" y="158270"/>
                    <a:pt x="2" y="142742"/>
                  </a:cubicBezTo>
                  <a:cubicBezTo>
                    <a:pt x="-11" y="137075"/>
                    <a:pt x="40" y="131407"/>
                    <a:pt x="52" y="125740"/>
                  </a:cubicBezTo>
                  <a:cubicBezTo>
                    <a:pt x="78" y="120350"/>
                    <a:pt x="2030" y="116471"/>
                    <a:pt x="7797" y="115199"/>
                  </a:cubicBezTo>
                  <a:cubicBezTo>
                    <a:pt x="10430" y="114620"/>
                    <a:pt x="12961" y="113600"/>
                    <a:pt x="15517" y="112731"/>
                  </a:cubicBezTo>
                  <a:cubicBezTo>
                    <a:pt x="28741" y="108285"/>
                    <a:pt x="32884" y="95830"/>
                    <a:pt x="24912" y="84496"/>
                  </a:cubicBezTo>
                  <a:cubicBezTo>
                    <a:pt x="15442" y="71046"/>
                    <a:pt x="15442" y="71046"/>
                    <a:pt x="24698" y="57596"/>
                  </a:cubicBezTo>
                  <a:cubicBezTo>
                    <a:pt x="25769" y="56047"/>
                    <a:pt x="26877" y="54510"/>
                    <a:pt x="27998" y="52999"/>
                  </a:cubicBezTo>
                  <a:cubicBezTo>
                    <a:pt x="38828" y="38416"/>
                    <a:pt x="38828" y="38416"/>
                    <a:pt x="55767" y="43655"/>
                  </a:cubicBezTo>
                  <a:cubicBezTo>
                    <a:pt x="65728" y="46740"/>
                    <a:pt x="76559" y="38831"/>
                    <a:pt x="76773" y="28328"/>
                  </a:cubicBezTo>
                  <a:cubicBezTo>
                    <a:pt x="76773" y="28114"/>
                    <a:pt x="76773" y="27913"/>
                    <a:pt x="76773" y="27698"/>
                  </a:cubicBezTo>
                  <a:cubicBezTo>
                    <a:pt x="76949" y="10785"/>
                    <a:pt x="76949" y="10773"/>
                    <a:pt x="93182" y="5257"/>
                  </a:cubicBezTo>
                  <a:cubicBezTo>
                    <a:pt x="94958" y="4652"/>
                    <a:pt x="96772" y="4111"/>
                    <a:pt x="98573" y="3556"/>
                  </a:cubicBezTo>
                  <a:cubicBezTo>
                    <a:pt x="115398" y="-1632"/>
                    <a:pt x="115398" y="-1620"/>
                    <a:pt x="125485" y="12271"/>
                  </a:cubicBezTo>
                  <a:cubicBezTo>
                    <a:pt x="131026" y="19903"/>
                    <a:pt x="144426" y="20079"/>
                    <a:pt x="150068" y="12574"/>
                  </a:cubicBezTo>
                  <a:cubicBezTo>
                    <a:pt x="150824" y="11566"/>
                    <a:pt x="151554" y="10546"/>
                    <a:pt x="152272" y="9501"/>
                  </a:cubicBezTo>
                  <a:cubicBezTo>
                    <a:pt x="159690" y="-1280"/>
                    <a:pt x="159753" y="-1494"/>
                    <a:pt x="172031" y="2045"/>
                  </a:cubicBezTo>
                  <a:cubicBezTo>
                    <a:pt x="179436" y="4186"/>
                    <a:pt x="186602" y="7108"/>
                    <a:pt x="193869" y="9702"/>
                  </a:cubicBezTo>
                  <a:cubicBezTo>
                    <a:pt x="197697" y="11075"/>
                    <a:pt x="199498" y="13644"/>
                    <a:pt x="199083" y="17863"/>
                  </a:cubicBezTo>
                  <a:cubicBezTo>
                    <a:pt x="198793" y="20772"/>
                    <a:pt x="199007" y="23732"/>
                    <a:pt x="199007" y="26678"/>
                  </a:cubicBezTo>
                  <a:cubicBezTo>
                    <a:pt x="199032" y="39637"/>
                    <a:pt x="209686" y="47219"/>
                    <a:pt x="222028" y="43050"/>
                  </a:cubicBezTo>
                  <a:cubicBezTo>
                    <a:pt x="235944" y="38353"/>
                    <a:pt x="236083" y="38239"/>
                    <a:pt x="245175" y="49750"/>
                  </a:cubicBezTo>
                  <a:cubicBezTo>
                    <a:pt x="249445" y="55153"/>
                    <a:pt x="253021" y="61110"/>
                    <a:pt x="256963" y="66789"/>
                  </a:cubicBezTo>
                  <a:cubicBezTo>
                    <a:pt x="259318" y="70177"/>
                    <a:pt x="259154" y="73363"/>
                    <a:pt x="256623" y="76587"/>
                  </a:cubicBezTo>
                  <a:cubicBezTo>
                    <a:pt x="254822" y="78892"/>
                    <a:pt x="253160" y="81322"/>
                    <a:pt x="251460" y="83715"/>
                  </a:cubicBezTo>
                  <a:cubicBezTo>
                    <a:pt x="242669" y="96120"/>
                    <a:pt x="246649" y="108298"/>
                    <a:pt x="261069" y="113096"/>
                  </a:cubicBezTo>
                  <a:cubicBezTo>
                    <a:pt x="275753" y="117995"/>
                    <a:pt x="275765" y="117995"/>
                    <a:pt x="275791" y="133561"/>
                  </a:cubicBezTo>
                  <a:cubicBezTo>
                    <a:pt x="275803" y="139014"/>
                    <a:pt x="275715" y="144480"/>
                    <a:pt x="275753" y="149933"/>
                  </a:cubicBezTo>
                  <a:cubicBezTo>
                    <a:pt x="275791" y="155839"/>
                    <a:pt x="273725" y="160045"/>
                    <a:pt x="267403" y="161330"/>
                  </a:cubicBezTo>
                  <a:cubicBezTo>
                    <a:pt x="264973" y="161821"/>
                    <a:pt x="262643" y="162829"/>
                    <a:pt x="260275" y="163609"/>
                  </a:cubicBezTo>
                  <a:cubicBezTo>
                    <a:pt x="247039" y="167992"/>
                    <a:pt x="242871" y="180447"/>
                    <a:pt x="250855" y="191782"/>
                  </a:cubicBezTo>
                  <a:cubicBezTo>
                    <a:pt x="260326" y="205231"/>
                    <a:pt x="260326" y="205244"/>
                    <a:pt x="251044" y="218694"/>
                  </a:cubicBezTo>
                  <a:cubicBezTo>
                    <a:pt x="249974" y="220243"/>
                    <a:pt x="248865" y="221767"/>
                    <a:pt x="247744" y="223291"/>
                  </a:cubicBezTo>
                  <a:cubicBezTo>
                    <a:pt x="236952" y="237849"/>
                    <a:pt x="236939" y="237849"/>
                    <a:pt x="219975" y="232610"/>
                  </a:cubicBezTo>
                  <a:cubicBezTo>
                    <a:pt x="209989" y="229525"/>
                    <a:pt x="199196" y="237421"/>
                    <a:pt x="198994" y="247962"/>
                  </a:cubicBezTo>
                  <a:cubicBezTo>
                    <a:pt x="198982" y="249889"/>
                    <a:pt x="199020" y="251778"/>
                    <a:pt x="199020" y="253667"/>
                  </a:cubicBezTo>
                  <a:close/>
                  <a:moveTo>
                    <a:pt x="164400" y="264938"/>
                  </a:moveTo>
                  <a:cubicBezTo>
                    <a:pt x="170268" y="263125"/>
                    <a:pt x="175759" y="261185"/>
                    <a:pt x="181388" y="259762"/>
                  </a:cubicBezTo>
                  <a:cubicBezTo>
                    <a:pt x="186489" y="258478"/>
                    <a:pt x="188403" y="255858"/>
                    <a:pt x="187950" y="250430"/>
                  </a:cubicBezTo>
                  <a:cubicBezTo>
                    <a:pt x="187156" y="240809"/>
                    <a:pt x="190871" y="233164"/>
                    <a:pt x="198717" y="227056"/>
                  </a:cubicBezTo>
                  <a:cubicBezTo>
                    <a:pt x="207357" y="220319"/>
                    <a:pt x="216197" y="218732"/>
                    <a:pt x="226234" y="223039"/>
                  </a:cubicBezTo>
                  <a:cubicBezTo>
                    <a:pt x="229018" y="224235"/>
                    <a:pt x="232002" y="225898"/>
                    <a:pt x="234571" y="222208"/>
                  </a:cubicBezTo>
                  <a:cubicBezTo>
                    <a:pt x="238601" y="216440"/>
                    <a:pt x="242846" y="210836"/>
                    <a:pt x="246838" y="205370"/>
                  </a:cubicBezTo>
                  <a:cubicBezTo>
                    <a:pt x="243941" y="201189"/>
                    <a:pt x="241624" y="197700"/>
                    <a:pt x="239168" y="194313"/>
                  </a:cubicBezTo>
                  <a:cubicBezTo>
                    <a:pt x="230642" y="182563"/>
                    <a:pt x="239747" y="158358"/>
                    <a:pt x="252354" y="154315"/>
                  </a:cubicBezTo>
                  <a:cubicBezTo>
                    <a:pt x="265476" y="150109"/>
                    <a:pt x="265262" y="149442"/>
                    <a:pt x="264884" y="135677"/>
                  </a:cubicBezTo>
                  <a:cubicBezTo>
                    <a:pt x="264834" y="134002"/>
                    <a:pt x="264544" y="132302"/>
                    <a:pt x="264721" y="130652"/>
                  </a:cubicBezTo>
                  <a:cubicBezTo>
                    <a:pt x="265124" y="126735"/>
                    <a:pt x="262945" y="125551"/>
                    <a:pt x="259683" y="124065"/>
                  </a:cubicBezTo>
                  <a:cubicBezTo>
                    <a:pt x="253575" y="121257"/>
                    <a:pt x="245729" y="118877"/>
                    <a:pt x="242480" y="113827"/>
                  </a:cubicBezTo>
                  <a:cubicBezTo>
                    <a:pt x="233375" y="99684"/>
                    <a:pt x="232859" y="89659"/>
                    <a:pt x="242317" y="77381"/>
                  </a:cubicBezTo>
                  <a:cubicBezTo>
                    <a:pt x="243828" y="75416"/>
                    <a:pt x="245201" y="73351"/>
                    <a:pt x="246838" y="71046"/>
                  </a:cubicBezTo>
                  <a:cubicBezTo>
                    <a:pt x="243374" y="66160"/>
                    <a:pt x="239823" y="61500"/>
                    <a:pt x="236649" y="56588"/>
                  </a:cubicBezTo>
                  <a:cubicBezTo>
                    <a:pt x="233791" y="52155"/>
                    <a:pt x="230592" y="51148"/>
                    <a:pt x="225643" y="53390"/>
                  </a:cubicBezTo>
                  <a:cubicBezTo>
                    <a:pt x="216487" y="57546"/>
                    <a:pt x="208150" y="56122"/>
                    <a:pt x="199800" y="50040"/>
                  </a:cubicBezTo>
                  <a:cubicBezTo>
                    <a:pt x="190871" y="43541"/>
                    <a:pt x="187056" y="35280"/>
                    <a:pt x="187962" y="24701"/>
                  </a:cubicBezTo>
                  <a:cubicBezTo>
                    <a:pt x="188340" y="20256"/>
                    <a:pt x="186627" y="18153"/>
                    <a:pt x="182648" y="17006"/>
                  </a:cubicBezTo>
                  <a:cubicBezTo>
                    <a:pt x="176502" y="15243"/>
                    <a:pt x="170419" y="13291"/>
                    <a:pt x="164576" y="11503"/>
                  </a:cubicBezTo>
                  <a:cubicBezTo>
                    <a:pt x="147096" y="35456"/>
                    <a:pt x="131165" y="35381"/>
                    <a:pt x="110927" y="11566"/>
                  </a:cubicBezTo>
                  <a:cubicBezTo>
                    <a:pt x="105562" y="13228"/>
                    <a:pt x="100071" y="15143"/>
                    <a:pt x="94454" y="16591"/>
                  </a:cubicBezTo>
                  <a:cubicBezTo>
                    <a:pt x="89417" y="17888"/>
                    <a:pt x="87402" y="20445"/>
                    <a:pt x="87868" y="25910"/>
                  </a:cubicBezTo>
                  <a:cubicBezTo>
                    <a:pt x="88674" y="35519"/>
                    <a:pt x="84959" y="43189"/>
                    <a:pt x="77113" y="49297"/>
                  </a:cubicBezTo>
                  <a:cubicBezTo>
                    <a:pt x="68474" y="56022"/>
                    <a:pt x="59646" y="57634"/>
                    <a:pt x="49596" y="53302"/>
                  </a:cubicBezTo>
                  <a:cubicBezTo>
                    <a:pt x="46813" y="52105"/>
                    <a:pt x="43828" y="50480"/>
                    <a:pt x="41259" y="54145"/>
                  </a:cubicBezTo>
                  <a:cubicBezTo>
                    <a:pt x="37229" y="59913"/>
                    <a:pt x="32985" y="65517"/>
                    <a:pt x="28993" y="70970"/>
                  </a:cubicBezTo>
                  <a:cubicBezTo>
                    <a:pt x="31889" y="75152"/>
                    <a:pt x="34206" y="78640"/>
                    <a:pt x="36662" y="82028"/>
                  </a:cubicBezTo>
                  <a:cubicBezTo>
                    <a:pt x="45175" y="93752"/>
                    <a:pt x="36070" y="117945"/>
                    <a:pt x="23489" y="122038"/>
                  </a:cubicBezTo>
                  <a:cubicBezTo>
                    <a:pt x="10278" y="126332"/>
                    <a:pt x="10505" y="127012"/>
                    <a:pt x="10971" y="141294"/>
                  </a:cubicBezTo>
                  <a:cubicBezTo>
                    <a:pt x="11021" y="142767"/>
                    <a:pt x="11286" y="144253"/>
                    <a:pt x="11122" y="145689"/>
                  </a:cubicBezTo>
                  <a:cubicBezTo>
                    <a:pt x="10694" y="149593"/>
                    <a:pt x="12898" y="150751"/>
                    <a:pt x="16160" y="152250"/>
                  </a:cubicBezTo>
                  <a:cubicBezTo>
                    <a:pt x="22280" y="155046"/>
                    <a:pt x="30113" y="157464"/>
                    <a:pt x="33363" y="162526"/>
                  </a:cubicBezTo>
                  <a:cubicBezTo>
                    <a:pt x="42556" y="176845"/>
                    <a:pt x="42896" y="186731"/>
                    <a:pt x="33539" y="198985"/>
                  </a:cubicBezTo>
                  <a:cubicBezTo>
                    <a:pt x="32040" y="200950"/>
                    <a:pt x="30655" y="203015"/>
                    <a:pt x="29018" y="205307"/>
                  </a:cubicBezTo>
                  <a:cubicBezTo>
                    <a:pt x="32481" y="210193"/>
                    <a:pt x="36032" y="214866"/>
                    <a:pt x="39206" y="219777"/>
                  </a:cubicBezTo>
                  <a:cubicBezTo>
                    <a:pt x="42065" y="224210"/>
                    <a:pt x="45289" y="225243"/>
                    <a:pt x="50226" y="222989"/>
                  </a:cubicBezTo>
                  <a:cubicBezTo>
                    <a:pt x="59658" y="218669"/>
                    <a:pt x="68146" y="220369"/>
                    <a:pt x="76571" y="226704"/>
                  </a:cubicBezTo>
                  <a:cubicBezTo>
                    <a:pt x="84997" y="233026"/>
                    <a:pt x="88687" y="240960"/>
                    <a:pt x="87906" y="251035"/>
                  </a:cubicBezTo>
                  <a:cubicBezTo>
                    <a:pt x="87528" y="255946"/>
                    <a:pt x="89316" y="258352"/>
                    <a:pt x="93825" y="259586"/>
                  </a:cubicBezTo>
                  <a:cubicBezTo>
                    <a:pt x="99782" y="261210"/>
                    <a:pt x="105675" y="263125"/>
                    <a:pt x="111456" y="264875"/>
                  </a:cubicBezTo>
                  <a:cubicBezTo>
                    <a:pt x="123092" y="241174"/>
                    <a:pt x="153015" y="241527"/>
                    <a:pt x="164400" y="264938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6" name="Freeform: Shape 1225">
              <a:extLst>
                <a:ext uri="{FF2B5EF4-FFF2-40B4-BE49-F238E27FC236}">
                  <a16:creationId xmlns:a16="http://schemas.microsoft.com/office/drawing/2014/main" id="{1D8E87A4-BE8D-1995-8A7A-5F9D499EDF3D}"/>
                </a:ext>
              </a:extLst>
            </p:cNvPr>
            <p:cNvSpPr/>
            <p:nvPr/>
          </p:nvSpPr>
          <p:spPr>
            <a:xfrm>
              <a:off x="-471698" y="3387686"/>
              <a:ext cx="327851" cy="149203"/>
            </a:xfrm>
            <a:custGeom>
              <a:avLst/>
              <a:gdLst>
                <a:gd name="connsiteX0" fmla="*/ 316983 w 327851"/>
                <a:gd name="connsiteY0" fmla="*/ 36973 h 149203"/>
                <a:gd name="connsiteX1" fmla="*/ 327852 w 327851"/>
                <a:gd name="connsiteY1" fmla="*/ 41078 h 149203"/>
                <a:gd name="connsiteX2" fmla="*/ 309188 w 327851"/>
                <a:gd name="connsiteY2" fmla="*/ 75043 h 149203"/>
                <a:gd name="connsiteX3" fmla="*/ 191261 w 327851"/>
                <a:gd name="connsiteY3" fmla="*/ 147873 h 149203"/>
                <a:gd name="connsiteX4" fmla="*/ 19420 w 327851"/>
                <a:gd name="connsiteY4" fmla="*/ 49831 h 149203"/>
                <a:gd name="connsiteX5" fmla="*/ 7771 w 327851"/>
                <a:gd name="connsiteY5" fmla="*/ 43824 h 149203"/>
                <a:gd name="connsiteX6" fmla="*/ 429 w 327851"/>
                <a:gd name="connsiteY6" fmla="*/ 36217 h 149203"/>
                <a:gd name="connsiteX7" fmla="*/ 10806 w 327851"/>
                <a:gd name="connsiteY7" fmla="*/ 4695 h 149203"/>
                <a:gd name="connsiteX8" fmla="*/ 20969 w 327851"/>
                <a:gd name="connsiteY8" fmla="*/ 2693 h 149203"/>
                <a:gd name="connsiteX9" fmla="*/ 42227 w 327851"/>
                <a:gd name="connsiteY9" fmla="*/ 29152 h 149203"/>
                <a:gd name="connsiteX10" fmla="*/ 38789 w 327851"/>
                <a:gd name="connsiteY10" fmla="*/ 38559 h 149203"/>
                <a:gd name="connsiteX11" fmla="*/ 28387 w 327851"/>
                <a:gd name="connsiteY11" fmla="*/ 40713 h 149203"/>
                <a:gd name="connsiteX12" fmla="*/ 140483 w 327851"/>
                <a:gd name="connsiteY12" fmla="*/ 135191 h 149203"/>
                <a:gd name="connsiteX13" fmla="*/ 316983 w 327851"/>
                <a:gd name="connsiteY13" fmla="*/ 36973 h 149203"/>
                <a:gd name="connsiteX14" fmla="*/ 13564 w 327851"/>
                <a:gd name="connsiteY14" fmla="*/ 31671 h 149203"/>
                <a:gd name="connsiteX15" fmla="*/ 28059 w 327851"/>
                <a:gd name="connsiteY15" fmla="*/ 29076 h 149203"/>
                <a:gd name="connsiteX16" fmla="*/ 18375 w 327851"/>
                <a:gd name="connsiteY16" fmla="*/ 17188 h 149203"/>
                <a:gd name="connsiteX17" fmla="*/ 13564 w 327851"/>
                <a:gd name="connsiteY17" fmla="*/ 31671 h 149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7851" h="149203">
                  <a:moveTo>
                    <a:pt x="316983" y="36973"/>
                  </a:moveTo>
                  <a:cubicBezTo>
                    <a:pt x="320258" y="38207"/>
                    <a:pt x="323167" y="39302"/>
                    <a:pt x="327852" y="41078"/>
                  </a:cubicBezTo>
                  <a:cubicBezTo>
                    <a:pt x="321542" y="52702"/>
                    <a:pt x="316341" y="64540"/>
                    <a:pt x="309188" y="75043"/>
                  </a:cubicBezTo>
                  <a:cubicBezTo>
                    <a:pt x="280802" y="116741"/>
                    <a:pt x="241484" y="141349"/>
                    <a:pt x="191261" y="147873"/>
                  </a:cubicBezTo>
                  <a:cubicBezTo>
                    <a:pt x="119263" y="157217"/>
                    <a:pt x="47983" y="116615"/>
                    <a:pt x="19420" y="49831"/>
                  </a:cubicBezTo>
                  <a:cubicBezTo>
                    <a:pt x="16876" y="43874"/>
                    <a:pt x="13992" y="41960"/>
                    <a:pt x="7771" y="43824"/>
                  </a:cubicBezTo>
                  <a:cubicBezTo>
                    <a:pt x="2268" y="45473"/>
                    <a:pt x="-1271" y="41695"/>
                    <a:pt x="429" y="36217"/>
                  </a:cubicBezTo>
                  <a:cubicBezTo>
                    <a:pt x="3703" y="25651"/>
                    <a:pt x="7141" y="15135"/>
                    <a:pt x="10806" y="4695"/>
                  </a:cubicBezTo>
                  <a:cubicBezTo>
                    <a:pt x="12683" y="-632"/>
                    <a:pt x="17330" y="-1602"/>
                    <a:pt x="20969" y="2693"/>
                  </a:cubicBezTo>
                  <a:cubicBezTo>
                    <a:pt x="28274" y="11319"/>
                    <a:pt x="35339" y="20173"/>
                    <a:pt x="42227" y="29152"/>
                  </a:cubicBezTo>
                  <a:cubicBezTo>
                    <a:pt x="45476" y="33371"/>
                    <a:pt x="43965" y="37136"/>
                    <a:pt x="38789" y="38559"/>
                  </a:cubicBezTo>
                  <a:cubicBezTo>
                    <a:pt x="35389" y="39491"/>
                    <a:pt x="31888" y="40008"/>
                    <a:pt x="28387" y="40713"/>
                  </a:cubicBezTo>
                  <a:cubicBezTo>
                    <a:pt x="41056" y="80370"/>
                    <a:pt x="84366" y="123970"/>
                    <a:pt x="140483" y="135191"/>
                  </a:cubicBezTo>
                  <a:cubicBezTo>
                    <a:pt x="214181" y="149938"/>
                    <a:pt x="289882" y="109160"/>
                    <a:pt x="316983" y="36973"/>
                  </a:cubicBezTo>
                  <a:close/>
                  <a:moveTo>
                    <a:pt x="13564" y="31671"/>
                  </a:moveTo>
                  <a:cubicBezTo>
                    <a:pt x="18778" y="30739"/>
                    <a:pt x="23009" y="29983"/>
                    <a:pt x="28059" y="29076"/>
                  </a:cubicBezTo>
                  <a:cubicBezTo>
                    <a:pt x="24546" y="24757"/>
                    <a:pt x="21725" y="21306"/>
                    <a:pt x="18375" y="17188"/>
                  </a:cubicBezTo>
                  <a:cubicBezTo>
                    <a:pt x="16700" y="22263"/>
                    <a:pt x="15289" y="26507"/>
                    <a:pt x="13564" y="3167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7" name="Freeform: Shape 1226">
              <a:extLst>
                <a:ext uri="{FF2B5EF4-FFF2-40B4-BE49-F238E27FC236}">
                  <a16:creationId xmlns:a16="http://schemas.microsoft.com/office/drawing/2014/main" id="{A85B01D1-3632-7EFE-22D8-430337AD7AA1}"/>
                </a:ext>
              </a:extLst>
            </p:cNvPr>
            <p:cNvSpPr/>
            <p:nvPr/>
          </p:nvSpPr>
          <p:spPr>
            <a:xfrm>
              <a:off x="-455501" y="3205286"/>
              <a:ext cx="326308" cy="143841"/>
            </a:xfrm>
            <a:custGeom>
              <a:avLst/>
              <a:gdLst>
                <a:gd name="connsiteX0" fmla="*/ 9055 w 326308"/>
                <a:gd name="connsiteY0" fmla="*/ 112314 h 143841"/>
                <a:gd name="connsiteX1" fmla="*/ 0 w 326308"/>
                <a:gd name="connsiteY1" fmla="*/ 108788 h 143841"/>
                <a:gd name="connsiteX2" fmla="*/ 124979 w 326308"/>
                <a:gd name="connsiteY2" fmla="*/ 2673 h 143841"/>
                <a:gd name="connsiteX3" fmla="*/ 308922 w 326308"/>
                <a:gd name="connsiteY3" fmla="*/ 103083 h 143841"/>
                <a:gd name="connsiteX4" fmla="*/ 318267 w 326308"/>
                <a:gd name="connsiteY4" fmla="*/ 100010 h 143841"/>
                <a:gd name="connsiteX5" fmla="*/ 326201 w 326308"/>
                <a:gd name="connsiteY5" fmla="*/ 106445 h 143841"/>
                <a:gd name="connsiteX6" fmla="*/ 320559 w 326308"/>
                <a:gd name="connsiteY6" fmla="*/ 138509 h 143841"/>
                <a:gd name="connsiteX7" fmla="*/ 311441 w 326308"/>
                <a:gd name="connsiteY7" fmla="*/ 142022 h 143841"/>
                <a:gd name="connsiteX8" fmla="*/ 284415 w 326308"/>
                <a:gd name="connsiteY8" fmla="*/ 120487 h 143841"/>
                <a:gd name="connsiteX9" fmla="*/ 286090 w 326308"/>
                <a:gd name="connsiteY9" fmla="*/ 110954 h 143841"/>
                <a:gd name="connsiteX10" fmla="*/ 297273 w 326308"/>
                <a:gd name="connsiteY10" fmla="*/ 106924 h 143841"/>
                <a:gd name="connsiteX11" fmla="*/ 179346 w 326308"/>
                <a:gd name="connsiteY11" fmla="*/ 12887 h 143841"/>
                <a:gd name="connsiteX12" fmla="*/ 9055 w 326308"/>
                <a:gd name="connsiteY12" fmla="*/ 112314 h 143841"/>
                <a:gd name="connsiteX13" fmla="*/ 313570 w 326308"/>
                <a:gd name="connsiteY13" fmla="*/ 113271 h 143841"/>
                <a:gd name="connsiteX14" fmla="*/ 299175 w 326308"/>
                <a:gd name="connsiteY14" fmla="*/ 118233 h 143841"/>
                <a:gd name="connsiteX15" fmla="*/ 311492 w 326308"/>
                <a:gd name="connsiteY15" fmla="*/ 127791 h 143841"/>
                <a:gd name="connsiteX16" fmla="*/ 313570 w 326308"/>
                <a:gd name="connsiteY16" fmla="*/ 113271 h 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308" h="143841">
                  <a:moveTo>
                    <a:pt x="9055" y="112314"/>
                  </a:moveTo>
                  <a:cubicBezTo>
                    <a:pt x="5780" y="111042"/>
                    <a:pt x="2884" y="109909"/>
                    <a:pt x="0" y="108788"/>
                  </a:cubicBezTo>
                  <a:cubicBezTo>
                    <a:pt x="13362" y="64256"/>
                    <a:pt x="60361" y="14650"/>
                    <a:pt x="124979" y="2673"/>
                  </a:cubicBezTo>
                  <a:cubicBezTo>
                    <a:pt x="196713" y="-10626"/>
                    <a:pt x="276443" y="26135"/>
                    <a:pt x="308922" y="103083"/>
                  </a:cubicBezTo>
                  <a:cubicBezTo>
                    <a:pt x="312008" y="102050"/>
                    <a:pt x="315081" y="100803"/>
                    <a:pt x="318267" y="100010"/>
                  </a:cubicBezTo>
                  <a:cubicBezTo>
                    <a:pt x="323430" y="98725"/>
                    <a:pt x="326982" y="101508"/>
                    <a:pt x="326201" y="106445"/>
                  </a:cubicBezTo>
                  <a:cubicBezTo>
                    <a:pt x="324526" y="117162"/>
                    <a:pt x="322700" y="127880"/>
                    <a:pt x="320559" y="138509"/>
                  </a:cubicBezTo>
                  <a:cubicBezTo>
                    <a:pt x="319451" y="144012"/>
                    <a:pt x="315862" y="145385"/>
                    <a:pt x="311441" y="142022"/>
                  </a:cubicBezTo>
                  <a:cubicBezTo>
                    <a:pt x="302273" y="135045"/>
                    <a:pt x="293256" y="127867"/>
                    <a:pt x="284415" y="120487"/>
                  </a:cubicBezTo>
                  <a:cubicBezTo>
                    <a:pt x="280813" y="117490"/>
                    <a:pt x="281771" y="112818"/>
                    <a:pt x="286090" y="110954"/>
                  </a:cubicBezTo>
                  <a:cubicBezTo>
                    <a:pt x="289717" y="109392"/>
                    <a:pt x="293533" y="108246"/>
                    <a:pt x="297273" y="106924"/>
                  </a:cubicBezTo>
                  <a:cubicBezTo>
                    <a:pt x="282627" y="65377"/>
                    <a:pt x="238461" y="22357"/>
                    <a:pt x="179346" y="12887"/>
                  </a:cubicBezTo>
                  <a:cubicBezTo>
                    <a:pt x="112033" y="2107"/>
                    <a:pt x="37076" y="38213"/>
                    <a:pt x="9055" y="112314"/>
                  </a:cubicBezTo>
                  <a:close/>
                  <a:moveTo>
                    <a:pt x="313570" y="113271"/>
                  </a:moveTo>
                  <a:cubicBezTo>
                    <a:pt x="308570" y="114996"/>
                    <a:pt x="304427" y="116419"/>
                    <a:pt x="299175" y="118233"/>
                  </a:cubicBezTo>
                  <a:cubicBezTo>
                    <a:pt x="303696" y="121734"/>
                    <a:pt x="307310" y="124542"/>
                    <a:pt x="311492" y="127791"/>
                  </a:cubicBezTo>
                  <a:cubicBezTo>
                    <a:pt x="312235" y="122527"/>
                    <a:pt x="312852" y="118283"/>
                    <a:pt x="313570" y="11327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8" name="Freeform: Shape 1227">
              <a:extLst>
                <a:ext uri="{FF2B5EF4-FFF2-40B4-BE49-F238E27FC236}">
                  <a16:creationId xmlns:a16="http://schemas.microsoft.com/office/drawing/2014/main" id="{CD8230D7-7AA6-57B0-B1AE-D23B98ABC996}"/>
                </a:ext>
              </a:extLst>
            </p:cNvPr>
            <p:cNvSpPr/>
            <p:nvPr/>
          </p:nvSpPr>
          <p:spPr>
            <a:xfrm>
              <a:off x="-394527" y="3277152"/>
              <a:ext cx="187819" cy="187962"/>
            </a:xfrm>
            <a:custGeom>
              <a:avLst/>
              <a:gdLst>
                <a:gd name="connsiteX0" fmla="*/ 187800 w 187819"/>
                <a:gd name="connsiteY0" fmla="*/ 94550 h 187962"/>
                <a:gd name="connsiteX1" fmla="*/ 92945 w 187819"/>
                <a:gd name="connsiteY1" fmla="*/ 187957 h 187962"/>
                <a:gd name="connsiteX2" fmla="*/ 4 w 187819"/>
                <a:gd name="connsiteY2" fmla="*/ 93102 h 187962"/>
                <a:gd name="connsiteX3" fmla="*/ 95350 w 187819"/>
                <a:gd name="connsiteY3" fmla="*/ 9 h 187962"/>
                <a:gd name="connsiteX4" fmla="*/ 187800 w 187819"/>
                <a:gd name="connsiteY4" fmla="*/ 94550 h 187962"/>
                <a:gd name="connsiteX5" fmla="*/ 93751 w 187819"/>
                <a:gd name="connsiteY5" fmla="*/ 176598 h 187962"/>
                <a:gd name="connsiteX6" fmla="*/ 176882 w 187819"/>
                <a:gd name="connsiteY6" fmla="*/ 94525 h 187962"/>
                <a:gd name="connsiteX7" fmla="*/ 94217 w 187819"/>
                <a:gd name="connsiteY7" fmla="*/ 11066 h 187962"/>
                <a:gd name="connsiteX8" fmla="*/ 11073 w 187819"/>
                <a:gd name="connsiteY8" fmla="*/ 93417 h 187962"/>
                <a:gd name="connsiteX9" fmla="*/ 93751 w 187819"/>
                <a:gd name="connsiteY9" fmla="*/ 176598 h 18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819" h="187962">
                  <a:moveTo>
                    <a:pt x="187800" y="94550"/>
                  </a:moveTo>
                  <a:cubicBezTo>
                    <a:pt x="188291" y="145630"/>
                    <a:pt x="144755" y="188524"/>
                    <a:pt x="92945" y="187957"/>
                  </a:cubicBezTo>
                  <a:cubicBezTo>
                    <a:pt x="41966" y="187403"/>
                    <a:pt x="-450" y="144459"/>
                    <a:pt x="4" y="93102"/>
                  </a:cubicBezTo>
                  <a:cubicBezTo>
                    <a:pt x="457" y="42223"/>
                    <a:pt x="43414" y="-721"/>
                    <a:pt x="95350" y="9"/>
                  </a:cubicBezTo>
                  <a:cubicBezTo>
                    <a:pt x="145964" y="715"/>
                    <a:pt x="188858" y="43281"/>
                    <a:pt x="187800" y="94550"/>
                  </a:cubicBezTo>
                  <a:close/>
                  <a:moveTo>
                    <a:pt x="93751" y="176598"/>
                  </a:moveTo>
                  <a:cubicBezTo>
                    <a:pt x="138824" y="177996"/>
                    <a:pt x="176617" y="138666"/>
                    <a:pt x="176882" y="94525"/>
                  </a:cubicBezTo>
                  <a:cubicBezTo>
                    <a:pt x="177159" y="49251"/>
                    <a:pt x="138647" y="11167"/>
                    <a:pt x="94217" y="11066"/>
                  </a:cubicBezTo>
                  <a:cubicBezTo>
                    <a:pt x="49320" y="10978"/>
                    <a:pt x="11338" y="49150"/>
                    <a:pt x="11073" y="93417"/>
                  </a:cubicBezTo>
                  <a:cubicBezTo>
                    <a:pt x="10809" y="138754"/>
                    <a:pt x="49383" y="177794"/>
                    <a:pt x="93751" y="176598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9" name="Freeform: Shape 1228">
              <a:extLst>
                <a:ext uri="{FF2B5EF4-FFF2-40B4-BE49-F238E27FC236}">
                  <a16:creationId xmlns:a16="http://schemas.microsoft.com/office/drawing/2014/main" id="{8F7567CB-EC5B-8168-E946-18561BD1BC02}"/>
                </a:ext>
              </a:extLst>
            </p:cNvPr>
            <p:cNvSpPr/>
            <p:nvPr/>
          </p:nvSpPr>
          <p:spPr>
            <a:xfrm>
              <a:off x="-273078" y="3326540"/>
              <a:ext cx="33697" cy="82995"/>
            </a:xfrm>
            <a:custGeom>
              <a:avLst/>
              <a:gdLst>
                <a:gd name="connsiteX0" fmla="*/ 33608 w 33697"/>
                <a:gd name="connsiteY0" fmla="*/ 41875 h 82995"/>
                <a:gd name="connsiteX1" fmla="*/ 33596 w 33697"/>
                <a:gd name="connsiteY1" fmla="*/ 74543 h 82995"/>
                <a:gd name="connsiteX2" fmla="*/ 25196 w 33697"/>
                <a:gd name="connsiteY2" fmla="*/ 82981 h 82995"/>
                <a:gd name="connsiteX3" fmla="*/ 9491 w 33697"/>
                <a:gd name="connsiteY3" fmla="*/ 82981 h 82995"/>
                <a:gd name="connsiteX4" fmla="*/ 21 w 33697"/>
                <a:gd name="connsiteY4" fmla="*/ 73712 h 82995"/>
                <a:gd name="connsiteX5" fmla="*/ 8 w 33697"/>
                <a:gd name="connsiteY5" fmla="*/ 16549 h 82995"/>
                <a:gd name="connsiteX6" fmla="*/ 16594 w 33697"/>
                <a:gd name="connsiteY6" fmla="*/ 26 h 82995"/>
                <a:gd name="connsiteX7" fmla="*/ 33633 w 33697"/>
                <a:gd name="connsiteY7" fmla="*/ 17380 h 82995"/>
                <a:gd name="connsiteX8" fmla="*/ 33608 w 33697"/>
                <a:gd name="connsiteY8" fmla="*/ 41875 h 82995"/>
                <a:gd name="connsiteX9" fmla="*/ 21871 w 33697"/>
                <a:gd name="connsiteY9" fmla="*/ 71747 h 82995"/>
                <a:gd name="connsiteX10" fmla="*/ 21871 w 33697"/>
                <a:gd name="connsiteY10" fmla="*/ 11701 h 82995"/>
                <a:gd name="connsiteX11" fmla="*/ 11355 w 33697"/>
                <a:gd name="connsiteY11" fmla="*/ 11701 h 82995"/>
                <a:gd name="connsiteX12" fmla="*/ 11355 w 33697"/>
                <a:gd name="connsiteY12" fmla="*/ 71747 h 82995"/>
                <a:gd name="connsiteX13" fmla="*/ 21871 w 33697"/>
                <a:gd name="connsiteY13" fmla="*/ 71747 h 8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697" h="82995">
                  <a:moveTo>
                    <a:pt x="33608" y="41875"/>
                  </a:moveTo>
                  <a:cubicBezTo>
                    <a:pt x="33608" y="52769"/>
                    <a:pt x="33646" y="63650"/>
                    <a:pt x="33596" y="74543"/>
                  </a:cubicBezTo>
                  <a:cubicBezTo>
                    <a:pt x="33558" y="81608"/>
                    <a:pt x="32172" y="82943"/>
                    <a:pt x="25196" y="82981"/>
                  </a:cubicBezTo>
                  <a:cubicBezTo>
                    <a:pt x="19957" y="83006"/>
                    <a:pt x="14730" y="82993"/>
                    <a:pt x="9491" y="82981"/>
                  </a:cubicBezTo>
                  <a:cubicBezTo>
                    <a:pt x="1129" y="82968"/>
                    <a:pt x="33" y="81961"/>
                    <a:pt x="21" y="73712"/>
                  </a:cubicBezTo>
                  <a:cubicBezTo>
                    <a:pt x="-17" y="54658"/>
                    <a:pt x="8" y="35603"/>
                    <a:pt x="8" y="16549"/>
                  </a:cubicBezTo>
                  <a:cubicBezTo>
                    <a:pt x="8" y="64"/>
                    <a:pt x="8" y="203"/>
                    <a:pt x="16594" y="26"/>
                  </a:cubicBezTo>
                  <a:cubicBezTo>
                    <a:pt x="34414" y="-162"/>
                    <a:pt x="33860" y="203"/>
                    <a:pt x="33633" y="17380"/>
                  </a:cubicBezTo>
                  <a:cubicBezTo>
                    <a:pt x="33520" y="25541"/>
                    <a:pt x="33608" y="33714"/>
                    <a:pt x="33608" y="41875"/>
                  </a:cubicBezTo>
                  <a:close/>
                  <a:moveTo>
                    <a:pt x="21871" y="71747"/>
                  </a:moveTo>
                  <a:cubicBezTo>
                    <a:pt x="21871" y="51484"/>
                    <a:pt x="21871" y="31511"/>
                    <a:pt x="21871" y="11701"/>
                  </a:cubicBezTo>
                  <a:cubicBezTo>
                    <a:pt x="18017" y="11701"/>
                    <a:pt x="14592" y="11701"/>
                    <a:pt x="11355" y="11701"/>
                  </a:cubicBezTo>
                  <a:cubicBezTo>
                    <a:pt x="11355" y="32014"/>
                    <a:pt x="11355" y="51837"/>
                    <a:pt x="11355" y="71747"/>
                  </a:cubicBezTo>
                  <a:cubicBezTo>
                    <a:pt x="15058" y="71747"/>
                    <a:pt x="18332" y="71747"/>
                    <a:pt x="21871" y="71747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0" name="Freeform: Shape 1229">
              <a:extLst>
                <a:ext uri="{FF2B5EF4-FFF2-40B4-BE49-F238E27FC236}">
                  <a16:creationId xmlns:a16="http://schemas.microsoft.com/office/drawing/2014/main" id="{62630C34-4878-C9CF-183C-F677D276A144}"/>
                </a:ext>
              </a:extLst>
            </p:cNvPr>
            <p:cNvSpPr/>
            <p:nvPr/>
          </p:nvSpPr>
          <p:spPr>
            <a:xfrm>
              <a:off x="-317476" y="3343598"/>
              <a:ext cx="33833" cy="66013"/>
            </a:xfrm>
            <a:custGeom>
              <a:avLst/>
              <a:gdLst>
                <a:gd name="connsiteX0" fmla="*/ 26 w 33833"/>
                <a:gd name="connsiteY0" fmla="*/ 33205 h 66013"/>
                <a:gd name="connsiteX1" fmla="*/ 1 w 33833"/>
                <a:gd name="connsiteY1" fmla="*/ 8068 h 66013"/>
                <a:gd name="connsiteX2" fmla="*/ 7834 w 33833"/>
                <a:gd name="connsiteY2" fmla="*/ 8 h 66013"/>
                <a:gd name="connsiteX3" fmla="*/ 26057 w 33833"/>
                <a:gd name="connsiteY3" fmla="*/ 8 h 66013"/>
                <a:gd name="connsiteX4" fmla="*/ 33827 w 33833"/>
                <a:gd name="connsiteY4" fmla="*/ 7488 h 66013"/>
                <a:gd name="connsiteX5" fmla="*/ 33827 w 33833"/>
                <a:gd name="connsiteY5" fmla="*/ 58392 h 66013"/>
                <a:gd name="connsiteX6" fmla="*/ 26322 w 33833"/>
                <a:gd name="connsiteY6" fmla="*/ 65999 h 66013"/>
                <a:gd name="connsiteX7" fmla="*/ 7469 w 33833"/>
                <a:gd name="connsiteY7" fmla="*/ 65999 h 66013"/>
                <a:gd name="connsiteX8" fmla="*/ 13 w 33833"/>
                <a:gd name="connsiteY8" fmla="*/ 58354 h 66013"/>
                <a:gd name="connsiteX9" fmla="*/ 26 w 33833"/>
                <a:gd name="connsiteY9" fmla="*/ 33205 h 66013"/>
                <a:gd name="connsiteX10" fmla="*/ 22090 w 33833"/>
                <a:gd name="connsiteY10" fmla="*/ 54702 h 66013"/>
                <a:gd name="connsiteX11" fmla="*/ 22090 w 33833"/>
                <a:gd name="connsiteY11" fmla="*/ 11040 h 66013"/>
                <a:gd name="connsiteX12" fmla="*/ 11663 w 33833"/>
                <a:gd name="connsiteY12" fmla="*/ 11040 h 66013"/>
                <a:gd name="connsiteX13" fmla="*/ 11663 w 33833"/>
                <a:gd name="connsiteY13" fmla="*/ 54702 h 66013"/>
                <a:gd name="connsiteX14" fmla="*/ 22090 w 33833"/>
                <a:gd name="connsiteY14" fmla="*/ 54702 h 6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833" h="66013">
                  <a:moveTo>
                    <a:pt x="26" y="33205"/>
                  </a:moveTo>
                  <a:cubicBezTo>
                    <a:pt x="26" y="24830"/>
                    <a:pt x="76" y="16442"/>
                    <a:pt x="1" y="8068"/>
                  </a:cubicBezTo>
                  <a:cubicBezTo>
                    <a:pt x="-50" y="2703"/>
                    <a:pt x="2117" y="-169"/>
                    <a:pt x="7834" y="8"/>
                  </a:cubicBezTo>
                  <a:cubicBezTo>
                    <a:pt x="13904" y="184"/>
                    <a:pt x="19987" y="171"/>
                    <a:pt x="26057" y="8"/>
                  </a:cubicBezTo>
                  <a:cubicBezTo>
                    <a:pt x="31346" y="-131"/>
                    <a:pt x="33827" y="2312"/>
                    <a:pt x="33827" y="7488"/>
                  </a:cubicBezTo>
                  <a:cubicBezTo>
                    <a:pt x="33827" y="24452"/>
                    <a:pt x="33840" y="41428"/>
                    <a:pt x="33827" y="58392"/>
                  </a:cubicBezTo>
                  <a:cubicBezTo>
                    <a:pt x="33827" y="63341"/>
                    <a:pt x="31926" y="66250"/>
                    <a:pt x="26322" y="65999"/>
                  </a:cubicBezTo>
                  <a:cubicBezTo>
                    <a:pt x="20050" y="65722"/>
                    <a:pt x="13741" y="65722"/>
                    <a:pt x="7469" y="65999"/>
                  </a:cubicBezTo>
                  <a:cubicBezTo>
                    <a:pt x="1852" y="66238"/>
                    <a:pt x="26" y="63291"/>
                    <a:pt x="13" y="58354"/>
                  </a:cubicBezTo>
                  <a:cubicBezTo>
                    <a:pt x="13" y="49967"/>
                    <a:pt x="26" y="41579"/>
                    <a:pt x="26" y="33205"/>
                  </a:cubicBezTo>
                  <a:close/>
                  <a:moveTo>
                    <a:pt x="22090" y="54702"/>
                  </a:moveTo>
                  <a:cubicBezTo>
                    <a:pt x="22090" y="39892"/>
                    <a:pt x="22090" y="25384"/>
                    <a:pt x="22090" y="11040"/>
                  </a:cubicBezTo>
                  <a:cubicBezTo>
                    <a:pt x="18287" y="11040"/>
                    <a:pt x="15012" y="11040"/>
                    <a:pt x="11663" y="11040"/>
                  </a:cubicBezTo>
                  <a:cubicBezTo>
                    <a:pt x="11663" y="25812"/>
                    <a:pt x="11663" y="40182"/>
                    <a:pt x="11663" y="54702"/>
                  </a:cubicBezTo>
                  <a:cubicBezTo>
                    <a:pt x="15340" y="54702"/>
                    <a:pt x="18627" y="54702"/>
                    <a:pt x="22090" y="54702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1" name="Freeform: Shape 1230">
              <a:extLst>
                <a:ext uri="{FF2B5EF4-FFF2-40B4-BE49-F238E27FC236}">
                  <a16:creationId xmlns:a16="http://schemas.microsoft.com/office/drawing/2014/main" id="{88944D24-8E71-AFF8-E0C0-930917F76BE1}"/>
                </a:ext>
              </a:extLst>
            </p:cNvPr>
            <p:cNvSpPr/>
            <p:nvPr/>
          </p:nvSpPr>
          <p:spPr>
            <a:xfrm>
              <a:off x="-361624" y="3365467"/>
              <a:ext cx="33636" cy="44154"/>
            </a:xfrm>
            <a:custGeom>
              <a:avLst/>
              <a:gdLst>
                <a:gd name="connsiteX0" fmla="*/ 21 w 33636"/>
                <a:gd name="connsiteY0" fmla="*/ 22266 h 44154"/>
                <a:gd name="connsiteX1" fmla="*/ 8 w 33636"/>
                <a:gd name="connsiteY1" fmla="*/ 7834 h 44154"/>
                <a:gd name="connsiteX2" fmla="*/ 7489 w 33636"/>
                <a:gd name="connsiteY2" fmla="*/ 13 h 44154"/>
                <a:gd name="connsiteX3" fmla="*/ 26316 w 33636"/>
                <a:gd name="connsiteY3" fmla="*/ 1 h 44154"/>
                <a:gd name="connsiteX4" fmla="*/ 33583 w 33636"/>
                <a:gd name="connsiteY4" fmla="*/ 7418 h 44154"/>
                <a:gd name="connsiteX5" fmla="*/ 33596 w 33636"/>
                <a:gd name="connsiteY5" fmla="*/ 36913 h 44154"/>
                <a:gd name="connsiteX6" fmla="*/ 26430 w 33636"/>
                <a:gd name="connsiteY6" fmla="*/ 44142 h 44154"/>
                <a:gd name="connsiteX7" fmla="*/ 6985 w 33636"/>
                <a:gd name="connsiteY7" fmla="*/ 44129 h 44154"/>
                <a:gd name="connsiteX8" fmla="*/ 59 w 33636"/>
                <a:gd name="connsiteY8" fmla="*/ 37341 h 44154"/>
                <a:gd name="connsiteX9" fmla="*/ 21 w 33636"/>
                <a:gd name="connsiteY9" fmla="*/ 22266 h 44154"/>
                <a:gd name="connsiteX10" fmla="*/ 22375 w 33636"/>
                <a:gd name="connsiteY10" fmla="*/ 11675 h 44154"/>
                <a:gd name="connsiteX11" fmla="*/ 11632 w 33636"/>
                <a:gd name="connsiteY11" fmla="*/ 11675 h 44154"/>
                <a:gd name="connsiteX12" fmla="*/ 11632 w 33636"/>
                <a:gd name="connsiteY12" fmla="*/ 32707 h 44154"/>
                <a:gd name="connsiteX13" fmla="*/ 22375 w 33636"/>
                <a:gd name="connsiteY13" fmla="*/ 32707 h 44154"/>
                <a:gd name="connsiteX14" fmla="*/ 22375 w 33636"/>
                <a:gd name="connsiteY14" fmla="*/ 11675 h 4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36" h="44154">
                  <a:moveTo>
                    <a:pt x="21" y="22266"/>
                  </a:moveTo>
                  <a:cubicBezTo>
                    <a:pt x="21" y="17455"/>
                    <a:pt x="46" y="12645"/>
                    <a:pt x="8" y="7834"/>
                  </a:cubicBezTo>
                  <a:cubicBezTo>
                    <a:pt x="-42" y="2771"/>
                    <a:pt x="2237" y="1"/>
                    <a:pt x="7489" y="13"/>
                  </a:cubicBezTo>
                  <a:cubicBezTo>
                    <a:pt x="13761" y="26"/>
                    <a:pt x="20032" y="64"/>
                    <a:pt x="26316" y="1"/>
                  </a:cubicBezTo>
                  <a:cubicBezTo>
                    <a:pt x="31366" y="-50"/>
                    <a:pt x="33545" y="2708"/>
                    <a:pt x="33583" y="7418"/>
                  </a:cubicBezTo>
                  <a:cubicBezTo>
                    <a:pt x="33659" y="17241"/>
                    <a:pt x="33646" y="27077"/>
                    <a:pt x="33596" y="36913"/>
                  </a:cubicBezTo>
                  <a:cubicBezTo>
                    <a:pt x="33570" y="41560"/>
                    <a:pt x="31769" y="44368"/>
                    <a:pt x="26430" y="44142"/>
                  </a:cubicBezTo>
                  <a:cubicBezTo>
                    <a:pt x="19957" y="43865"/>
                    <a:pt x="13458" y="43915"/>
                    <a:pt x="6985" y="44129"/>
                  </a:cubicBezTo>
                  <a:cubicBezTo>
                    <a:pt x="2074" y="44293"/>
                    <a:pt x="147" y="41761"/>
                    <a:pt x="59" y="37341"/>
                  </a:cubicBezTo>
                  <a:cubicBezTo>
                    <a:pt x="-55" y="32303"/>
                    <a:pt x="33" y="27279"/>
                    <a:pt x="21" y="22266"/>
                  </a:cubicBezTo>
                  <a:close/>
                  <a:moveTo>
                    <a:pt x="22375" y="11675"/>
                  </a:moveTo>
                  <a:cubicBezTo>
                    <a:pt x="18647" y="11675"/>
                    <a:pt x="15234" y="11675"/>
                    <a:pt x="11632" y="11675"/>
                  </a:cubicBezTo>
                  <a:cubicBezTo>
                    <a:pt x="11632" y="18841"/>
                    <a:pt x="11632" y="25629"/>
                    <a:pt x="11632" y="32707"/>
                  </a:cubicBezTo>
                  <a:cubicBezTo>
                    <a:pt x="15347" y="32707"/>
                    <a:pt x="18748" y="32707"/>
                    <a:pt x="22375" y="32707"/>
                  </a:cubicBezTo>
                  <a:cubicBezTo>
                    <a:pt x="22375" y="25515"/>
                    <a:pt x="22375" y="18715"/>
                    <a:pt x="22375" y="11675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32" name="Graphic 1196">
            <a:extLst>
              <a:ext uri="{FF2B5EF4-FFF2-40B4-BE49-F238E27FC236}">
                <a16:creationId xmlns:a16="http://schemas.microsoft.com/office/drawing/2014/main" id="{8A771FE0-4A07-71CC-BE9C-28386CE65507}"/>
              </a:ext>
            </a:extLst>
          </p:cNvPr>
          <p:cNvGrpSpPr/>
          <p:nvPr/>
        </p:nvGrpSpPr>
        <p:grpSpPr>
          <a:xfrm>
            <a:off x="576163" y="4249832"/>
            <a:ext cx="321830" cy="310072"/>
            <a:chOff x="-464910" y="3748873"/>
            <a:chExt cx="354046" cy="341111"/>
          </a:xfrm>
          <a:solidFill>
            <a:schemeClr val="bg1"/>
          </a:solidFill>
        </p:grpSpPr>
        <p:sp>
          <p:nvSpPr>
            <p:cNvPr id="1233" name="Freeform: Shape 1232">
              <a:extLst>
                <a:ext uri="{FF2B5EF4-FFF2-40B4-BE49-F238E27FC236}">
                  <a16:creationId xmlns:a16="http://schemas.microsoft.com/office/drawing/2014/main" id="{51D9FFAB-189F-3B29-7550-AFF1476417E3}"/>
                </a:ext>
              </a:extLst>
            </p:cNvPr>
            <p:cNvSpPr/>
            <p:nvPr/>
          </p:nvSpPr>
          <p:spPr>
            <a:xfrm>
              <a:off x="-464910" y="3748873"/>
              <a:ext cx="354046" cy="341111"/>
            </a:xfrm>
            <a:custGeom>
              <a:avLst/>
              <a:gdLst>
                <a:gd name="connsiteX0" fmla="*/ 224294 w 354046"/>
                <a:gd name="connsiteY0" fmla="*/ 262386 h 341111"/>
                <a:gd name="connsiteX1" fmla="*/ 242429 w 354046"/>
                <a:gd name="connsiteY1" fmla="*/ 303794 h 341111"/>
                <a:gd name="connsiteX2" fmla="*/ 251396 w 354046"/>
                <a:gd name="connsiteY2" fmla="*/ 307963 h 341111"/>
                <a:gd name="connsiteX3" fmla="*/ 260173 w 354046"/>
                <a:gd name="connsiteY3" fmla="*/ 308114 h 341111"/>
                <a:gd name="connsiteX4" fmla="*/ 264556 w 354046"/>
                <a:gd name="connsiteY4" fmla="*/ 308391 h 341111"/>
                <a:gd name="connsiteX5" fmla="*/ 273208 w 354046"/>
                <a:gd name="connsiteY5" fmla="*/ 329737 h 341111"/>
                <a:gd name="connsiteX6" fmla="*/ 263057 w 354046"/>
                <a:gd name="connsiteY6" fmla="*/ 340845 h 341111"/>
                <a:gd name="connsiteX7" fmla="*/ 244205 w 354046"/>
                <a:gd name="connsiteY7" fmla="*/ 340668 h 341111"/>
                <a:gd name="connsiteX8" fmla="*/ 238223 w 354046"/>
                <a:gd name="connsiteY8" fmla="*/ 335681 h 341111"/>
                <a:gd name="connsiteX9" fmla="*/ 244305 w 354046"/>
                <a:gd name="connsiteY9" fmla="*/ 330644 h 341111"/>
                <a:gd name="connsiteX10" fmla="*/ 262151 w 354046"/>
                <a:gd name="connsiteY10" fmla="*/ 330404 h 341111"/>
                <a:gd name="connsiteX11" fmla="*/ 262151 w 354046"/>
                <a:gd name="connsiteY11" fmla="*/ 319158 h 341111"/>
                <a:gd name="connsiteX12" fmla="*/ 91771 w 354046"/>
                <a:gd name="connsiteY12" fmla="*/ 319158 h 341111"/>
                <a:gd name="connsiteX13" fmla="*/ 91771 w 354046"/>
                <a:gd name="connsiteY13" fmla="*/ 330392 h 341111"/>
                <a:gd name="connsiteX14" fmla="*/ 98823 w 354046"/>
                <a:gd name="connsiteY14" fmla="*/ 330392 h 341111"/>
                <a:gd name="connsiteX15" fmla="*/ 214660 w 354046"/>
                <a:gd name="connsiteY15" fmla="*/ 330404 h 341111"/>
                <a:gd name="connsiteX16" fmla="*/ 220189 w 354046"/>
                <a:gd name="connsiteY16" fmla="*/ 330782 h 341111"/>
                <a:gd name="connsiteX17" fmla="*/ 223929 w 354046"/>
                <a:gd name="connsiteY17" fmla="*/ 336349 h 341111"/>
                <a:gd name="connsiteX18" fmla="*/ 219735 w 354046"/>
                <a:gd name="connsiteY18" fmla="*/ 340618 h 341111"/>
                <a:gd name="connsiteX19" fmla="*/ 214144 w 354046"/>
                <a:gd name="connsiteY19" fmla="*/ 340958 h 341111"/>
                <a:gd name="connsiteX20" fmla="*/ 95159 w 354046"/>
                <a:gd name="connsiteY20" fmla="*/ 340958 h 341111"/>
                <a:gd name="connsiteX21" fmla="*/ 80689 w 354046"/>
                <a:gd name="connsiteY21" fmla="*/ 326500 h 341111"/>
                <a:gd name="connsiteX22" fmla="*/ 80701 w 354046"/>
                <a:gd name="connsiteY22" fmla="*/ 320204 h 341111"/>
                <a:gd name="connsiteX23" fmla="*/ 92564 w 354046"/>
                <a:gd name="connsiteY23" fmla="*/ 308101 h 341111"/>
                <a:gd name="connsiteX24" fmla="*/ 95700 w 354046"/>
                <a:gd name="connsiteY24" fmla="*/ 308114 h 341111"/>
                <a:gd name="connsiteX25" fmla="*/ 117475 w 354046"/>
                <a:gd name="connsiteY25" fmla="*/ 296414 h 341111"/>
                <a:gd name="connsiteX26" fmla="*/ 129350 w 354046"/>
                <a:gd name="connsiteY26" fmla="*/ 262373 h 341111"/>
                <a:gd name="connsiteX27" fmla="*/ 122550 w 354046"/>
                <a:gd name="connsiteY27" fmla="*/ 262373 h 341111"/>
                <a:gd name="connsiteX28" fmla="*/ 75336 w 354046"/>
                <a:gd name="connsiteY28" fmla="*/ 262399 h 341111"/>
                <a:gd name="connsiteX29" fmla="*/ 69367 w 354046"/>
                <a:gd name="connsiteY29" fmla="*/ 257210 h 341111"/>
                <a:gd name="connsiteX30" fmla="*/ 75122 w 354046"/>
                <a:gd name="connsiteY30" fmla="*/ 252362 h 341111"/>
                <a:gd name="connsiteX31" fmla="*/ 80714 w 354046"/>
                <a:gd name="connsiteY31" fmla="*/ 252210 h 341111"/>
                <a:gd name="connsiteX32" fmla="*/ 329401 w 354046"/>
                <a:gd name="connsiteY32" fmla="*/ 252210 h 341111"/>
                <a:gd name="connsiteX33" fmla="*/ 343820 w 354046"/>
                <a:gd name="connsiteY33" fmla="*/ 237891 h 341111"/>
                <a:gd name="connsiteX34" fmla="*/ 343820 w 354046"/>
                <a:gd name="connsiteY34" fmla="*/ 24466 h 341111"/>
                <a:gd name="connsiteX35" fmla="*/ 329980 w 354046"/>
                <a:gd name="connsiteY35" fmla="*/ 10487 h 341111"/>
                <a:gd name="connsiteX36" fmla="*/ 22745 w 354046"/>
                <a:gd name="connsiteY36" fmla="*/ 10487 h 341111"/>
                <a:gd name="connsiteX37" fmla="*/ 10076 w 354046"/>
                <a:gd name="connsiteY37" fmla="*/ 23119 h 341111"/>
                <a:gd name="connsiteX38" fmla="*/ 10076 w 354046"/>
                <a:gd name="connsiteY38" fmla="*/ 239063 h 341111"/>
                <a:gd name="connsiteX39" fmla="*/ 23136 w 354046"/>
                <a:gd name="connsiteY39" fmla="*/ 252210 h 341111"/>
                <a:gd name="connsiteX40" fmla="*/ 48323 w 354046"/>
                <a:gd name="connsiteY40" fmla="*/ 252198 h 341111"/>
                <a:gd name="connsiteX41" fmla="*/ 54720 w 354046"/>
                <a:gd name="connsiteY41" fmla="*/ 257311 h 341111"/>
                <a:gd name="connsiteX42" fmla="*/ 48398 w 354046"/>
                <a:gd name="connsiteY42" fmla="*/ 262424 h 341111"/>
                <a:gd name="connsiteX43" fmla="*/ 19433 w 354046"/>
                <a:gd name="connsiteY43" fmla="*/ 262361 h 341111"/>
                <a:gd name="connsiteX44" fmla="*/ 26 w 354046"/>
                <a:gd name="connsiteY44" fmla="*/ 243571 h 341111"/>
                <a:gd name="connsiteX45" fmla="*/ 14 w 354046"/>
                <a:gd name="connsiteY45" fmla="*/ 239793 h 341111"/>
                <a:gd name="connsiteX46" fmla="*/ 14 w 354046"/>
                <a:gd name="connsiteY46" fmla="*/ 22590 h 341111"/>
                <a:gd name="connsiteX47" fmla="*/ 22644 w 354046"/>
                <a:gd name="connsiteY47" fmla="*/ 9 h 341111"/>
                <a:gd name="connsiteX48" fmla="*/ 331139 w 354046"/>
                <a:gd name="connsiteY48" fmla="*/ 9 h 341111"/>
                <a:gd name="connsiteX49" fmla="*/ 353858 w 354046"/>
                <a:gd name="connsiteY49" fmla="*/ 22502 h 341111"/>
                <a:gd name="connsiteX50" fmla="*/ 354047 w 354046"/>
                <a:gd name="connsiteY50" fmla="*/ 240335 h 341111"/>
                <a:gd name="connsiteX51" fmla="*/ 332008 w 354046"/>
                <a:gd name="connsiteY51" fmla="*/ 262588 h 341111"/>
                <a:gd name="connsiteX52" fmla="*/ 231913 w 354046"/>
                <a:gd name="connsiteY52" fmla="*/ 262373 h 341111"/>
                <a:gd name="connsiteX53" fmla="*/ 224294 w 354046"/>
                <a:gd name="connsiteY53" fmla="*/ 262386 h 341111"/>
                <a:gd name="connsiteX54" fmla="*/ 213703 w 354046"/>
                <a:gd name="connsiteY54" fmla="*/ 262663 h 341111"/>
                <a:gd name="connsiteX55" fmla="*/ 140131 w 354046"/>
                <a:gd name="connsiteY55" fmla="*/ 262663 h 341111"/>
                <a:gd name="connsiteX56" fmla="*/ 122361 w 354046"/>
                <a:gd name="connsiteY56" fmla="*/ 307660 h 341111"/>
                <a:gd name="connsiteX57" fmla="*/ 231775 w 354046"/>
                <a:gd name="connsiteY57" fmla="*/ 307660 h 341111"/>
                <a:gd name="connsiteX58" fmla="*/ 213703 w 354046"/>
                <a:gd name="connsiteY58" fmla="*/ 262663 h 34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54046" h="341111">
                  <a:moveTo>
                    <a:pt x="224294" y="262386"/>
                  </a:moveTo>
                  <a:cubicBezTo>
                    <a:pt x="226611" y="278443"/>
                    <a:pt x="231976" y="292334"/>
                    <a:pt x="242429" y="303794"/>
                  </a:cubicBezTo>
                  <a:cubicBezTo>
                    <a:pt x="244494" y="306061"/>
                    <a:pt x="248222" y="307182"/>
                    <a:pt x="251396" y="307963"/>
                  </a:cubicBezTo>
                  <a:cubicBezTo>
                    <a:pt x="254166" y="308643"/>
                    <a:pt x="257239" y="308076"/>
                    <a:pt x="260173" y="308114"/>
                  </a:cubicBezTo>
                  <a:cubicBezTo>
                    <a:pt x="261634" y="308139"/>
                    <a:pt x="263120" y="308139"/>
                    <a:pt x="264556" y="308391"/>
                  </a:cubicBezTo>
                  <a:cubicBezTo>
                    <a:pt x="272011" y="309751"/>
                    <a:pt x="274001" y="314713"/>
                    <a:pt x="273208" y="329737"/>
                  </a:cubicBezTo>
                  <a:cubicBezTo>
                    <a:pt x="272830" y="336878"/>
                    <a:pt x="269669" y="340555"/>
                    <a:pt x="263057" y="340845"/>
                  </a:cubicBezTo>
                  <a:cubicBezTo>
                    <a:pt x="256773" y="341109"/>
                    <a:pt x="250426" y="341348"/>
                    <a:pt x="244205" y="340668"/>
                  </a:cubicBezTo>
                  <a:cubicBezTo>
                    <a:pt x="242051" y="340429"/>
                    <a:pt x="240212" y="337419"/>
                    <a:pt x="238223" y="335681"/>
                  </a:cubicBezTo>
                  <a:cubicBezTo>
                    <a:pt x="240238" y="333918"/>
                    <a:pt x="242102" y="330921"/>
                    <a:pt x="244305" y="330644"/>
                  </a:cubicBezTo>
                  <a:cubicBezTo>
                    <a:pt x="250048" y="329926"/>
                    <a:pt x="255942" y="330404"/>
                    <a:pt x="262151" y="330404"/>
                  </a:cubicBezTo>
                  <a:cubicBezTo>
                    <a:pt x="262151" y="326375"/>
                    <a:pt x="262151" y="322949"/>
                    <a:pt x="262151" y="319158"/>
                  </a:cubicBezTo>
                  <a:cubicBezTo>
                    <a:pt x="205265" y="319158"/>
                    <a:pt x="148720" y="319158"/>
                    <a:pt x="91771" y="319158"/>
                  </a:cubicBezTo>
                  <a:cubicBezTo>
                    <a:pt x="91771" y="322874"/>
                    <a:pt x="91771" y="326299"/>
                    <a:pt x="91771" y="330392"/>
                  </a:cubicBezTo>
                  <a:cubicBezTo>
                    <a:pt x="94315" y="330392"/>
                    <a:pt x="96569" y="330392"/>
                    <a:pt x="98823" y="330392"/>
                  </a:cubicBezTo>
                  <a:cubicBezTo>
                    <a:pt x="137436" y="330392"/>
                    <a:pt x="176048" y="330392"/>
                    <a:pt x="214660" y="330404"/>
                  </a:cubicBezTo>
                  <a:cubicBezTo>
                    <a:pt x="216536" y="330404"/>
                    <a:pt x="218904" y="329863"/>
                    <a:pt x="220189" y="330782"/>
                  </a:cubicBezTo>
                  <a:cubicBezTo>
                    <a:pt x="221964" y="332029"/>
                    <a:pt x="223803" y="334372"/>
                    <a:pt x="223929" y="336349"/>
                  </a:cubicBezTo>
                  <a:cubicBezTo>
                    <a:pt x="224017" y="337721"/>
                    <a:pt x="221511" y="339762"/>
                    <a:pt x="219735" y="340618"/>
                  </a:cubicBezTo>
                  <a:cubicBezTo>
                    <a:pt x="218186" y="341374"/>
                    <a:pt x="216033" y="340958"/>
                    <a:pt x="214144" y="340958"/>
                  </a:cubicBezTo>
                  <a:cubicBezTo>
                    <a:pt x="174486" y="340971"/>
                    <a:pt x="134816" y="340983"/>
                    <a:pt x="95159" y="340958"/>
                  </a:cubicBezTo>
                  <a:cubicBezTo>
                    <a:pt x="83598" y="340958"/>
                    <a:pt x="80714" y="338036"/>
                    <a:pt x="80689" y="326500"/>
                  </a:cubicBezTo>
                  <a:cubicBezTo>
                    <a:pt x="80689" y="324397"/>
                    <a:pt x="80651" y="322307"/>
                    <a:pt x="80701" y="320204"/>
                  </a:cubicBezTo>
                  <a:cubicBezTo>
                    <a:pt x="80903" y="311930"/>
                    <a:pt x="84366" y="308403"/>
                    <a:pt x="92564" y="308101"/>
                  </a:cubicBezTo>
                  <a:cubicBezTo>
                    <a:pt x="93610" y="308063"/>
                    <a:pt x="94705" y="307912"/>
                    <a:pt x="95700" y="308114"/>
                  </a:cubicBezTo>
                  <a:cubicBezTo>
                    <a:pt x="106266" y="310318"/>
                    <a:pt x="112374" y="304751"/>
                    <a:pt x="117475" y="296414"/>
                  </a:cubicBezTo>
                  <a:cubicBezTo>
                    <a:pt x="123721" y="286176"/>
                    <a:pt x="128028" y="274967"/>
                    <a:pt x="129350" y="262373"/>
                  </a:cubicBezTo>
                  <a:cubicBezTo>
                    <a:pt x="127033" y="262373"/>
                    <a:pt x="124792" y="262373"/>
                    <a:pt x="122550" y="262373"/>
                  </a:cubicBezTo>
                  <a:cubicBezTo>
                    <a:pt x="106808" y="262373"/>
                    <a:pt x="91066" y="262336"/>
                    <a:pt x="75336" y="262399"/>
                  </a:cubicBezTo>
                  <a:cubicBezTo>
                    <a:pt x="71659" y="262411"/>
                    <a:pt x="68536" y="261139"/>
                    <a:pt x="69367" y="257210"/>
                  </a:cubicBezTo>
                  <a:cubicBezTo>
                    <a:pt x="69782" y="255233"/>
                    <a:pt x="72868" y="253457"/>
                    <a:pt x="75122" y="252362"/>
                  </a:cubicBezTo>
                  <a:cubicBezTo>
                    <a:pt x="76646" y="251618"/>
                    <a:pt x="78837" y="252210"/>
                    <a:pt x="80714" y="252210"/>
                  </a:cubicBezTo>
                  <a:cubicBezTo>
                    <a:pt x="163605" y="252210"/>
                    <a:pt x="246497" y="252210"/>
                    <a:pt x="329401" y="252210"/>
                  </a:cubicBezTo>
                  <a:cubicBezTo>
                    <a:pt x="341251" y="252210"/>
                    <a:pt x="343820" y="249654"/>
                    <a:pt x="343820" y="237891"/>
                  </a:cubicBezTo>
                  <a:cubicBezTo>
                    <a:pt x="343820" y="166750"/>
                    <a:pt x="343820" y="95608"/>
                    <a:pt x="343820" y="24466"/>
                  </a:cubicBezTo>
                  <a:cubicBezTo>
                    <a:pt x="343820" y="12905"/>
                    <a:pt x="341415" y="10487"/>
                    <a:pt x="329980" y="10487"/>
                  </a:cubicBezTo>
                  <a:cubicBezTo>
                    <a:pt x="227568" y="10487"/>
                    <a:pt x="125157" y="10487"/>
                    <a:pt x="22745" y="10487"/>
                  </a:cubicBezTo>
                  <a:cubicBezTo>
                    <a:pt x="12935" y="10487"/>
                    <a:pt x="10076" y="13308"/>
                    <a:pt x="10076" y="23119"/>
                  </a:cubicBezTo>
                  <a:cubicBezTo>
                    <a:pt x="10063" y="95104"/>
                    <a:pt x="10063" y="167077"/>
                    <a:pt x="10076" y="239063"/>
                  </a:cubicBezTo>
                  <a:cubicBezTo>
                    <a:pt x="10076" y="249175"/>
                    <a:pt x="13086" y="252185"/>
                    <a:pt x="23136" y="252210"/>
                  </a:cubicBezTo>
                  <a:cubicBezTo>
                    <a:pt x="31536" y="252236"/>
                    <a:pt x="39923" y="252286"/>
                    <a:pt x="48323" y="252198"/>
                  </a:cubicBezTo>
                  <a:cubicBezTo>
                    <a:pt x="51988" y="252160"/>
                    <a:pt x="54720" y="253344"/>
                    <a:pt x="54720" y="257311"/>
                  </a:cubicBezTo>
                  <a:cubicBezTo>
                    <a:pt x="54720" y="261227"/>
                    <a:pt x="52189" y="262487"/>
                    <a:pt x="48398" y="262424"/>
                  </a:cubicBezTo>
                  <a:cubicBezTo>
                    <a:pt x="38752" y="262260"/>
                    <a:pt x="29092" y="262411"/>
                    <a:pt x="19433" y="262361"/>
                  </a:cubicBezTo>
                  <a:cubicBezTo>
                    <a:pt x="8388" y="262298"/>
                    <a:pt x="442" y="254565"/>
                    <a:pt x="26" y="243571"/>
                  </a:cubicBezTo>
                  <a:cubicBezTo>
                    <a:pt x="-24" y="242312"/>
                    <a:pt x="14" y="241052"/>
                    <a:pt x="14" y="239793"/>
                  </a:cubicBezTo>
                  <a:cubicBezTo>
                    <a:pt x="14" y="167392"/>
                    <a:pt x="14" y="94991"/>
                    <a:pt x="14" y="22590"/>
                  </a:cubicBezTo>
                  <a:cubicBezTo>
                    <a:pt x="14" y="7062"/>
                    <a:pt x="7041" y="9"/>
                    <a:pt x="22644" y="9"/>
                  </a:cubicBezTo>
                  <a:cubicBezTo>
                    <a:pt x="125472" y="-3"/>
                    <a:pt x="228311" y="-3"/>
                    <a:pt x="331139" y="9"/>
                  </a:cubicBezTo>
                  <a:cubicBezTo>
                    <a:pt x="346818" y="9"/>
                    <a:pt x="353858" y="7024"/>
                    <a:pt x="353858" y="22502"/>
                  </a:cubicBezTo>
                  <a:cubicBezTo>
                    <a:pt x="353858" y="95117"/>
                    <a:pt x="353681" y="167732"/>
                    <a:pt x="354047" y="240335"/>
                  </a:cubicBezTo>
                  <a:cubicBezTo>
                    <a:pt x="354109" y="251908"/>
                    <a:pt x="346440" y="262865"/>
                    <a:pt x="332008" y="262588"/>
                  </a:cubicBezTo>
                  <a:cubicBezTo>
                    <a:pt x="298647" y="261933"/>
                    <a:pt x="265274" y="262373"/>
                    <a:pt x="231913" y="262373"/>
                  </a:cubicBezTo>
                  <a:cubicBezTo>
                    <a:pt x="229646" y="262386"/>
                    <a:pt x="227367" y="262386"/>
                    <a:pt x="224294" y="262386"/>
                  </a:cubicBezTo>
                  <a:close/>
                  <a:moveTo>
                    <a:pt x="213703" y="262663"/>
                  </a:moveTo>
                  <a:cubicBezTo>
                    <a:pt x="189095" y="262663"/>
                    <a:pt x="164827" y="262663"/>
                    <a:pt x="140131" y="262663"/>
                  </a:cubicBezTo>
                  <a:cubicBezTo>
                    <a:pt x="138229" y="279136"/>
                    <a:pt x="132310" y="293971"/>
                    <a:pt x="122361" y="307660"/>
                  </a:cubicBezTo>
                  <a:cubicBezTo>
                    <a:pt x="159248" y="307660"/>
                    <a:pt x="194963" y="307660"/>
                    <a:pt x="231775" y="307660"/>
                  </a:cubicBezTo>
                  <a:cubicBezTo>
                    <a:pt x="221234" y="293883"/>
                    <a:pt x="215919" y="278947"/>
                    <a:pt x="213703" y="26266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4" name="Freeform: Shape 1233">
              <a:extLst>
                <a:ext uri="{FF2B5EF4-FFF2-40B4-BE49-F238E27FC236}">
                  <a16:creationId xmlns:a16="http://schemas.microsoft.com/office/drawing/2014/main" id="{70159739-034B-4D53-6218-79957B21E55A}"/>
                </a:ext>
              </a:extLst>
            </p:cNvPr>
            <p:cNvSpPr/>
            <p:nvPr/>
          </p:nvSpPr>
          <p:spPr>
            <a:xfrm>
              <a:off x="-442404" y="3770937"/>
              <a:ext cx="308906" cy="197246"/>
            </a:xfrm>
            <a:custGeom>
              <a:avLst/>
              <a:gdLst>
                <a:gd name="connsiteX0" fmla="*/ 298394 w 308906"/>
                <a:gd name="connsiteY0" fmla="*/ 186308 h 197246"/>
                <a:gd name="connsiteX1" fmla="*/ 298394 w 308906"/>
                <a:gd name="connsiteY1" fmla="*/ 11293 h 197246"/>
                <a:gd name="connsiteX2" fmla="*/ 10667 w 308906"/>
                <a:gd name="connsiteY2" fmla="*/ 11293 h 197246"/>
                <a:gd name="connsiteX3" fmla="*/ 10667 w 308906"/>
                <a:gd name="connsiteY3" fmla="*/ 186308 h 197246"/>
                <a:gd name="connsiteX4" fmla="*/ 17959 w 308906"/>
                <a:gd name="connsiteY4" fmla="*/ 186308 h 197246"/>
                <a:gd name="connsiteX5" fmla="*/ 239582 w 308906"/>
                <a:gd name="connsiteY5" fmla="*/ 186308 h 197246"/>
                <a:gd name="connsiteX6" fmla="*/ 250173 w 308906"/>
                <a:gd name="connsiteY6" fmla="*/ 191962 h 197246"/>
                <a:gd name="connsiteX7" fmla="*/ 239871 w 308906"/>
                <a:gd name="connsiteY7" fmla="*/ 197226 h 197246"/>
                <a:gd name="connsiteX8" fmla="*/ 10062 w 308906"/>
                <a:gd name="connsiteY8" fmla="*/ 197214 h 197246"/>
                <a:gd name="connsiteX9" fmla="*/ 0 w 308906"/>
                <a:gd name="connsiteY9" fmla="*/ 187252 h 197246"/>
                <a:gd name="connsiteX10" fmla="*/ 0 w 308906"/>
                <a:gd name="connsiteY10" fmla="*/ 9694 h 197246"/>
                <a:gd name="connsiteX11" fmla="*/ 9722 w 308906"/>
                <a:gd name="connsiteY11" fmla="*/ 9 h 197246"/>
                <a:gd name="connsiteX12" fmla="*/ 299351 w 308906"/>
                <a:gd name="connsiteY12" fmla="*/ 9 h 197246"/>
                <a:gd name="connsiteX13" fmla="*/ 308897 w 308906"/>
                <a:gd name="connsiteY13" fmla="*/ 9241 h 197246"/>
                <a:gd name="connsiteX14" fmla="*/ 308897 w 308906"/>
                <a:gd name="connsiteY14" fmla="*/ 188058 h 197246"/>
                <a:gd name="connsiteX15" fmla="*/ 299905 w 308906"/>
                <a:gd name="connsiteY15" fmla="*/ 197201 h 197246"/>
                <a:gd name="connsiteX16" fmla="*/ 272829 w 308906"/>
                <a:gd name="connsiteY16" fmla="*/ 197189 h 197246"/>
                <a:gd name="connsiteX17" fmla="*/ 264631 w 308906"/>
                <a:gd name="connsiteY17" fmla="*/ 191899 h 197246"/>
                <a:gd name="connsiteX18" fmla="*/ 272615 w 308906"/>
                <a:gd name="connsiteY18" fmla="*/ 186308 h 197246"/>
                <a:gd name="connsiteX19" fmla="*/ 298394 w 308906"/>
                <a:gd name="connsiteY19" fmla="*/ 186308 h 19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8906" h="197246">
                  <a:moveTo>
                    <a:pt x="298394" y="186308"/>
                  </a:moveTo>
                  <a:cubicBezTo>
                    <a:pt x="298394" y="127571"/>
                    <a:pt x="298394" y="69715"/>
                    <a:pt x="298394" y="11293"/>
                  </a:cubicBezTo>
                  <a:cubicBezTo>
                    <a:pt x="202544" y="11293"/>
                    <a:pt x="106794" y="11293"/>
                    <a:pt x="10667" y="11293"/>
                  </a:cubicBezTo>
                  <a:cubicBezTo>
                    <a:pt x="10667" y="69350"/>
                    <a:pt x="10667" y="127369"/>
                    <a:pt x="10667" y="186308"/>
                  </a:cubicBezTo>
                  <a:cubicBezTo>
                    <a:pt x="13123" y="186308"/>
                    <a:pt x="15541" y="186308"/>
                    <a:pt x="17959" y="186308"/>
                  </a:cubicBezTo>
                  <a:cubicBezTo>
                    <a:pt x="91833" y="186308"/>
                    <a:pt x="165707" y="186308"/>
                    <a:pt x="239582" y="186308"/>
                  </a:cubicBezTo>
                  <a:cubicBezTo>
                    <a:pt x="244204" y="186308"/>
                    <a:pt x="250211" y="185627"/>
                    <a:pt x="250173" y="191962"/>
                  </a:cubicBezTo>
                  <a:cubicBezTo>
                    <a:pt x="250135" y="197869"/>
                    <a:pt x="244304" y="197226"/>
                    <a:pt x="239871" y="197226"/>
                  </a:cubicBezTo>
                  <a:cubicBezTo>
                    <a:pt x="163264" y="197226"/>
                    <a:pt x="86670" y="197226"/>
                    <a:pt x="10062" y="197214"/>
                  </a:cubicBezTo>
                  <a:cubicBezTo>
                    <a:pt x="680" y="197214"/>
                    <a:pt x="0" y="196534"/>
                    <a:pt x="0" y="187252"/>
                  </a:cubicBezTo>
                  <a:cubicBezTo>
                    <a:pt x="0" y="128062"/>
                    <a:pt x="0" y="68884"/>
                    <a:pt x="0" y="9694"/>
                  </a:cubicBezTo>
                  <a:cubicBezTo>
                    <a:pt x="0" y="916"/>
                    <a:pt x="882" y="9"/>
                    <a:pt x="9722" y="9"/>
                  </a:cubicBezTo>
                  <a:cubicBezTo>
                    <a:pt x="106265" y="-3"/>
                    <a:pt x="202808" y="-3"/>
                    <a:pt x="299351" y="9"/>
                  </a:cubicBezTo>
                  <a:cubicBezTo>
                    <a:pt x="307852" y="9"/>
                    <a:pt x="308897" y="1042"/>
                    <a:pt x="308897" y="9241"/>
                  </a:cubicBezTo>
                  <a:cubicBezTo>
                    <a:pt x="308910" y="68846"/>
                    <a:pt x="308910" y="128452"/>
                    <a:pt x="308897" y="188058"/>
                  </a:cubicBezTo>
                  <a:cubicBezTo>
                    <a:pt x="308897" y="196169"/>
                    <a:pt x="307915" y="197163"/>
                    <a:pt x="299905" y="197201"/>
                  </a:cubicBezTo>
                  <a:cubicBezTo>
                    <a:pt x="290876" y="197239"/>
                    <a:pt x="281859" y="197252"/>
                    <a:pt x="272829" y="197189"/>
                  </a:cubicBezTo>
                  <a:cubicBezTo>
                    <a:pt x="269038" y="197163"/>
                    <a:pt x="264694" y="197453"/>
                    <a:pt x="264631" y="191899"/>
                  </a:cubicBezTo>
                  <a:cubicBezTo>
                    <a:pt x="264568" y="186484"/>
                    <a:pt x="268711" y="186333"/>
                    <a:pt x="272615" y="186308"/>
                  </a:cubicBezTo>
                  <a:cubicBezTo>
                    <a:pt x="281002" y="186270"/>
                    <a:pt x="289377" y="186308"/>
                    <a:pt x="298394" y="186308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5" name="Freeform: Shape 1234">
              <a:extLst>
                <a:ext uri="{FF2B5EF4-FFF2-40B4-BE49-F238E27FC236}">
                  <a16:creationId xmlns:a16="http://schemas.microsoft.com/office/drawing/2014/main" id="{40170471-E442-2AB6-1618-5869536E4D4C}"/>
                </a:ext>
              </a:extLst>
            </p:cNvPr>
            <p:cNvSpPr/>
            <p:nvPr/>
          </p:nvSpPr>
          <p:spPr>
            <a:xfrm>
              <a:off x="-225769" y="3868821"/>
              <a:ext cx="69371" cy="70025"/>
            </a:xfrm>
            <a:custGeom>
              <a:avLst/>
              <a:gdLst>
                <a:gd name="connsiteX0" fmla="*/ 1 w 69371"/>
                <a:gd name="connsiteY0" fmla="*/ 6024 h 70025"/>
                <a:gd name="connsiteX1" fmla="*/ 8855 w 69371"/>
                <a:gd name="connsiteY1" fmla="*/ 621 h 70025"/>
                <a:gd name="connsiteX2" fmla="*/ 32795 w 69371"/>
                <a:gd name="connsiteY2" fmla="*/ 7824 h 70025"/>
                <a:gd name="connsiteX3" fmla="*/ 64443 w 69371"/>
                <a:gd name="connsiteY3" fmla="*/ 17673 h 70025"/>
                <a:gd name="connsiteX4" fmla="*/ 69367 w 69371"/>
                <a:gd name="connsiteY4" fmla="*/ 22824 h 70025"/>
                <a:gd name="connsiteX5" fmla="*/ 65035 w 69371"/>
                <a:gd name="connsiteY5" fmla="*/ 28428 h 70025"/>
                <a:gd name="connsiteX6" fmla="*/ 43110 w 69371"/>
                <a:gd name="connsiteY6" fmla="*/ 37621 h 70025"/>
                <a:gd name="connsiteX7" fmla="*/ 37304 w 69371"/>
                <a:gd name="connsiteY7" fmla="*/ 43402 h 70025"/>
                <a:gd name="connsiteX8" fmla="*/ 28161 w 69371"/>
                <a:gd name="connsiteY8" fmla="*/ 65340 h 70025"/>
                <a:gd name="connsiteX9" fmla="*/ 22683 w 69371"/>
                <a:gd name="connsiteY9" fmla="*/ 70025 h 70025"/>
                <a:gd name="connsiteX10" fmla="*/ 17658 w 69371"/>
                <a:gd name="connsiteY10" fmla="*/ 64924 h 70025"/>
                <a:gd name="connsiteX11" fmla="*/ 719 w 69371"/>
                <a:gd name="connsiteY11" fmla="*/ 9285 h 70025"/>
                <a:gd name="connsiteX12" fmla="*/ 1 w 69371"/>
                <a:gd name="connsiteY12" fmla="*/ 6024 h 70025"/>
                <a:gd name="connsiteX13" fmla="*/ 12570 w 69371"/>
                <a:gd name="connsiteY13" fmla="*/ 12723 h 70025"/>
                <a:gd name="connsiteX14" fmla="*/ 23098 w 69371"/>
                <a:gd name="connsiteY14" fmla="*/ 47658 h 70025"/>
                <a:gd name="connsiteX15" fmla="*/ 24824 w 69371"/>
                <a:gd name="connsiteY15" fmla="*/ 48779 h 70025"/>
                <a:gd name="connsiteX16" fmla="*/ 48260 w 69371"/>
                <a:gd name="connsiteY16" fmla="*/ 24587 h 70025"/>
                <a:gd name="connsiteX17" fmla="*/ 47265 w 69371"/>
                <a:gd name="connsiteY17" fmla="*/ 23189 h 70025"/>
                <a:gd name="connsiteX18" fmla="*/ 12570 w 69371"/>
                <a:gd name="connsiteY18" fmla="*/ 12723 h 7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9371" h="70025">
                  <a:moveTo>
                    <a:pt x="1" y="6024"/>
                  </a:moveTo>
                  <a:cubicBezTo>
                    <a:pt x="-74" y="709"/>
                    <a:pt x="2911" y="-1079"/>
                    <a:pt x="8855" y="621"/>
                  </a:cubicBezTo>
                  <a:cubicBezTo>
                    <a:pt x="16864" y="2913"/>
                    <a:pt x="24824" y="5394"/>
                    <a:pt x="32795" y="7824"/>
                  </a:cubicBezTo>
                  <a:cubicBezTo>
                    <a:pt x="43361" y="11048"/>
                    <a:pt x="53990" y="14109"/>
                    <a:pt x="64443" y="17673"/>
                  </a:cubicBezTo>
                  <a:cubicBezTo>
                    <a:pt x="66546" y="18391"/>
                    <a:pt x="69254" y="20960"/>
                    <a:pt x="69367" y="22824"/>
                  </a:cubicBezTo>
                  <a:cubicBezTo>
                    <a:pt x="69481" y="24650"/>
                    <a:pt x="67037" y="27496"/>
                    <a:pt x="65035" y="28428"/>
                  </a:cubicBezTo>
                  <a:cubicBezTo>
                    <a:pt x="57869" y="31778"/>
                    <a:pt x="50288" y="34284"/>
                    <a:pt x="43110" y="37621"/>
                  </a:cubicBezTo>
                  <a:cubicBezTo>
                    <a:pt x="40754" y="38717"/>
                    <a:pt x="38399" y="41047"/>
                    <a:pt x="37304" y="43402"/>
                  </a:cubicBezTo>
                  <a:cubicBezTo>
                    <a:pt x="33966" y="50580"/>
                    <a:pt x="31473" y="58149"/>
                    <a:pt x="28161" y="65340"/>
                  </a:cubicBezTo>
                  <a:cubicBezTo>
                    <a:pt x="27191" y="67430"/>
                    <a:pt x="24521" y="70075"/>
                    <a:pt x="22683" y="70025"/>
                  </a:cubicBezTo>
                  <a:cubicBezTo>
                    <a:pt x="20919" y="69974"/>
                    <a:pt x="18338" y="67065"/>
                    <a:pt x="17658" y="64924"/>
                  </a:cubicBezTo>
                  <a:cubicBezTo>
                    <a:pt x="11802" y="46449"/>
                    <a:pt x="6298" y="27848"/>
                    <a:pt x="719" y="9285"/>
                  </a:cubicBezTo>
                  <a:cubicBezTo>
                    <a:pt x="341" y="8127"/>
                    <a:pt x="178" y="6867"/>
                    <a:pt x="1" y="6024"/>
                  </a:cubicBezTo>
                  <a:close/>
                  <a:moveTo>
                    <a:pt x="12570" y="12723"/>
                  </a:moveTo>
                  <a:cubicBezTo>
                    <a:pt x="16323" y="25166"/>
                    <a:pt x="19710" y="36412"/>
                    <a:pt x="23098" y="47658"/>
                  </a:cubicBezTo>
                  <a:cubicBezTo>
                    <a:pt x="23677" y="48036"/>
                    <a:pt x="24244" y="48401"/>
                    <a:pt x="24824" y="48779"/>
                  </a:cubicBezTo>
                  <a:cubicBezTo>
                    <a:pt x="25995" y="34183"/>
                    <a:pt x="34747" y="27055"/>
                    <a:pt x="48260" y="24587"/>
                  </a:cubicBezTo>
                  <a:cubicBezTo>
                    <a:pt x="47933" y="24121"/>
                    <a:pt x="47593" y="23655"/>
                    <a:pt x="47265" y="23189"/>
                  </a:cubicBezTo>
                  <a:cubicBezTo>
                    <a:pt x="36019" y="19801"/>
                    <a:pt x="24786" y="16413"/>
                    <a:pt x="12570" y="1272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6" name="Freeform: Shape 1235">
              <a:extLst>
                <a:ext uri="{FF2B5EF4-FFF2-40B4-BE49-F238E27FC236}">
                  <a16:creationId xmlns:a16="http://schemas.microsoft.com/office/drawing/2014/main" id="{88EDB858-7A67-EC39-C29F-44C7C5BBF6E5}"/>
                </a:ext>
              </a:extLst>
            </p:cNvPr>
            <p:cNvSpPr/>
            <p:nvPr/>
          </p:nvSpPr>
          <p:spPr>
            <a:xfrm>
              <a:off x="-420091" y="3850211"/>
              <a:ext cx="42181" cy="38891"/>
            </a:xfrm>
            <a:custGeom>
              <a:avLst/>
              <a:gdLst>
                <a:gd name="connsiteX0" fmla="*/ 20518 w 42181"/>
                <a:gd name="connsiteY0" fmla="*/ 38864 h 38891"/>
                <a:gd name="connsiteX1" fmla="*/ 7307 w 42181"/>
                <a:gd name="connsiteY1" fmla="*/ 38877 h 38891"/>
                <a:gd name="connsiteX2" fmla="*/ 54 w 42181"/>
                <a:gd name="connsiteY2" fmla="*/ 32240 h 38891"/>
                <a:gd name="connsiteX3" fmla="*/ 41 w 42181"/>
                <a:gd name="connsiteY3" fmla="*/ 6448 h 38891"/>
                <a:gd name="connsiteX4" fmla="*/ 6741 w 42181"/>
                <a:gd name="connsiteY4" fmla="*/ 0 h 38891"/>
                <a:gd name="connsiteX5" fmla="*/ 35681 w 42181"/>
                <a:gd name="connsiteY5" fmla="*/ 25 h 38891"/>
                <a:gd name="connsiteX6" fmla="*/ 42179 w 42181"/>
                <a:gd name="connsiteY6" fmla="*/ 6511 h 38891"/>
                <a:gd name="connsiteX7" fmla="*/ 42167 w 42181"/>
                <a:gd name="connsiteY7" fmla="*/ 32303 h 38891"/>
                <a:gd name="connsiteX8" fmla="*/ 35605 w 42181"/>
                <a:gd name="connsiteY8" fmla="*/ 38839 h 38891"/>
                <a:gd name="connsiteX9" fmla="*/ 20518 w 42181"/>
                <a:gd name="connsiteY9" fmla="*/ 38864 h 38891"/>
                <a:gd name="connsiteX10" fmla="*/ 31689 w 42181"/>
                <a:gd name="connsiteY10" fmla="*/ 27857 h 38891"/>
                <a:gd name="connsiteX11" fmla="*/ 31689 w 42181"/>
                <a:gd name="connsiteY11" fmla="*/ 11158 h 38891"/>
                <a:gd name="connsiteX12" fmla="*/ 10846 w 42181"/>
                <a:gd name="connsiteY12" fmla="*/ 11158 h 38891"/>
                <a:gd name="connsiteX13" fmla="*/ 10846 w 42181"/>
                <a:gd name="connsiteY13" fmla="*/ 27857 h 38891"/>
                <a:gd name="connsiteX14" fmla="*/ 31689 w 42181"/>
                <a:gd name="connsiteY14" fmla="*/ 27857 h 3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181" h="38891">
                  <a:moveTo>
                    <a:pt x="20518" y="38864"/>
                  </a:moveTo>
                  <a:cubicBezTo>
                    <a:pt x="16110" y="38864"/>
                    <a:pt x="11715" y="38801"/>
                    <a:pt x="7307" y="38877"/>
                  </a:cubicBezTo>
                  <a:cubicBezTo>
                    <a:pt x="2736" y="38953"/>
                    <a:pt x="91" y="36937"/>
                    <a:pt x="54" y="32240"/>
                  </a:cubicBezTo>
                  <a:cubicBezTo>
                    <a:pt x="-22" y="23639"/>
                    <a:pt x="-9" y="15050"/>
                    <a:pt x="41" y="6448"/>
                  </a:cubicBezTo>
                  <a:cubicBezTo>
                    <a:pt x="66" y="2078"/>
                    <a:pt x="2346" y="-25"/>
                    <a:pt x="6741" y="0"/>
                  </a:cubicBezTo>
                  <a:cubicBezTo>
                    <a:pt x="16387" y="51"/>
                    <a:pt x="26034" y="0"/>
                    <a:pt x="35681" y="25"/>
                  </a:cubicBezTo>
                  <a:cubicBezTo>
                    <a:pt x="39963" y="38"/>
                    <a:pt x="42255" y="1889"/>
                    <a:pt x="42179" y="6511"/>
                  </a:cubicBezTo>
                  <a:cubicBezTo>
                    <a:pt x="42041" y="15100"/>
                    <a:pt x="42053" y="23702"/>
                    <a:pt x="42167" y="32303"/>
                  </a:cubicBezTo>
                  <a:cubicBezTo>
                    <a:pt x="42230" y="36900"/>
                    <a:pt x="39787" y="38764"/>
                    <a:pt x="35605" y="38839"/>
                  </a:cubicBezTo>
                  <a:cubicBezTo>
                    <a:pt x="30581" y="38940"/>
                    <a:pt x="25543" y="38864"/>
                    <a:pt x="20518" y="38864"/>
                  </a:cubicBezTo>
                  <a:close/>
                  <a:moveTo>
                    <a:pt x="31689" y="27857"/>
                  </a:moveTo>
                  <a:cubicBezTo>
                    <a:pt x="31689" y="21989"/>
                    <a:pt x="31689" y="16662"/>
                    <a:pt x="31689" y="11158"/>
                  </a:cubicBezTo>
                  <a:cubicBezTo>
                    <a:pt x="24561" y="11158"/>
                    <a:pt x="17798" y="11158"/>
                    <a:pt x="10846" y="11158"/>
                  </a:cubicBezTo>
                  <a:cubicBezTo>
                    <a:pt x="10846" y="16901"/>
                    <a:pt x="10846" y="22215"/>
                    <a:pt x="10846" y="27857"/>
                  </a:cubicBezTo>
                  <a:cubicBezTo>
                    <a:pt x="17848" y="27857"/>
                    <a:pt x="24460" y="27857"/>
                    <a:pt x="31689" y="27857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7" name="Freeform: Shape 1236">
              <a:extLst>
                <a:ext uri="{FF2B5EF4-FFF2-40B4-BE49-F238E27FC236}">
                  <a16:creationId xmlns:a16="http://schemas.microsoft.com/office/drawing/2014/main" id="{3C10AF60-D2EE-E19F-C1B5-8D6B7F2F9780}"/>
                </a:ext>
              </a:extLst>
            </p:cNvPr>
            <p:cNvSpPr/>
            <p:nvPr/>
          </p:nvSpPr>
          <p:spPr>
            <a:xfrm>
              <a:off x="-420088" y="3799710"/>
              <a:ext cx="42191" cy="38835"/>
            </a:xfrm>
            <a:custGeom>
              <a:avLst/>
              <a:gdLst>
                <a:gd name="connsiteX0" fmla="*/ 20704 w 42191"/>
                <a:gd name="connsiteY0" fmla="*/ 38814 h 38835"/>
                <a:gd name="connsiteX1" fmla="*/ 6864 w 42191"/>
                <a:gd name="connsiteY1" fmla="*/ 38826 h 38835"/>
                <a:gd name="connsiteX2" fmla="*/ 50 w 42191"/>
                <a:gd name="connsiteY2" fmla="*/ 32454 h 38835"/>
                <a:gd name="connsiteX3" fmla="*/ 101 w 42191"/>
                <a:gd name="connsiteY3" fmla="*/ 6033 h 38835"/>
                <a:gd name="connsiteX4" fmla="*/ 6549 w 42191"/>
                <a:gd name="connsiteY4" fmla="*/ 0 h 38835"/>
                <a:gd name="connsiteX5" fmla="*/ 36119 w 42191"/>
                <a:gd name="connsiteY5" fmla="*/ 38 h 38835"/>
                <a:gd name="connsiteX6" fmla="*/ 42164 w 42191"/>
                <a:gd name="connsiteY6" fmla="*/ 6347 h 38835"/>
                <a:gd name="connsiteX7" fmla="*/ 42189 w 42191"/>
                <a:gd name="connsiteY7" fmla="*/ 32139 h 38835"/>
                <a:gd name="connsiteX8" fmla="*/ 35804 w 42191"/>
                <a:gd name="connsiteY8" fmla="*/ 38789 h 38835"/>
                <a:gd name="connsiteX9" fmla="*/ 20704 w 42191"/>
                <a:gd name="connsiteY9" fmla="*/ 38814 h 38835"/>
                <a:gd name="connsiteX10" fmla="*/ 31723 w 42191"/>
                <a:gd name="connsiteY10" fmla="*/ 10982 h 38835"/>
                <a:gd name="connsiteX11" fmla="*/ 10793 w 42191"/>
                <a:gd name="connsiteY11" fmla="*/ 10982 h 38835"/>
                <a:gd name="connsiteX12" fmla="*/ 10793 w 42191"/>
                <a:gd name="connsiteY12" fmla="*/ 27618 h 38835"/>
                <a:gd name="connsiteX13" fmla="*/ 31723 w 42191"/>
                <a:gd name="connsiteY13" fmla="*/ 27618 h 38835"/>
                <a:gd name="connsiteX14" fmla="*/ 31723 w 42191"/>
                <a:gd name="connsiteY14" fmla="*/ 10982 h 38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191" h="38835">
                  <a:moveTo>
                    <a:pt x="20704" y="38814"/>
                  </a:moveTo>
                  <a:cubicBezTo>
                    <a:pt x="16095" y="38814"/>
                    <a:pt x="11473" y="38801"/>
                    <a:pt x="6864" y="38826"/>
                  </a:cubicBezTo>
                  <a:cubicBezTo>
                    <a:pt x="2569" y="38852"/>
                    <a:pt x="76" y="36887"/>
                    <a:pt x="50" y="32454"/>
                  </a:cubicBezTo>
                  <a:cubicBezTo>
                    <a:pt x="0" y="23651"/>
                    <a:pt x="-50" y="14836"/>
                    <a:pt x="101" y="6033"/>
                  </a:cubicBezTo>
                  <a:cubicBezTo>
                    <a:pt x="164" y="2040"/>
                    <a:pt x="2443" y="-25"/>
                    <a:pt x="6549" y="0"/>
                  </a:cubicBezTo>
                  <a:cubicBezTo>
                    <a:pt x="16410" y="38"/>
                    <a:pt x="26258" y="-25"/>
                    <a:pt x="36119" y="38"/>
                  </a:cubicBezTo>
                  <a:cubicBezTo>
                    <a:pt x="40199" y="63"/>
                    <a:pt x="42189" y="2192"/>
                    <a:pt x="42164" y="6347"/>
                  </a:cubicBezTo>
                  <a:cubicBezTo>
                    <a:pt x="42101" y="14949"/>
                    <a:pt x="42025" y="23550"/>
                    <a:pt x="42189" y="32139"/>
                  </a:cubicBezTo>
                  <a:cubicBezTo>
                    <a:pt x="42277" y="36711"/>
                    <a:pt x="40086" y="38713"/>
                    <a:pt x="35804" y="38789"/>
                  </a:cubicBezTo>
                  <a:cubicBezTo>
                    <a:pt x="30766" y="38877"/>
                    <a:pt x="25729" y="38814"/>
                    <a:pt x="20704" y="38814"/>
                  </a:cubicBezTo>
                  <a:close/>
                  <a:moveTo>
                    <a:pt x="31723" y="10982"/>
                  </a:moveTo>
                  <a:cubicBezTo>
                    <a:pt x="24696" y="10982"/>
                    <a:pt x="17908" y="10982"/>
                    <a:pt x="10793" y="10982"/>
                  </a:cubicBezTo>
                  <a:cubicBezTo>
                    <a:pt x="10793" y="16636"/>
                    <a:pt x="10793" y="21951"/>
                    <a:pt x="10793" y="27618"/>
                  </a:cubicBezTo>
                  <a:cubicBezTo>
                    <a:pt x="17883" y="27618"/>
                    <a:pt x="24646" y="27618"/>
                    <a:pt x="31723" y="27618"/>
                  </a:cubicBezTo>
                  <a:cubicBezTo>
                    <a:pt x="31723" y="21989"/>
                    <a:pt x="31723" y="16674"/>
                    <a:pt x="31723" y="10982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8" name="Freeform: Shape 1237">
              <a:extLst>
                <a:ext uri="{FF2B5EF4-FFF2-40B4-BE49-F238E27FC236}">
                  <a16:creationId xmlns:a16="http://schemas.microsoft.com/office/drawing/2014/main" id="{54597434-E218-5EE3-4261-C03CFF3D9A82}"/>
                </a:ext>
              </a:extLst>
            </p:cNvPr>
            <p:cNvSpPr/>
            <p:nvPr/>
          </p:nvSpPr>
          <p:spPr>
            <a:xfrm>
              <a:off x="-420090" y="3900596"/>
              <a:ext cx="42208" cy="38818"/>
            </a:xfrm>
            <a:custGeom>
              <a:avLst/>
              <a:gdLst>
                <a:gd name="connsiteX0" fmla="*/ 21071 w 42208"/>
                <a:gd name="connsiteY0" fmla="*/ 38791 h 38818"/>
                <a:gd name="connsiteX1" fmla="*/ 7243 w 42208"/>
                <a:gd name="connsiteY1" fmla="*/ 38816 h 38818"/>
                <a:gd name="connsiteX2" fmla="*/ 27 w 42208"/>
                <a:gd name="connsiteY2" fmla="*/ 32204 h 38818"/>
                <a:gd name="connsiteX3" fmla="*/ 40 w 42208"/>
                <a:gd name="connsiteY3" fmla="*/ 6450 h 38818"/>
                <a:gd name="connsiteX4" fmla="*/ 6840 w 42208"/>
                <a:gd name="connsiteY4" fmla="*/ 40 h 38818"/>
                <a:gd name="connsiteX5" fmla="*/ 35743 w 42208"/>
                <a:gd name="connsiteY5" fmla="*/ 66 h 38818"/>
                <a:gd name="connsiteX6" fmla="*/ 42190 w 42208"/>
                <a:gd name="connsiteY6" fmla="*/ 6652 h 38818"/>
                <a:gd name="connsiteX7" fmla="*/ 42203 w 42208"/>
                <a:gd name="connsiteY7" fmla="*/ 31776 h 38818"/>
                <a:gd name="connsiteX8" fmla="*/ 34911 w 42208"/>
                <a:gd name="connsiteY8" fmla="*/ 38804 h 38818"/>
                <a:gd name="connsiteX9" fmla="*/ 21071 w 42208"/>
                <a:gd name="connsiteY9" fmla="*/ 38791 h 38818"/>
                <a:gd name="connsiteX10" fmla="*/ 10832 w 42208"/>
                <a:gd name="connsiteY10" fmla="*/ 28074 h 38818"/>
                <a:gd name="connsiteX11" fmla="*/ 31599 w 42208"/>
                <a:gd name="connsiteY11" fmla="*/ 28074 h 38818"/>
                <a:gd name="connsiteX12" fmla="*/ 31599 w 42208"/>
                <a:gd name="connsiteY12" fmla="*/ 11211 h 38818"/>
                <a:gd name="connsiteX13" fmla="*/ 10832 w 42208"/>
                <a:gd name="connsiteY13" fmla="*/ 11211 h 38818"/>
                <a:gd name="connsiteX14" fmla="*/ 10832 w 42208"/>
                <a:gd name="connsiteY14" fmla="*/ 28074 h 3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208" h="38818">
                  <a:moveTo>
                    <a:pt x="21071" y="38791"/>
                  </a:moveTo>
                  <a:cubicBezTo>
                    <a:pt x="16462" y="38791"/>
                    <a:pt x="11852" y="38715"/>
                    <a:pt x="7243" y="38816"/>
                  </a:cubicBezTo>
                  <a:cubicBezTo>
                    <a:pt x="2659" y="38904"/>
                    <a:pt x="52" y="36952"/>
                    <a:pt x="27" y="32204"/>
                  </a:cubicBezTo>
                  <a:cubicBezTo>
                    <a:pt x="-11" y="23616"/>
                    <a:pt x="-11" y="15027"/>
                    <a:pt x="40" y="6450"/>
                  </a:cubicBezTo>
                  <a:cubicBezTo>
                    <a:pt x="65" y="2005"/>
                    <a:pt x="2621" y="53"/>
                    <a:pt x="6840" y="40"/>
                  </a:cubicBezTo>
                  <a:cubicBezTo>
                    <a:pt x="16474" y="15"/>
                    <a:pt x="26108" y="-48"/>
                    <a:pt x="35743" y="66"/>
                  </a:cubicBezTo>
                  <a:cubicBezTo>
                    <a:pt x="39898" y="116"/>
                    <a:pt x="42291" y="2005"/>
                    <a:pt x="42190" y="6652"/>
                  </a:cubicBezTo>
                  <a:cubicBezTo>
                    <a:pt x="42014" y="15027"/>
                    <a:pt x="41976" y="23414"/>
                    <a:pt x="42203" y="31776"/>
                  </a:cubicBezTo>
                  <a:cubicBezTo>
                    <a:pt x="42342" y="37078"/>
                    <a:pt x="39684" y="38854"/>
                    <a:pt x="34911" y="38804"/>
                  </a:cubicBezTo>
                  <a:cubicBezTo>
                    <a:pt x="30289" y="38753"/>
                    <a:pt x="25680" y="38791"/>
                    <a:pt x="21071" y="38791"/>
                  </a:cubicBezTo>
                  <a:close/>
                  <a:moveTo>
                    <a:pt x="10832" y="28074"/>
                  </a:moveTo>
                  <a:cubicBezTo>
                    <a:pt x="17998" y="28074"/>
                    <a:pt x="24773" y="28074"/>
                    <a:pt x="31599" y="28074"/>
                  </a:cubicBezTo>
                  <a:cubicBezTo>
                    <a:pt x="31599" y="22117"/>
                    <a:pt x="31599" y="16576"/>
                    <a:pt x="31599" y="11211"/>
                  </a:cubicBezTo>
                  <a:cubicBezTo>
                    <a:pt x="24370" y="11211"/>
                    <a:pt x="17582" y="11211"/>
                    <a:pt x="10832" y="11211"/>
                  </a:cubicBezTo>
                  <a:cubicBezTo>
                    <a:pt x="10832" y="17117"/>
                    <a:pt x="10832" y="22470"/>
                    <a:pt x="10832" y="28074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9" name="Freeform: Shape 1238">
              <a:extLst>
                <a:ext uri="{FF2B5EF4-FFF2-40B4-BE49-F238E27FC236}">
                  <a16:creationId xmlns:a16="http://schemas.microsoft.com/office/drawing/2014/main" id="{C519E8F3-FE0A-7272-0B59-E6270A7A8C88}"/>
                </a:ext>
              </a:extLst>
            </p:cNvPr>
            <p:cNvSpPr/>
            <p:nvPr/>
          </p:nvSpPr>
          <p:spPr>
            <a:xfrm>
              <a:off x="-360012" y="3827700"/>
              <a:ext cx="96513" cy="10862"/>
            </a:xfrm>
            <a:custGeom>
              <a:avLst/>
              <a:gdLst>
                <a:gd name="connsiteX0" fmla="*/ 48166 w 96513"/>
                <a:gd name="connsiteY0" fmla="*/ 10837 h 10862"/>
                <a:gd name="connsiteX1" fmla="*/ 7955 w 96513"/>
                <a:gd name="connsiteY1" fmla="*/ 10862 h 10862"/>
                <a:gd name="connsiteX2" fmla="*/ 8 w 96513"/>
                <a:gd name="connsiteY2" fmla="*/ 5762 h 10862"/>
                <a:gd name="connsiteX3" fmla="*/ 7967 w 96513"/>
                <a:gd name="connsiteY3" fmla="*/ 6 h 10862"/>
                <a:gd name="connsiteX4" fmla="*/ 88378 w 96513"/>
                <a:gd name="connsiteY4" fmla="*/ 32 h 10862"/>
                <a:gd name="connsiteX5" fmla="*/ 96513 w 96513"/>
                <a:gd name="connsiteY5" fmla="*/ 5472 h 10862"/>
                <a:gd name="connsiteX6" fmla="*/ 88365 w 96513"/>
                <a:gd name="connsiteY6" fmla="*/ 10837 h 10862"/>
                <a:gd name="connsiteX7" fmla="*/ 48166 w 96513"/>
                <a:gd name="connsiteY7" fmla="*/ 10837 h 1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513" h="10862">
                  <a:moveTo>
                    <a:pt x="48166" y="10837"/>
                  </a:moveTo>
                  <a:cubicBezTo>
                    <a:pt x="34767" y="10837"/>
                    <a:pt x="21367" y="10799"/>
                    <a:pt x="7955" y="10862"/>
                  </a:cubicBezTo>
                  <a:cubicBezTo>
                    <a:pt x="4101" y="10875"/>
                    <a:pt x="197" y="10245"/>
                    <a:pt x="8" y="5762"/>
                  </a:cubicBezTo>
                  <a:cubicBezTo>
                    <a:pt x="-206" y="774"/>
                    <a:pt x="3912" y="6"/>
                    <a:pt x="7967" y="6"/>
                  </a:cubicBezTo>
                  <a:cubicBezTo>
                    <a:pt x="34767" y="6"/>
                    <a:pt x="61578" y="-19"/>
                    <a:pt x="88378" y="32"/>
                  </a:cubicBezTo>
                  <a:cubicBezTo>
                    <a:pt x="92206" y="44"/>
                    <a:pt x="96526" y="120"/>
                    <a:pt x="96513" y="5472"/>
                  </a:cubicBezTo>
                  <a:cubicBezTo>
                    <a:pt x="96501" y="10824"/>
                    <a:pt x="92244" y="10837"/>
                    <a:pt x="88365" y="10837"/>
                  </a:cubicBezTo>
                  <a:cubicBezTo>
                    <a:pt x="74965" y="10849"/>
                    <a:pt x="61566" y="10837"/>
                    <a:pt x="48166" y="10837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0" name="Freeform: Shape 1239">
              <a:extLst>
                <a:ext uri="{FF2B5EF4-FFF2-40B4-BE49-F238E27FC236}">
                  <a16:creationId xmlns:a16="http://schemas.microsoft.com/office/drawing/2014/main" id="{02DD510D-CFE6-17B9-992F-943F420CC212}"/>
                </a:ext>
              </a:extLst>
            </p:cNvPr>
            <p:cNvSpPr/>
            <p:nvPr/>
          </p:nvSpPr>
          <p:spPr>
            <a:xfrm>
              <a:off x="-360167" y="3878318"/>
              <a:ext cx="96651" cy="10957"/>
            </a:xfrm>
            <a:custGeom>
              <a:avLst/>
              <a:gdLst>
                <a:gd name="connsiteX0" fmla="*/ 48196 w 96651"/>
                <a:gd name="connsiteY0" fmla="*/ 10769 h 10957"/>
                <a:gd name="connsiteX1" fmla="*/ 9886 w 96651"/>
                <a:gd name="connsiteY1" fmla="*/ 10769 h 10957"/>
                <a:gd name="connsiteX2" fmla="*/ 6183 w 96651"/>
                <a:gd name="connsiteY2" fmla="*/ 10656 h 10957"/>
                <a:gd name="connsiteX3" fmla="*/ 0 w 96651"/>
                <a:gd name="connsiteY3" fmla="*/ 4926 h 10957"/>
                <a:gd name="connsiteX4" fmla="*/ 6360 w 96651"/>
                <a:gd name="connsiteY4" fmla="*/ 329 h 10957"/>
                <a:gd name="connsiteX5" fmla="*/ 32718 w 96651"/>
                <a:gd name="connsiteY5" fmla="*/ 77 h 10957"/>
                <a:gd name="connsiteX6" fmla="*/ 88609 w 96651"/>
                <a:gd name="connsiteY6" fmla="*/ 103 h 10957"/>
                <a:gd name="connsiteX7" fmla="*/ 96644 w 96651"/>
                <a:gd name="connsiteY7" fmla="*/ 5442 h 10957"/>
                <a:gd name="connsiteX8" fmla="*/ 88370 w 96651"/>
                <a:gd name="connsiteY8" fmla="*/ 10769 h 10957"/>
                <a:gd name="connsiteX9" fmla="*/ 48196 w 96651"/>
                <a:gd name="connsiteY9" fmla="*/ 10769 h 1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651" h="10957">
                  <a:moveTo>
                    <a:pt x="48196" y="10769"/>
                  </a:moveTo>
                  <a:cubicBezTo>
                    <a:pt x="35426" y="10769"/>
                    <a:pt x="22656" y="10769"/>
                    <a:pt x="9886" y="10769"/>
                  </a:cubicBezTo>
                  <a:cubicBezTo>
                    <a:pt x="8627" y="10769"/>
                    <a:pt x="7002" y="11261"/>
                    <a:pt x="6183" y="10656"/>
                  </a:cubicBezTo>
                  <a:cubicBezTo>
                    <a:pt x="3942" y="8994"/>
                    <a:pt x="2040" y="6865"/>
                    <a:pt x="0" y="4926"/>
                  </a:cubicBezTo>
                  <a:cubicBezTo>
                    <a:pt x="2116" y="3326"/>
                    <a:pt x="4156" y="468"/>
                    <a:pt x="6360" y="329"/>
                  </a:cubicBezTo>
                  <a:cubicBezTo>
                    <a:pt x="15125" y="-212"/>
                    <a:pt x="23928" y="77"/>
                    <a:pt x="32718" y="77"/>
                  </a:cubicBezTo>
                  <a:cubicBezTo>
                    <a:pt x="51344" y="77"/>
                    <a:pt x="69983" y="52"/>
                    <a:pt x="88609" y="103"/>
                  </a:cubicBezTo>
                  <a:cubicBezTo>
                    <a:pt x="92400" y="115"/>
                    <a:pt x="96858" y="-137"/>
                    <a:pt x="96644" y="5442"/>
                  </a:cubicBezTo>
                  <a:cubicBezTo>
                    <a:pt x="96455" y="10643"/>
                    <a:pt x="92299" y="10769"/>
                    <a:pt x="88370" y="10769"/>
                  </a:cubicBezTo>
                  <a:cubicBezTo>
                    <a:pt x="74995" y="10757"/>
                    <a:pt x="61596" y="10769"/>
                    <a:pt x="48196" y="10769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1" name="Freeform: Shape 1240">
              <a:extLst>
                <a:ext uri="{FF2B5EF4-FFF2-40B4-BE49-F238E27FC236}">
                  <a16:creationId xmlns:a16="http://schemas.microsoft.com/office/drawing/2014/main" id="{92C70E87-40AD-7B2C-C3D4-562F014C4EDE}"/>
                </a:ext>
              </a:extLst>
            </p:cNvPr>
            <p:cNvSpPr/>
            <p:nvPr/>
          </p:nvSpPr>
          <p:spPr>
            <a:xfrm>
              <a:off x="-360048" y="3929087"/>
              <a:ext cx="96587" cy="10325"/>
            </a:xfrm>
            <a:custGeom>
              <a:avLst/>
              <a:gdLst>
                <a:gd name="connsiteX0" fmla="*/ 48555 w 96587"/>
                <a:gd name="connsiteY0" fmla="*/ 11 h 10325"/>
                <a:gd name="connsiteX1" fmla="*/ 88842 w 96587"/>
                <a:gd name="connsiteY1" fmla="*/ 36 h 10325"/>
                <a:gd name="connsiteX2" fmla="*/ 96587 w 96587"/>
                <a:gd name="connsiteY2" fmla="*/ 4885 h 10325"/>
                <a:gd name="connsiteX3" fmla="*/ 89094 w 96587"/>
                <a:gd name="connsiteY3" fmla="*/ 10313 h 10325"/>
                <a:gd name="connsiteX4" fmla="*/ 7260 w 96587"/>
                <a:gd name="connsiteY4" fmla="*/ 10325 h 10325"/>
                <a:gd name="connsiteX5" fmla="*/ 6 w 96587"/>
                <a:gd name="connsiteY5" fmla="*/ 5162 h 10325"/>
                <a:gd name="connsiteX6" fmla="*/ 7008 w 96587"/>
                <a:gd name="connsiteY6" fmla="*/ 11 h 10325"/>
                <a:gd name="connsiteX7" fmla="*/ 48555 w 96587"/>
                <a:gd name="connsiteY7" fmla="*/ 11 h 1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587" h="10325">
                  <a:moveTo>
                    <a:pt x="48555" y="11"/>
                  </a:moveTo>
                  <a:cubicBezTo>
                    <a:pt x="61980" y="11"/>
                    <a:pt x="75417" y="-27"/>
                    <a:pt x="88842" y="36"/>
                  </a:cubicBezTo>
                  <a:cubicBezTo>
                    <a:pt x="92343" y="49"/>
                    <a:pt x="96575" y="-505"/>
                    <a:pt x="96587" y="4885"/>
                  </a:cubicBezTo>
                  <a:cubicBezTo>
                    <a:pt x="96612" y="9885"/>
                    <a:pt x="92859" y="10300"/>
                    <a:pt x="89094" y="10313"/>
                  </a:cubicBezTo>
                  <a:cubicBezTo>
                    <a:pt x="61816" y="10325"/>
                    <a:pt x="34538" y="10313"/>
                    <a:pt x="7260" y="10325"/>
                  </a:cubicBezTo>
                  <a:cubicBezTo>
                    <a:pt x="3558" y="10325"/>
                    <a:pt x="170" y="9368"/>
                    <a:pt x="6" y="5162"/>
                  </a:cubicBezTo>
                  <a:cubicBezTo>
                    <a:pt x="-170" y="679"/>
                    <a:pt x="3331" y="11"/>
                    <a:pt x="7008" y="11"/>
                  </a:cubicBezTo>
                  <a:cubicBezTo>
                    <a:pt x="20861" y="24"/>
                    <a:pt x="34702" y="11"/>
                    <a:pt x="48555" y="1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2" name="Freeform: Shape 1241">
              <a:extLst>
                <a:ext uri="{FF2B5EF4-FFF2-40B4-BE49-F238E27FC236}">
                  <a16:creationId xmlns:a16="http://schemas.microsoft.com/office/drawing/2014/main" id="{EFE3E7A5-5689-DD9E-0347-6EC7F0133AA0}"/>
                </a:ext>
              </a:extLst>
            </p:cNvPr>
            <p:cNvSpPr/>
            <p:nvPr/>
          </p:nvSpPr>
          <p:spPr>
            <a:xfrm>
              <a:off x="-319586" y="3900572"/>
              <a:ext cx="81262" cy="10686"/>
            </a:xfrm>
            <a:custGeom>
              <a:avLst/>
              <a:gdLst>
                <a:gd name="connsiteX0" fmla="*/ 40572 w 81262"/>
                <a:gd name="connsiteY0" fmla="*/ 39 h 10686"/>
                <a:gd name="connsiteX1" fmla="*/ 73214 w 81262"/>
                <a:gd name="connsiteY1" fmla="*/ 51 h 10686"/>
                <a:gd name="connsiteX2" fmla="*/ 81262 w 81262"/>
                <a:gd name="connsiteY2" fmla="*/ 5567 h 10686"/>
                <a:gd name="connsiteX3" fmla="*/ 73466 w 81262"/>
                <a:gd name="connsiteY3" fmla="*/ 10655 h 10686"/>
                <a:gd name="connsiteX4" fmla="*/ 8181 w 81262"/>
                <a:gd name="connsiteY4" fmla="*/ 10680 h 10686"/>
                <a:gd name="connsiteX5" fmla="*/ 8 w 81262"/>
                <a:gd name="connsiteY5" fmla="*/ 5215 h 10686"/>
                <a:gd name="connsiteX6" fmla="*/ 8559 w 81262"/>
                <a:gd name="connsiteY6" fmla="*/ 1 h 10686"/>
                <a:gd name="connsiteX7" fmla="*/ 40572 w 81262"/>
                <a:gd name="connsiteY7" fmla="*/ 39 h 1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62" h="10686">
                  <a:moveTo>
                    <a:pt x="40572" y="39"/>
                  </a:moveTo>
                  <a:cubicBezTo>
                    <a:pt x="51453" y="39"/>
                    <a:pt x="62334" y="13"/>
                    <a:pt x="73214" y="51"/>
                  </a:cubicBezTo>
                  <a:cubicBezTo>
                    <a:pt x="77131" y="64"/>
                    <a:pt x="81312" y="303"/>
                    <a:pt x="81262" y="5567"/>
                  </a:cubicBezTo>
                  <a:cubicBezTo>
                    <a:pt x="81211" y="10554"/>
                    <a:pt x="77093" y="10643"/>
                    <a:pt x="73466" y="10655"/>
                  </a:cubicBezTo>
                  <a:cubicBezTo>
                    <a:pt x="51705" y="10705"/>
                    <a:pt x="29943" y="10680"/>
                    <a:pt x="8181" y="10680"/>
                  </a:cubicBezTo>
                  <a:cubicBezTo>
                    <a:pt x="4176" y="10680"/>
                    <a:pt x="-207" y="10114"/>
                    <a:pt x="8" y="5215"/>
                  </a:cubicBezTo>
                  <a:cubicBezTo>
                    <a:pt x="209" y="542"/>
                    <a:pt x="4491" y="-24"/>
                    <a:pt x="8559" y="1"/>
                  </a:cubicBezTo>
                  <a:cubicBezTo>
                    <a:pt x="19225" y="89"/>
                    <a:pt x="29905" y="39"/>
                    <a:pt x="40572" y="39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3" name="Freeform: Shape 1242">
              <a:extLst>
                <a:ext uri="{FF2B5EF4-FFF2-40B4-BE49-F238E27FC236}">
                  <a16:creationId xmlns:a16="http://schemas.microsoft.com/office/drawing/2014/main" id="{44F020A7-D6D7-2F93-33A4-9BB251DC93D9}"/>
                </a:ext>
              </a:extLst>
            </p:cNvPr>
            <p:cNvSpPr/>
            <p:nvPr/>
          </p:nvSpPr>
          <p:spPr>
            <a:xfrm>
              <a:off x="-319629" y="3850184"/>
              <a:ext cx="81309" cy="10753"/>
            </a:xfrm>
            <a:custGeom>
              <a:avLst/>
              <a:gdLst>
                <a:gd name="connsiteX0" fmla="*/ 40904 w 81309"/>
                <a:gd name="connsiteY0" fmla="*/ 52 h 10753"/>
                <a:gd name="connsiteX1" fmla="*/ 73560 w 81309"/>
                <a:gd name="connsiteY1" fmla="*/ 52 h 10753"/>
                <a:gd name="connsiteX2" fmla="*/ 81305 w 81309"/>
                <a:gd name="connsiteY2" fmla="*/ 5203 h 10753"/>
                <a:gd name="connsiteX3" fmla="*/ 73837 w 81309"/>
                <a:gd name="connsiteY3" fmla="*/ 10707 h 10753"/>
                <a:gd name="connsiteX4" fmla="*/ 7896 w 81309"/>
                <a:gd name="connsiteY4" fmla="*/ 10744 h 10753"/>
                <a:gd name="connsiteX5" fmla="*/ 0 w 81309"/>
                <a:gd name="connsiteY5" fmla="*/ 5493 h 10753"/>
                <a:gd name="connsiteX6" fmla="*/ 8236 w 81309"/>
                <a:gd name="connsiteY6" fmla="*/ 2 h 10753"/>
                <a:gd name="connsiteX7" fmla="*/ 40904 w 81309"/>
                <a:gd name="connsiteY7" fmla="*/ 52 h 1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309" h="10753">
                  <a:moveTo>
                    <a:pt x="40904" y="52"/>
                  </a:moveTo>
                  <a:cubicBezTo>
                    <a:pt x="51785" y="52"/>
                    <a:pt x="62679" y="65"/>
                    <a:pt x="73560" y="52"/>
                  </a:cubicBezTo>
                  <a:cubicBezTo>
                    <a:pt x="77325" y="52"/>
                    <a:pt x="81154" y="342"/>
                    <a:pt x="81305" y="5203"/>
                  </a:cubicBezTo>
                  <a:cubicBezTo>
                    <a:pt x="81468" y="10140"/>
                    <a:pt x="77527" y="10707"/>
                    <a:pt x="73837" y="10707"/>
                  </a:cubicBezTo>
                  <a:cubicBezTo>
                    <a:pt x="51861" y="10782"/>
                    <a:pt x="29872" y="10744"/>
                    <a:pt x="7896" y="10744"/>
                  </a:cubicBezTo>
                  <a:cubicBezTo>
                    <a:pt x="4055" y="10744"/>
                    <a:pt x="-13" y="9838"/>
                    <a:pt x="0" y="5493"/>
                  </a:cubicBezTo>
                  <a:cubicBezTo>
                    <a:pt x="13" y="833"/>
                    <a:pt x="4043" y="-48"/>
                    <a:pt x="8236" y="2"/>
                  </a:cubicBezTo>
                  <a:cubicBezTo>
                    <a:pt x="19130" y="140"/>
                    <a:pt x="30023" y="52"/>
                    <a:pt x="40904" y="52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4" name="Freeform: Shape 1243">
              <a:extLst>
                <a:ext uri="{FF2B5EF4-FFF2-40B4-BE49-F238E27FC236}">
                  <a16:creationId xmlns:a16="http://schemas.microsoft.com/office/drawing/2014/main" id="{DBD4A2C6-993C-D315-E9AF-0EA8ECF60DB6}"/>
                </a:ext>
              </a:extLst>
            </p:cNvPr>
            <p:cNvSpPr/>
            <p:nvPr/>
          </p:nvSpPr>
          <p:spPr>
            <a:xfrm>
              <a:off x="-319591" y="3799671"/>
              <a:ext cx="81280" cy="10668"/>
            </a:xfrm>
            <a:custGeom>
              <a:avLst/>
              <a:gdLst>
                <a:gd name="connsiteX0" fmla="*/ 41220 w 81280"/>
                <a:gd name="connsiteY0" fmla="*/ 40 h 10668"/>
                <a:gd name="connsiteX1" fmla="*/ 73887 w 81280"/>
                <a:gd name="connsiteY1" fmla="*/ 27 h 10668"/>
                <a:gd name="connsiteX2" fmla="*/ 81280 w 81280"/>
                <a:gd name="connsiteY2" fmla="*/ 5581 h 10668"/>
                <a:gd name="connsiteX3" fmla="*/ 74064 w 81280"/>
                <a:gd name="connsiteY3" fmla="*/ 10644 h 10668"/>
                <a:gd name="connsiteX4" fmla="*/ 7469 w 81280"/>
                <a:gd name="connsiteY4" fmla="*/ 10669 h 10668"/>
                <a:gd name="connsiteX5" fmla="*/ 13 w 81280"/>
                <a:gd name="connsiteY5" fmla="*/ 5178 h 10668"/>
                <a:gd name="connsiteX6" fmla="*/ 7922 w 81280"/>
                <a:gd name="connsiteY6" fmla="*/ 2 h 10668"/>
                <a:gd name="connsiteX7" fmla="*/ 41220 w 81280"/>
                <a:gd name="connsiteY7" fmla="*/ 40 h 1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0" h="10668">
                  <a:moveTo>
                    <a:pt x="41220" y="40"/>
                  </a:moveTo>
                  <a:cubicBezTo>
                    <a:pt x="52113" y="40"/>
                    <a:pt x="63007" y="77"/>
                    <a:pt x="73887" y="27"/>
                  </a:cubicBezTo>
                  <a:cubicBezTo>
                    <a:pt x="77854" y="2"/>
                    <a:pt x="81330" y="846"/>
                    <a:pt x="81280" y="5581"/>
                  </a:cubicBezTo>
                  <a:cubicBezTo>
                    <a:pt x="81230" y="10102"/>
                    <a:pt x="77603" y="10631"/>
                    <a:pt x="74064" y="10644"/>
                  </a:cubicBezTo>
                  <a:cubicBezTo>
                    <a:pt x="51861" y="10669"/>
                    <a:pt x="29659" y="10644"/>
                    <a:pt x="7469" y="10669"/>
                  </a:cubicBezTo>
                  <a:cubicBezTo>
                    <a:pt x="3539" y="10669"/>
                    <a:pt x="-251" y="9699"/>
                    <a:pt x="13" y="5178"/>
                  </a:cubicBezTo>
                  <a:cubicBezTo>
                    <a:pt x="265" y="934"/>
                    <a:pt x="3917" y="-49"/>
                    <a:pt x="7922" y="2"/>
                  </a:cubicBezTo>
                  <a:cubicBezTo>
                    <a:pt x="19017" y="140"/>
                    <a:pt x="30112" y="40"/>
                    <a:pt x="41220" y="4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5" name="Freeform: Shape 1244">
              <a:extLst>
                <a:ext uri="{FF2B5EF4-FFF2-40B4-BE49-F238E27FC236}">
                  <a16:creationId xmlns:a16="http://schemas.microsoft.com/office/drawing/2014/main" id="{C8EB7999-DFC5-49D6-D5D5-F336071300BD}"/>
                </a:ext>
              </a:extLst>
            </p:cNvPr>
            <p:cNvSpPr/>
            <p:nvPr/>
          </p:nvSpPr>
          <p:spPr>
            <a:xfrm>
              <a:off x="-359878" y="3850047"/>
              <a:ext cx="25630" cy="10726"/>
            </a:xfrm>
            <a:custGeom>
              <a:avLst/>
              <a:gdLst>
                <a:gd name="connsiteX0" fmla="*/ 13211 w 25630"/>
                <a:gd name="connsiteY0" fmla="*/ 315 h 10726"/>
                <a:gd name="connsiteX1" fmla="*/ 21246 w 25630"/>
                <a:gd name="connsiteY1" fmla="*/ 516 h 10726"/>
                <a:gd name="connsiteX2" fmla="*/ 25628 w 25630"/>
                <a:gd name="connsiteY2" fmla="*/ 5302 h 10726"/>
                <a:gd name="connsiteX3" fmla="*/ 21636 w 25630"/>
                <a:gd name="connsiteY3" fmla="*/ 10251 h 10726"/>
                <a:gd name="connsiteX4" fmla="*/ 4282 w 25630"/>
                <a:gd name="connsiteY4" fmla="*/ 10277 h 10726"/>
                <a:gd name="connsiteX5" fmla="*/ 26 w 25630"/>
                <a:gd name="connsiteY5" fmla="*/ 5453 h 10726"/>
                <a:gd name="connsiteX6" fmla="*/ 5151 w 25630"/>
                <a:gd name="connsiteY6" fmla="*/ 441 h 10726"/>
                <a:gd name="connsiteX7" fmla="*/ 13199 w 25630"/>
                <a:gd name="connsiteY7" fmla="*/ 239 h 10726"/>
                <a:gd name="connsiteX8" fmla="*/ 13211 w 25630"/>
                <a:gd name="connsiteY8" fmla="*/ 315 h 10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30" h="10726">
                  <a:moveTo>
                    <a:pt x="13211" y="315"/>
                  </a:moveTo>
                  <a:cubicBezTo>
                    <a:pt x="15919" y="315"/>
                    <a:pt x="18840" y="-315"/>
                    <a:pt x="21246" y="516"/>
                  </a:cubicBezTo>
                  <a:cubicBezTo>
                    <a:pt x="23135" y="1171"/>
                    <a:pt x="25540" y="3577"/>
                    <a:pt x="25628" y="5302"/>
                  </a:cubicBezTo>
                  <a:cubicBezTo>
                    <a:pt x="25704" y="6964"/>
                    <a:pt x="23236" y="10075"/>
                    <a:pt x="21636" y="10251"/>
                  </a:cubicBezTo>
                  <a:cubicBezTo>
                    <a:pt x="15906" y="10868"/>
                    <a:pt x="10025" y="10894"/>
                    <a:pt x="4282" y="10277"/>
                  </a:cubicBezTo>
                  <a:cubicBezTo>
                    <a:pt x="2595" y="10100"/>
                    <a:pt x="-302" y="6650"/>
                    <a:pt x="26" y="5453"/>
                  </a:cubicBezTo>
                  <a:cubicBezTo>
                    <a:pt x="592" y="3400"/>
                    <a:pt x="3023" y="1197"/>
                    <a:pt x="5151" y="441"/>
                  </a:cubicBezTo>
                  <a:cubicBezTo>
                    <a:pt x="7544" y="-415"/>
                    <a:pt x="10491" y="239"/>
                    <a:pt x="13199" y="239"/>
                  </a:cubicBezTo>
                  <a:cubicBezTo>
                    <a:pt x="13211" y="265"/>
                    <a:pt x="13211" y="290"/>
                    <a:pt x="13211" y="315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6" name="Freeform: Shape 1245">
              <a:extLst>
                <a:ext uri="{FF2B5EF4-FFF2-40B4-BE49-F238E27FC236}">
                  <a16:creationId xmlns:a16="http://schemas.microsoft.com/office/drawing/2014/main" id="{DEC11668-DA5A-FBA3-C4A6-66B014106CAB}"/>
                </a:ext>
              </a:extLst>
            </p:cNvPr>
            <p:cNvSpPr/>
            <p:nvPr/>
          </p:nvSpPr>
          <p:spPr>
            <a:xfrm>
              <a:off x="-359877" y="3900743"/>
              <a:ext cx="25630" cy="10635"/>
            </a:xfrm>
            <a:custGeom>
              <a:avLst/>
              <a:gdLst>
                <a:gd name="connsiteX0" fmla="*/ 13046 w 25630"/>
                <a:gd name="connsiteY0" fmla="*/ 10636 h 10635"/>
                <a:gd name="connsiteX1" fmla="*/ 4407 w 25630"/>
                <a:gd name="connsiteY1" fmla="*/ 10031 h 10635"/>
                <a:gd name="connsiteX2" fmla="*/ 11 w 25630"/>
                <a:gd name="connsiteY2" fmla="*/ 5120 h 10635"/>
                <a:gd name="connsiteX3" fmla="*/ 3852 w 25630"/>
                <a:gd name="connsiteY3" fmla="*/ 435 h 10635"/>
                <a:gd name="connsiteX4" fmla="*/ 21836 w 25630"/>
                <a:gd name="connsiteY4" fmla="*/ 435 h 10635"/>
                <a:gd name="connsiteX5" fmla="*/ 25627 w 25630"/>
                <a:gd name="connsiteY5" fmla="*/ 5586 h 10635"/>
                <a:gd name="connsiteX6" fmla="*/ 21081 w 25630"/>
                <a:gd name="connsiteY6" fmla="*/ 10107 h 10635"/>
                <a:gd name="connsiteX7" fmla="*/ 13046 w 25630"/>
                <a:gd name="connsiteY7" fmla="*/ 10296 h 10635"/>
                <a:gd name="connsiteX8" fmla="*/ 13046 w 25630"/>
                <a:gd name="connsiteY8" fmla="*/ 10636 h 10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30" h="10635">
                  <a:moveTo>
                    <a:pt x="13046" y="10636"/>
                  </a:moveTo>
                  <a:cubicBezTo>
                    <a:pt x="10149" y="10497"/>
                    <a:pt x="7039" y="10950"/>
                    <a:pt x="4407" y="10031"/>
                  </a:cubicBezTo>
                  <a:cubicBezTo>
                    <a:pt x="2505" y="9351"/>
                    <a:pt x="276" y="6996"/>
                    <a:pt x="11" y="5120"/>
                  </a:cubicBezTo>
                  <a:cubicBezTo>
                    <a:pt x="-190" y="3697"/>
                    <a:pt x="2329" y="586"/>
                    <a:pt x="3852" y="435"/>
                  </a:cubicBezTo>
                  <a:cubicBezTo>
                    <a:pt x="9809" y="-119"/>
                    <a:pt x="15892" y="-170"/>
                    <a:pt x="21836" y="435"/>
                  </a:cubicBezTo>
                  <a:cubicBezTo>
                    <a:pt x="23373" y="586"/>
                    <a:pt x="25728" y="3860"/>
                    <a:pt x="25627" y="5586"/>
                  </a:cubicBezTo>
                  <a:cubicBezTo>
                    <a:pt x="25539" y="7235"/>
                    <a:pt x="22995" y="9502"/>
                    <a:pt x="21081" y="10107"/>
                  </a:cubicBezTo>
                  <a:cubicBezTo>
                    <a:pt x="18637" y="10887"/>
                    <a:pt x="15741" y="10296"/>
                    <a:pt x="13046" y="10296"/>
                  </a:cubicBezTo>
                  <a:cubicBezTo>
                    <a:pt x="13046" y="10422"/>
                    <a:pt x="13046" y="10522"/>
                    <a:pt x="13046" y="10636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7" name="Freeform: Shape 1246">
              <a:extLst>
                <a:ext uri="{FF2B5EF4-FFF2-40B4-BE49-F238E27FC236}">
                  <a16:creationId xmlns:a16="http://schemas.microsoft.com/office/drawing/2014/main" id="{240D3579-88EE-ED31-0078-ACD872DBA42F}"/>
                </a:ext>
              </a:extLst>
            </p:cNvPr>
            <p:cNvSpPr/>
            <p:nvPr/>
          </p:nvSpPr>
          <p:spPr>
            <a:xfrm>
              <a:off x="-360167" y="3799459"/>
              <a:ext cx="26245" cy="11104"/>
            </a:xfrm>
            <a:custGeom>
              <a:avLst/>
              <a:gdLst>
                <a:gd name="connsiteX0" fmla="*/ 13211 w 26245"/>
                <a:gd name="connsiteY0" fmla="*/ 265 h 11104"/>
                <a:gd name="connsiteX1" fmla="*/ 20616 w 26245"/>
                <a:gd name="connsiteY1" fmla="*/ 466 h 11104"/>
                <a:gd name="connsiteX2" fmla="*/ 26245 w 26245"/>
                <a:gd name="connsiteY2" fmla="*/ 5743 h 11104"/>
                <a:gd name="connsiteX3" fmla="*/ 20968 w 26245"/>
                <a:gd name="connsiteY3" fmla="*/ 10528 h 11104"/>
                <a:gd name="connsiteX4" fmla="*/ 6058 w 26245"/>
                <a:gd name="connsiteY4" fmla="*/ 10591 h 11104"/>
                <a:gd name="connsiteX5" fmla="*/ 0 w 26245"/>
                <a:gd name="connsiteY5" fmla="*/ 5730 h 11104"/>
                <a:gd name="connsiteX6" fmla="*/ 6435 w 26245"/>
                <a:gd name="connsiteY6" fmla="*/ 428 h 11104"/>
                <a:gd name="connsiteX7" fmla="*/ 13211 w 26245"/>
                <a:gd name="connsiteY7" fmla="*/ 265 h 1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245" h="11104">
                  <a:moveTo>
                    <a:pt x="13211" y="265"/>
                  </a:moveTo>
                  <a:cubicBezTo>
                    <a:pt x="15704" y="277"/>
                    <a:pt x="18513" y="-441"/>
                    <a:pt x="20616" y="466"/>
                  </a:cubicBezTo>
                  <a:cubicBezTo>
                    <a:pt x="22832" y="1423"/>
                    <a:pt x="24394" y="3917"/>
                    <a:pt x="26245" y="5743"/>
                  </a:cubicBezTo>
                  <a:cubicBezTo>
                    <a:pt x="24495" y="7418"/>
                    <a:pt x="22920" y="10239"/>
                    <a:pt x="20968" y="10528"/>
                  </a:cubicBezTo>
                  <a:cubicBezTo>
                    <a:pt x="16070" y="11246"/>
                    <a:pt x="10944" y="11322"/>
                    <a:pt x="6058" y="10591"/>
                  </a:cubicBezTo>
                  <a:cubicBezTo>
                    <a:pt x="3841" y="10264"/>
                    <a:pt x="2002" y="7430"/>
                    <a:pt x="0" y="5730"/>
                  </a:cubicBezTo>
                  <a:cubicBezTo>
                    <a:pt x="2116" y="3904"/>
                    <a:pt x="3992" y="1549"/>
                    <a:pt x="6435" y="428"/>
                  </a:cubicBezTo>
                  <a:cubicBezTo>
                    <a:pt x="8312" y="-428"/>
                    <a:pt x="10919" y="265"/>
                    <a:pt x="13211" y="265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48" name="Graphic 1196">
            <a:extLst>
              <a:ext uri="{FF2B5EF4-FFF2-40B4-BE49-F238E27FC236}">
                <a16:creationId xmlns:a16="http://schemas.microsoft.com/office/drawing/2014/main" id="{EA92DCD2-F8F4-A891-F7EE-1CBC0F5621E9}"/>
              </a:ext>
            </a:extLst>
          </p:cNvPr>
          <p:cNvGrpSpPr/>
          <p:nvPr/>
        </p:nvGrpSpPr>
        <p:grpSpPr>
          <a:xfrm>
            <a:off x="578157" y="5136427"/>
            <a:ext cx="330631" cy="275689"/>
            <a:chOff x="-469556" y="4355902"/>
            <a:chExt cx="330631" cy="275689"/>
          </a:xfrm>
          <a:solidFill>
            <a:schemeClr val="bg1"/>
          </a:solidFill>
        </p:grpSpPr>
        <p:sp>
          <p:nvSpPr>
            <p:cNvPr id="1249" name="Freeform: Shape 1248">
              <a:extLst>
                <a:ext uri="{FF2B5EF4-FFF2-40B4-BE49-F238E27FC236}">
                  <a16:creationId xmlns:a16="http://schemas.microsoft.com/office/drawing/2014/main" id="{8A2653B1-0E56-8B97-3961-9C84BF7AD9F0}"/>
                </a:ext>
              </a:extLst>
            </p:cNvPr>
            <p:cNvSpPr/>
            <p:nvPr/>
          </p:nvSpPr>
          <p:spPr>
            <a:xfrm>
              <a:off x="-425201" y="4355902"/>
              <a:ext cx="201039" cy="201094"/>
            </a:xfrm>
            <a:custGeom>
              <a:avLst/>
              <a:gdLst>
                <a:gd name="connsiteX0" fmla="*/ 0 w 201039"/>
                <a:gd name="connsiteY0" fmla="*/ 121486 h 201094"/>
                <a:gd name="connsiteX1" fmla="*/ 99037 w 201039"/>
                <a:gd name="connsiteY1" fmla="*/ 2249 h 201094"/>
                <a:gd name="connsiteX2" fmla="*/ 196549 w 201039"/>
                <a:gd name="connsiteY2" fmla="*/ 26089 h 201094"/>
                <a:gd name="connsiteX3" fmla="*/ 197254 w 201039"/>
                <a:gd name="connsiteY3" fmla="*/ 38179 h 201094"/>
                <a:gd name="connsiteX4" fmla="*/ 38297 w 201039"/>
                <a:gd name="connsiteY4" fmla="*/ 197074 h 201094"/>
                <a:gd name="connsiteX5" fmla="*/ 25225 w 201039"/>
                <a:gd name="connsiteY5" fmla="*/ 196179 h 201094"/>
                <a:gd name="connsiteX6" fmla="*/ 0 w 201039"/>
                <a:gd name="connsiteY6" fmla="*/ 121486 h 201094"/>
                <a:gd name="connsiteX7" fmla="*/ 11145 w 201039"/>
                <a:gd name="connsiteY7" fmla="*/ 115857 h 201094"/>
                <a:gd name="connsiteX8" fmla="*/ 57717 w 201039"/>
                <a:gd name="connsiteY8" fmla="*/ 115857 h 201094"/>
                <a:gd name="connsiteX9" fmla="*/ 64391 w 201039"/>
                <a:gd name="connsiteY9" fmla="*/ 73290 h 201094"/>
                <a:gd name="connsiteX10" fmla="*/ 29784 w 201039"/>
                <a:gd name="connsiteY10" fmla="*/ 65306 h 201094"/>
                <a:gd name="connsiteX11" fmla="*/ 25427 w 201039"/>
                <a:gd name="connsiteY11" fmla="*/ 67220 h 201094"/>
                <a:gd name="connsiteX12" fmla="*/ 11145 w 201039"/>
                <a:gd name="connsiteY12" fmla="*/ 115857 h 201094"/>
                <a:gd name="connsiteX13" fmla="*/ 32655 w 201039"/>
                <a:gd name="connsiteY13" fmla="*/ 187527 h 201094"/>
                <a:gd name="connsiteX14" fmla="*/ 59996 w 201039"/>
                <a:gd name="connsiteY14" fmla="*/ 159784 h 201094"/>
                <a:gd name="connsiteX15" fmla="*/ 61621 w 201039"/>
                <a:gd name="connsiteY15" fmla="*/ 155376 h 201094"/>
                <a:gd name="connsiteX16" fmla="*/ 58107 w 201039"/>
                <a:gd name="connsiteY16" fmla="*/ 128085 h 201094"/>
                <a:gd name="connsiteX17" fmla="*/ 11095 w 201039"/>
                <a:gd name="connsiteY17" fmla="*/ 128085 h 201094"/>
                <a:gd name="connsiteX18" fmla="*/ 32655 w 201039"/>
                <a:gd name="connsiteY18" fmla="*/ 187527 h 201094"/>
                <a:gd name="connsiteX19" fmla="*/ 115849 w 201039"/>
                <a:gd name="connsiteY19" fmla="*/ 78051 h 201094"/>
                <a:gd name="connsiteX20" fmla="*/ 80524 w 201039"/>
                <a:gd name="connsiteY20" fmla="*/ 75028 h 201094"/>
                <a:gd name="connsiteX21" fmla="*/ 75952 w 201039"/>
                <a:gd name="connsiteY21" fmla="*/ 76754 h 201094"/>
                <a:gd name="connsiteX22" fmla="*/ 68484 w 201039"/>
                <a:gd name="connsiteY22" fmla="*/ 116310 h 201094"/>
                <a:gd name="connsiteX23" fmla="*/ 100825 w 201039"/>
                <a:gd name="connsiteY23" fmla="*/ 115668 h 201094"/>
                <a:gd name="connsiteX24" fmla="*/ 115257 w 201039"/>
                <a:gd name="connsiteY24" fmla="*/ 101475 h 201094"/>
                <a:gd name="connsiteX25" fmla="*/ 115849 w 201039"/>
                <a:gd name="connsiteY25" fmla="*/ 78051 h 201094"/>
                <a:gd name="connsiteX26" fmla="*/ 93659 w 201039"/>
                <a:gd name="connsiteY26" fmla="*/ 14692 h 201094"/>
                <a:gd name="connsiteX27" fmla="*/ 33373 w 201039"/>
                <a:gd name="connsiteY27" fmla="*/ 55118 h 201094"/>
                <a:gd name="connsiteX28" fmla="*/ 67250 w 201039"/>
                <a:gd name="connsiteY28" fmla="*/ 62233 h 201094"/>
                <a:gd name="connsiteX29" fmla="*/ 93659 w 201039"/>
                <a:gd name="connsiteY29" fmla="*/ 14692 h 201094"/>
                <a:gd name="connsiteX30" fmla="*/ 115547 w 201039"/>
                <a:gd name="connsiteY30" fmla="*/ 12287 h 201094"/>
                <a:gd name="connsiteX31" fmla="*/ 113708 w 201039"/>
                <a:gd name="connsiteY31" fmla="*/ 11077 h 201094"/>
                <a:gd name="connsiteX32" fmla="*/ 80058 w 201039"/>
                <a:gd name="connsiteY32" fmla="*/ 64324 h 201094"/>
                <a:gd name="connsiteX33" fmla="*/ 115547 w 201039"/>
                <a:gd name="connsiteY33" fmla="*/ 66452 h 201094"/>
                <a:gd name="connsiteX34" fmla="*/ 115547 w 201039"/>
                <a:gd name="connsiteY34" fmla="*/ 12287 h 201094"/>
                <a:gd name="connsiteX35" fmla="*/ 127549 w 201039"/>
                <a:gd name="connsiteY35" fmla="*/ 10763 h 201094"/>
                <a:gd name="connsiteX36" fmla="*/ 127549 w 201039"/>
                <a:gd name="connsiteY36" fmla="*/ 66540 h 201094"/>
                <a:gd name="connsiteX37" fmla="*/ 153454 w 201039"/>
                <a:gd name="connsiteY37" fmla="*/ 64626 h 201094"/>
                <a:gd name="connsiteX38" fmla="*/ 159259 w 201039"/>
                <a:gd name="connsiteY38" fmla="*/ 55369 h 201094"/>
                <a:gd name="connsiteX39" fmla="*/ 132888 w 201039"/>
                <a:gd name="connsiteY39" fmla="*/ 14427 h 201094"/>
                <a:gd name="connsiteX40" fmla="*/ 127549 w 201039"/>
                <a:gd name="connsiteY40" fmla="*/ 10763 h 201094"/>
                <a:gd name="connsiteX41" fmla="*/ 169133 w 201039"/>
                <a:gd name="connsiteY41" fmla="*/ 48493 h 201094"/>
                <a:gd name="connsiteX42" fmla="*/ 185857 w 201039"/>
                <a:gd name="connsiteY42" fmla="*/ 31907 h 201094"/>
                <a:gd name="connsiteX43" fmla="*/ 148744 w 201039"/>
                <a:gd name="connsiteY43" fmla="*/ 14742 h 201094"/>
                <a:gd name="connsiteX44" fmla="*/ 169133 w 201039"/>
                <a:gd name="connsiteY44" fmla="*/ 48493 h 201094"/>
                <a:gd name="connsiteX45" fmla="*/ 90951 w 201039"/>
                <a:gd name="connsiteY45" fmla="*/ 127947 h 201094"/>
                <a:gd name="connsiteX46" fmla="*/ 69378 w 201039"/>
                <a:gd name="connsiteY46" fmla="*/ 127947 h 201094"/>
                <a:gd name="connsiteX47" fmla="*/ 71519 w 201039"/>
                <a:gd name="connsiteY47" fmla="*/ 146535 h 201094"/>
                <a:gd name="connsiteX48" fmla="*/ 90951 w 201039"/>
                <a:gd name="connsiteY48" fmla="*/ 127947 h 201094"/>
                <a:gd name="connsiteX49" fmla="*/ 141112 w 201039"/>
                <a:gd name="connsiteY49" fmla="*/ 77560 h 201094"/>
                <a:gd name="connsiteX50" fmla="*/ 127549 w 201039"/>
                <a:gd name="connsiteY50" fmla="*/ 77560 h 201094"/>
                <a:gd name="connsiteX51" fmla="*/ 127549 w 201039"/>
                <a:gd name="connsiteY51" fmla="*/ 90896 h 201094"/>
                <a:gd name="connsiteX52" fmla="*/ 141112 w 201039"/>
                <a:gd name="connsiteY52" fmla="*/ 77560 h 20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01039" h="201094">
                  <a:moveTo>
                    <a:pt x="0" y="121486"/>
                  </a:moveTo>
                  <a:cubicBezTo>
                    <a:pt x="13" y="63102"/>
                    <a:pt x="41068" y="12941"/>
                    <a:pt x="99037" y="2249"/>
                  </a:cubicBezTo>
                  <a:cubicBezTo>
                    <a:pt x="134714" y="-4337"/>
                    <a:pt x="167634" y="3521"/>
                    <a:pt x="196549" y="26089"/>
                  </a:cubicBezTo>
                  <a:cubicBezTo>
                    <a:pt x="202368" y="30635"/>
                    <a:pt x="202456" y="32978"/>
                    <a:pt x="197254" y="38179"/>
                  </a:cubicBezTo>
                  <a:cubicBezTo>
                    <a:pt x="144286" y="91148"/>
                    <a:pt x="91291" y="144117"/>
                    <a:pt x="38297" y="197074"/>
                  </a:cubicBezTo>
                  <a:cubicBezTo>
                    <a:pt x="32693" y="202678"/>
                    <a:pt x="30263" y="202464"/>
                    <a:pt x="25225" y="196179"/>
                  </a:cubicBezTo>
                  <a:cubicBezTo>
                    <a:pt x="9282" y="176256"/>
                    <a:pt x="0" y="148764"/>
                    <a:pt x="0" y="121486"/>
                  </a:cubicBezTo>
                  <a:close/>
                  <a:moveTo>
                    <a:pt x="11145" y="115857"/>
                  </a:moveTo>
                  <a:cubicBezTo>
                    <a:pt x="27076" y="115857"/>
                    <a:pt x="42642" y="115857"/>
                    <a:pt x="57717" y="115857"/>
                  </a:cubicBezTo>
                  <a:cubicBezTo>
                    <a:pt x="59996" y="101324"/>
                    <a:pt x="62200" y="87219"/>
                    <a:pt x="64391" y="73290"/>
                  </a:cubicBezTo>
                  <a:cubicBezTo>
                    <a:pt x="52906" y="70595"/>
                    <a:pt x="41370" y="67799"/>
                    <a:pt x="29784" y="65306"/>
                  </a:cubicBezTo>
                  <a:cubicBezTo>
                    <a:pt x="28487" y="65029"/>
                    <a:pt x="26081" y="66087"/>
                    <a:pt x="25427" y="67220"/>
                  </a:cubicBezTo>
                  <a:cubicBezTo>
                    <a:pt x="16926" y="82144"/>
                    <a:pt x="12027" y="98163"/>
                    <a:pt x="11145" y="115857"/>
                  </a:cubicBezTo>
                  <a:close/>
                  <a:moveTo>
                    <a:pt x="32655" y="187527"/>
                  </a:moveTo>
                  <a:cubicBezTo>
                    <a:pt x="42151" y="177931"/>
                    <a:pt x="51155" y="168939"/>
                    <a:pt x="59996" y="159784"/>
                  </a:cubicBezTo>
                  <a:cubicBezTo>
                    <a:pt x="61004" y="158738"/>
                    <a:pt x="61772" y="156786"/>
                    <a:pt x="61621" y="155376"/>
                  </a:cubicBezTo>
                  <a:cubicBezTo>
                    <a:pt x="60613" y="146308"/>
                    <a:pt x="59329" y="137279"/>
                    <a:pt x="58107" y="128085"/>
                  </a:cubicBezTo>
                  <a:cubicBezTo>
                    <a:pt x="42567" y="128085"/>
                    <a:pt x="27026" y="128085"/>
                    <a:pt x="11095" y="128085"/>
                  </a:cubicBezTo>
                  <a:cubicBezTo>
                    <a:pt x="12619" y="149923"/>
                    <a:pt x="19520" y="169216"/>
                    <a:pt x="32655" y="187527"/>
                  </a:cubicBezTo>
                  <a:close/>
                  <a:moveTo>
                    <a:pt x="115849" y="78051"/>
                  </a:moveTo>
                  <a:cubicBezTo>
                    <a:pt x="103407" y="76955"/>
                    <a:pt x="91971" y="75859"/>
                    <a:pt x="80524" y="75028"/>
                  </a:cubicBezTo>
                  <a:cubicBezTo>
                    <a:pt x="78987" y="74915"/>
                    <a:pt x="76129" y="75872"/>
                    <a:pt x="75952" y="76754"/>
                  </a:cubicBezTo>
                  <a:cubicBezTo>
                    <a:pt x="73295" y="89662"/>
                    <a:pt x="71003" y="102646"/>
                    <a:pt x="68484" y="116310"/>
                  </a:cubicBezTo>
                  <a:cubicBezTo>
                    <a:pt x="80511" y="116310"/>
                    <a:pt x="91153" y="118010"/>
                    <a:pt x="100825" y="115668"/>
                  </a:cubicBezTo>
                  <a:cubicBezTo>
                    <a:pt x="106618" y="114270"/>
                    <a:pt x="113167" y="107369"/>
                    <a:pt x="115257" y="101475"/>
                  </a:cubicBezTo>
                  <a:cubicBezTo>
                    <a:pt x="117763" y="94460"/>
                    <a:pt x="115849" y="85859"/>
                    <a:pt x="115849" y="78051"/>
                  </a:cubicBezTo>
                  <a:close/>
                  <a:moveTo>
                    <a:pt x="93659" y="14692"/>
                  </a:moveTo>
                  <a:cubicBezTo>
                    <a:pt x="69832" y="21165"/>
                    <a:pt x="49606" y="33922"/>
                    <a:pt x="33373" y="55118"/>
                  </a:cubicBezTo>
                  <a:cubicBezTo>
                    <a:pt x="45879" y="57750"/>
                    <a:pt x="57200" y="60130"/>
                    <a:pt x="67250" y="62233"/>
                  </a:cubicBezTo>
                  <a:cubicBezTo>
                    <a:pt x="76444" y="45697"/>
                    <a:pt x="85095" y="30119"/>
                    <a:pt x="93659" y="14692"/>
                  </a:cubicBezTo>
                  <a:close/>
                  <a:moveTo>
                    <a:pt x="115547" y="12287"/>
                  </a:moveTo>
                  <a:cubicBezTo>
                    <a:pt x="114930" y="11883"/>
                    <a:pt x="114325" y="11481"/>
                    <a:pt x="113708" y="11077"/>
                  </a:cubicBezTo>
                  <a:cubicBezTo>
                    <a:pt x="98508" y="25724"/>
                    <a:pt x="88256" y="43607"/>
                    <a:pt x="80058" y="64324"/>
                  </a:cubicBezTo>
                  <a:cubicBezTo>
                    <a:pt x="92513" y="65067"/>
                    <a:pt x="103847" y="65747"/>
                    <a:pt x="115547" y="66452"/>
                  </a:cubicBezTo>
                  <a:cubicBezTo>
                    <a:pt x="115547" y="47750"/>
                    <a:pt x="115547" y="30018"/>
                    <a:pt x="115547" y="12287"/>
                  </a:cubicBezTo>
                  <a:close/>
                  <a:moveTo>
                    <a:pt x="127549" y="10763"/>
                  </a:moveTo>
                  <a:cubicBezTo>
                    <a:pt x="127549" y="29905"/>
                    <a:pt x="127549" y="47763"/>
                    <a:pt x="127549" y="66540"/>
                  </a:cubicBezTo>
                  <a:cubicBezTo>
                    <a:pt x="136477" y="65910"/>
                    <a:pt x="144991" y="65520"/>
                    <a:pt x="153454" y="64626"/>
                  </a:cubicBezTo>
                  <a:cubicBezTo>
                    <a:pt x="158239" y="64122"/>
                    <a:pt x="161526" y="59022"/>
                    <a:pt x="159259" y="55369"/>
                  </a:cubicBezTo>
                  <a:cubicBezTo>
                    <a:pt x="150721" y="41567"/>
                    <a:pt x="141830" y="27978"/>
                    <a:pt x="132888" y="14427"/>
                  </a:cubicBezTo>
                  <a:cubicBezTo>
                    <a:pt x="131931" y="12992"/>
                    <a:pt x="129853" y="12299"/>
                    <a:pt x="127549" y="10763"/>
                  </a:cubicBezTo>
                  <a:close/>
                  <a:moveTo>
                    <a:pt x="169133" y="48493"/>
                  </a:moveTo>
                  <a:cubicBezTo>
                    <a:pt x="174397" y="43267"/>
                    <a:pt x="180064" y="37650"/>
                    <a:pt x="185857" y="31907"/>
                  </a:cubicBezTo>
                  <a:cubicBezTo>
                    <a:pt x="174838" y="23948"/>
                    <a:pt x="162483" y="17941"/>
                    <a:pt x="148744" y="14742"/>
                  </a:cubicBezTo>
                  <a:cubicBezTo>
                    <a:pt x="155884" y="26555"/>
                    <a:pt x="162773" y="37952"/>
                    <a:pt x="169133" y="48493"/>
                  </a:cubicBezTo>
                  <a:close/>
                  <a:moveTo>
                    <a:pt x="90951" y="127947"/>
                  </a:moveTo>
                  <a:cubicBezTo>
                    <a:pt x="83697" y="127947"/>
                    <a:pt x="76784" y="127947"/>
                    <a:pt x="69378" y="127947"/>
                  </a:cubicBezTo>
                  <a:cubicBezTo>
                    <a:pt x="70134" y="134533"/>
                    <a:pt x="70839" y="140692"/>
                    <a:pt x="71519" y="146535"/>
                  </a:cubicBezTo>
                  <a:cubicBezTo>
                    <a:pt x="78169" y="140175"/>
                    <a:pt x="84390" y="134231"/>
                    <a:pt x="90951" y="127947"/>
                  </a:cubicBezTo>
                  <a:close/>
                  <a:moveTo>
                    <a:pt x="141112" y="77560"/>
                  </a:moveTo>
                  <a:cubicBezTo>
                    <a:pt x="136515" y="77560"/>
                    <a:pt x="132095" y="77560"/>
                    <a:pt x="127549" y="77560"/>
                  </a:cubicBezTo>
                  <a:cubicBezTo>
                    <a:pt x="127549" y="82320"/>
                    <a:pt x="127549" y="86703"/>
                    <a:pt x="127549" y="90896"/>
                  </a:cubicBezTo>
                  <a:cubicBezTo>
                    <a:pt x="132007" y="86514"/>
                    <a:pt x="136377" y="82219"/>
                    <a:pt x="141112" y="7756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0" name="Freeform: Shape 1249">
              <a:extLst>
                <a:ext uri="{FF2B5EF4-FFF2-40B4-BE49-F238E27FC236}">
                  <a16:creationId xmlns:a16="http://schemas.microsoft.com/office/drawing/2014/main" id="{21BD1209-79B6-D36A-768F-F87031461686}"/>
                </a:ext>
              </a:extLst>
            </p:cNvPr>
            <p:cNvSpPr/>
            <p:nvPr/>
          </p:nvSpPr>
          <p:spPr>
            <a:xfrm>
              <a:off x="-383224" y="4398033"/>
              <a:ext cx="201105" cy="233558"/>
            </a:xfrm>
            <a:custGeom>
              <a:avLst/>
              <a:gdLst>
                <a:gd name="connsiteX0" fmla="*/ 90282 w 201105"/>
                <a:gd name="connsiteY0" fmla="*/ 201136 h 233558"/>
                <a:gd name="connsiteX1" fmla="*/ 7302 w 201105"/>
                <a:gd name="connsiteY1" fmla="*/ 177473 h 233558"/>
                <a:gd name="connsiteX2" fmla="*/ 4292 w 201105"/>
                <a:gd name="connsiteY2" fmla="*/ 175206 h 233558"/>
                <a:gd name="connsiteX3" fmla="*/ 3562 w 201105"/>
                <a:gd name="connsiteY3" fmla="*/ 163532 h 233558"/>
                <a:gd name="connsiteX4" fmla="*/ 58710 w 201105"/>
                <a:gd name="connsiteY4" fmla="*/ 108309 h 233558"/>
                <a:gd name="connsiteX5" fmla="*/ 161096 w 201105"/>
                <a:gd name="connsiteY5" fmla="*/ 5972 h 233558"/>
                <a:gd name="connsiteX6" fmla="*/ 177279 w 201105"/>
                <a:gd name="connsiteY6" fmla="*/ 7144 h 233558"/>
                <a:gd name="connsiteX7" fmla="*/ 153401 w 201105"/>
                <a:gd name="connsiteY7" fmla="*/ 176667 h 233558"/>
                <a:gd name="connsiteX8" fmla="*/ 126678 w 201105"/>
                <a:gd name="connsiteY8" fmla="*/ 204071 h 233558"/>
                <a:gd name="connsiteX9" fmla="*/ 101729 w 201105"/>
                <a:gd name="connsiteY9" fmla="*/ 230706 h 233558"/>
                <a:gd name="connsiteX10" fmla="*/ 93783 w 201105"/>
                <a:gd name="connsiteY10" fmla="*/ 233402 h 233558"/>
                <a:gd name="connsiteX11" fmla="*/ 90433 w 201105"/>
                <a:gd name="connsiteY11" fmla="*/ 226211 h 233558"/>
                <a:gd name="connsiteX12" fmla="*/ 90282 w 201105"/>
                <a:gd name="connsiteY12" fmla="*/ 201136 h 233558"/>
                <a:gd name="connsiteX13" fmla="*/ 169697 w 201105"/>
                <a:gd name="connsiteY13" fmla="*/ 15569 h 233558"/>
                <a:gd name="connsiteX14" fmla="*/ 15476 w 201105"/>
                <a:gd name="connsiteY14" fmla="*/ 169728 h 233558"/>
                <a:gd name="connsiteX15" fmla="*/ 92561 w 201105"/>
                <a:gd name="connsiteY15" fmla="*/ 189487 h 233558"/>
                <a:gd name="connsiteX16" fmla="*/ 101566 w 201105"/>
                <a:gd name="connsiteY16" fmla="*/ 197484 h 233558"/>
                <a:gd name="connsiteX17" fmla="*/ 101578 w 201105"/>
                <a:gd name="connsiteY17" fmla="*/ 213126 h 233558"/>
                <a:gd name="connsiteX18" fmla="*/ 160529 w 201105"/>
                <a:gd name="connsiteY18" fmla="*/ 154628 h 233558"/>
                <a:gd name="connsiteX19" fmla="*/ 189898 w 201105"/>
                <a:gd name="connsiteY19" fmla="*/ 77530 h 233558"/>
                <a:gd name="connsiteX20" fmla="*/ 169697 w 201105"/>
                <a:gd name="connsiteY20" fmla="*/ 15569 h 23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1105" h="233558">
                  <a:moveTo>
                    <a:pt x="90282" y="201136"/>
                  </a:moveTo>
                  <a:cubicBezTo>
                    <a:pt x="59289" y="202660"/>
                    <a:pt x="31721" y="195482"/>
                    <a:pt x="7302" y="177473"/>
                  </a:cubicBezTo>
                  <a:cubicBezTo>
                    <a:pt x="6295" y="176730"/>
                    <a:pt x="5262" y="176012"/>
                    <a:pt x="4292" y="175206"/>
                  </a:cubicBezTo>
                  <a:cubicBezTo>
                    <a:pt x="-1211" y="170584"/>
                    <a:pt x="-1387" y="168506"/>
                    <a:pt x="3562" y="163532"/>
                  </a:cubicBezTo>
                  <a:cubicBezTo>
                    <a:pt x="21923" y="145095"/>
                    <a:pt x="40310" y="126695"/>
                    <a:pt x="58710" y="108309"/>
                  </a:cubicBezTo>
                  <a:cubicBezTo>
                    <a:pt x="92838" y="74192"/>
                    <a:pt x="126992" y="40101"/>
                    <a:pt x="161096" y="5972"/>
                  </a:cubicBezTo>
                  <a:cubicBezTo>
                    <a:pt x="169244" y="-2188"/>
                    <a:pt x="170340" y="-2163"/>
                    <a:pt x="177279" y="7144"/>
                  </a:cubicBezTo>
                  <a:cubicBezTo>
                    <a:pt x="216873" y="60276"/>
                    <a:pt x="205904" y="135939"/>
                    <a:pt x="153401" y="176667"/>
                  </a:cubicBezTo>
                  <a:cubicBezTo>
                    <a:pt x="143415" y="184412"/>
                    <a:pt x="135455" y="194789"/>
                    <a:pt x="126678" y="204071"/>
                  </a:cubicBezTo>
                  <a:cubicBezTo>
                    <a:pt x="118315" y="212912"/>
                    <a:pt x="110293" y="222067"/>
                    <a:pt x="101729" y="230706"/>
                  </a:cubicBezTo>
                  <a:cubicBezTo>
                    <a:pt x="99878" y="232570"/>
                    <a:pt x="96037" y="234057"/>
                    <a:pt x="93783" y="233402"/>
                  </a:cubicBezTo>
                  <a:cubicBezTo>
                    <a:pt x="92070" y="232898"/>
                    <a:pt x="90572" y="228792"/>
                    <a:pt x="90433" y="226211"/>
                  </a:cubicBezTo>
                  <a:cubicBezTo>
                    <a:pt x="90017" y="218088"/>
                    <a:pt x="90282" y="209939"/>
                    <a:pt x="90282" y="201136"/>
                  </a:cubicBezTo>
                  <a:close/>
                  <a:moveTo>
                    <a:pt x="169697" y="15569"/>
                  </a:moveTo>
                  <a:cubicBezTo>
                    <a:pt x="118001" y="67241"/>
                    <a:pt x="66770" y="118447"/>
                    <a:pt x="15476" y="169728"/>
                  </a:cubicBezTo>
                  <a:cubicBezTo>
                    <a:pt x="38169" y="185948"/>
                    <a:pt x="64175" y="192359"/>
                    <a:pt x="92561" y="189487"/>
                  </a:cubicBezTo>
                  <a:cubicBezTo>
                    <a:pt x="99626" y="188769"/>
                    <a:pt x="101515" y="190167"/>
                    <a:pt x="101566" y="197484"/>
                  </a:cubicBezTo>
                  <a:cubicBezTo>
                    <a:pt x="101604" y="202723"/>
                    <a:pt x="101578" y="207962"/>
                    <a:pt x="101578" y="213126"/>
                  </a:cubicBezTo>
                  <a:cubicBezTo>
                    <a:pt x="121653" y="193303"/>
                    <a:pt x="141651" y="174501"/>
                    <a:pt x="160529" y="154628"/>
                  </a:cubicBezTo>
                  <a:cubicBezTo>
                    <a:pt x="180855" y="133231"/>
                    <a:pt x="190276" y="107226"/>
                    <a:pt x="189898" y="77530"/>
                  </a:cubicBezTo>
                  <a:cubicBezTo>
                    <a:pt x="189595" y="54332"/>
                    <a:pt x="182279" y="33754"/>
                    <a:pt x="169697" y="15569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1" name="Freeform: Shape 1250">
              <a:extLst>
                <a:ext uri="{FF2B5EF4-FFF2-40B4-BE49-F238E27FC236}">
                  <a16:creationId xmlns:a16="http://schemas.microsoft.com/office/drawing/2014/main" id="{494D025C-BCB4-43D9-6DF0-192CEC0BF84C}"/>
                </a:ext>
              </a:extLst>
            </p:cNvPr>
            <p:cNvSpPr/>
            <p:nvPr/>
          </p:nvSpPr>
          <p:spPr>
            <a:xfrm>
              <a:off x="-469556" y="4366099"/>
              <a:ext cx="55453" cy="213449"/>
            </a:xfrm>
            <a:custGeom>
              <a:avLst/>
              <a:gdLst>
                <a:gd name="connsiteX0" fmla="*/ 37454 w 55453"/>
                <a:gd name="connsiteY0" fmla="*/ 193992 h 213449"/>
                <a:gd name="connsiteX1" fmla="*/ 45237 w 55453"/>
                <a:gd name="connsiteY1" fmla="*/ 186814 h 213449"/>
                <a:gd name="connsiteX2" fmla="*/ 48461 w 55453"/>
                <a:gd name="connsiteY2" fmla="*/ 196146 h 213449"/>
                <a:gd name="connsiteX3" fmla="*/ 46609 w 55453"/>
                <a:gd name="connsiteY3" fmla="*/ 208475 h 213449"/>
                <a:gd name="connsiteX4" fmla="*/ 40300 w 55453"/>
                <a:gd name="connsiteY4" fmla="*/ 213450 h 213449"/>
                <a:gd name="connsiteX5" fmla="*/ 23563 w 55453"/>
                <a:gd name="connsiteY5" fmla="*/ 211145 h 213449"/>
                <a:gd name="connsiteX6" fmla="*/ 17581 w 55453"/>
                <a:gd name="connsiteY6" fmla="*/ 204785 h 213449"/>
                <a:gd name="connsiteX7" fmla="*/ 24558 w 55453"/>
                <a:gd name="connsiteY7" fmla="*/ 200377 h 213449"/>
                <a:gd name="connsiteX8" fmla="*/ 27014 w 55453"/>
                <a:gd name="connsiteY8" fmla="*/ 200251 h 213449"/>
                <a:gd name="connsiteX9" fmla="*/ 13526 w 55453"/>
                <a:gd name="connsiteY9" fmla="*/ 174648 h 213449"/>
                <a:gd name="connsiteX10" fmla="*/ 43385 w 55453"/>
                <a:gd name="connsiteY10" fmla="*/ 4268 h 213449"/>
                <a:gd name="connsiteX11" fmla="*/ 44242 w 55453"/>
                <a:gd name="connsiteY11" fmla="*/ 3349 h 213449"/>
                <a:gd name="connsiteX12" fmla="*/ 53422 w 55453"/>
                <a:gd name="connsiteY12" fmla="*/ 1573 h 213449"/>
                <a:gd name="connsiteX13" fmla="*/ 51999 w 55453"/>
                <a:gd name="connsiteY13" fmla="*/ 11107 h 213449"/>
                <a:gd name="connsiteX14" fmla="*/ 24873 w 55453"/>
                <a:gd name="connsiteY14" fmla="*/ 50109 h 213449"/>
                <a:gd name="connsiteX15" fmla="*/ 37454 w 55453"/>
                <a:gd name="connsiteY15" fmla="*/ 193992 h 21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453" h="213449">
                  <a:moveTo>
                    <a:pt x="37454" y="193992"/>
                  </a:moveTo>
                  <a:cubicBezTo>
                    <a:pt x="38260" y="188829"/>
                    <a:pt x="40199" y="185265"/>
                    <a:pt x="45237" y="186814"/>
                  </a:cubicBezTo>
                  <a:cubicBezTo>
                    <a:pt x="49934" y="188262"/>
                    <a:pt x="49418" y="192090"/>
                    <a:pt x="48461" y="196146"/>
                  </a:cubicBezTo>
                  <a:cubicBezTo>
                    <a:pt x="47503" y="200188"/>
                    <a:pt x="48007" y="204659"/>
                    <a:pt x="46609" y="208475"/>
                  </a:cubicBezTo>
                  <a:cubicBezTo>
                    <a:pt x="45791" y="210704"/>
                    <a:pt x="42479" y="213462"/>
                    <a:pt x="40300" y="213450"/>
                  </a:cubicBezTo>
                  <a:cubicBezTo>
                    <a:pt x="34721" y="213424"/>
                    <a:pt x="29155" y="211900"/>
                    <a:pt x="23563" y="211145"/>
                  </a:cubicBezTo>
                  <a:cubicBezTo>
                    <a:pt x="19747" y="210628"/>
                    <a:pt x="17065" y="209130"/>
                    <a:pt x="17581" y="204785"/>
                  </a:cubicBezTo>
                  <a:cubicBezTo>
                    <a:pt x="18072" y="200604"/>
                    <a:pt x="21107" y="200100"/>
                    <a:pt x="24558" y="200377"/>
                  </a:cubicBezTo>
                  <a:cubicBezTo>
                    <a:pt x="25326" y="200440"/>
                    <a:pt x="26107" y="200301"/>
                    <a:pt x="27014" y="200251"/>
                  </a:cubicBezTo>
                  <a:cubicBezTo>
                    <a:pt x="22404" y="191562"/>
                    <a:pt x="17405" y="183350"/>
                    <a:pt x="13526" y="174648"/>
                  </a:cubicBezTo>
                  <a:cubicBezTo>
                    <a:pt x="-12342" y="116730"/>
                    <a:pt x="-415" y="49266"/>
                    <a:pt x="43385" y="4268"/>
                  </a:cubicBezTo>
                  <a:cubicBezTo>
                    <a:pt x="43675" y="3966"/>
                    <a:pt x="43965" y="3664"/>
                    <a:pt x="44242" y="3349"/>
                  </a:cubicBezTo>
                  <a:cubicBezTo>
                    <a:pt x="46849" y="314"/>
                    <a:pt x="50010" y="-1462"/>
                    <a:pt x="53422" y="1573"/>
                  </a:cubicBezTo>
                  <a:cubicBezTo>
                    <a:pt x="57389" y="5112"/>
                    <a:pt x="54795" y="8210"/>
                    <a:pt x="51999" y="11107"/>
                  </a:cubicBezTo>
                  <a:cubicBezTo>
                    <a:pt x="40841" y="22630"/>
                    <a:pt x="31787" y="35614"/>
                    <a:pt x="24873" y="50109"/>
                  </a:cubicBezTo>
                  <a:cubicBezTo>
                    <a:pt x="3048" y="95812"/>
                    <a:pt x="7884" y="154561"/>
                    <a:pt x="37454" y="193992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2" name="Freeform: Shape 1251">
              <a:extLst>
                <a:ext uri="{FF2B5EF4-FFF2-40B4-BE49-F238E27FC236}">
                  <a16:creationId xmlns:a16="http://schemas.microsoft.com/office/drawing/2014/main" id="{72FB26E6-87D3-F384-A878-68FA962FC227}"/>
                </a:ext>
              </a:extLst>
            </p:cNvPr>
            <p:cNvSpPr/>
            <p:nvPr/>
          </p:nvSpPr>
          <p:spPr>
            <a:xfrm>
              <a:off x="-192234" y="4372699"/>
              <a:ext cx="53309" cy="214122"/>
            </a:xfrm>
            <a:custGeom>
              <a:avLst/>
              <a:gdLst>
                <a:gd name="connsiteX0" fmla="*/ 16627 w 53309"/>
                <a:gd name="connsiteY0" fmla="*/ 22793 h 214122"/>
                <a:gd name="connsiteX1" fmla="*/ 8025 w 53309"/>
                <a:gd name="connsiteY1" fmla="*/ 27150 h 214122"/>
                <a:gd name="connsiteX2" fmla="*/ 3706 w 53309"/>
                <a:gd name="connsiteY2" fmla="*/ 18146 h 214122"/>
                <a:gd name="connsiteX3" fmla="*/ 3718 w 53309"/>
                <a:gd name="connsiteY3" fmla="*/ 6194 h 214122"/>
                <a:gd name="connsiteX4" fmla="*/ 9927 w 53309"/>
                <a:gd name="connsiteY4" fmla="*/ 49 h 214122"/>
                <a:gd name="connsiteX5" fmla="*/ 23767 w 53309"/>
                <a:gd name="connsiteY5" fmla="*/ 11 h 214122"/>
                <a:gd name="connsiteX6" fmla="*/ 30946 w 53309"/>
                <a:gd name="connsiteY6" fmla="*/ 4859 h 214122"/>
                <a:gd name="connsiteX7" fmla="*/ 24876 w 53309"/>
                <a:gd name="connsiteY7" fmla="*/ 11257 h 214122"/>
                <a:gd name="connsiteX8" fmla="*/ 23453 w 53309"/>
                <a:gd name="connsiteY8" fmla="*/ 11597 h 214122"/>
                <a:gd name="connsiteX9" fmla="*/ 40718 w 53309"/>
                <a:gd name="connsiteY9" fmla="*/ 43963 h 214122"/>
                <a:gd name="connsiteX10" fmla="*/ 11149 w 53309"/>
                <a:gd name="connsiteY10" fmla="*/ 211207 h 214122"/>
                <a:gd name="connsiteX11" fmla="*/ 8491 w 53309"/>
                <a:gd name="connsiteY11" fmla="*/ 213776 h 214122"/>
                <a:gd name="connsiteX12" fmla="*/ 834 w 53309"/>
                <a:gd name="connsiteY12" fmla="*/ 213335 h 214122"/>
                <a:gd name="connsiteX13" fmla="*/ 847 w 53309"/>
                <a:gd name="connsiteY13" fmla="*/ 206459 h 214122"/>
                <a:gd name="connsiteX14" fmla="*/ 12874 w 53309"/>
                <a:gd name="connsiteY14" fmla="*/ 191989 h 214122"/>
                <a:gd name="connsiteX15" fmla="*/ 41852 w 53309"/>
                <a:gd name="connsiteY15" fmla="*/ 95735 h 214122"/>
                <a:gd name="connsiteX16" fmla="*/ 16627 w 53309"/>
                <a:gd name="connsiteY16" fmla="*/ 22793 h 21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309" h="214122">
                  <a:moveTo>
                    <a:pt x="16627" y="22793"/>
                  </a:moveTo>
                  <a:cubicBezTo>
                    <a:pt x="13352" y="24556"/>
                    <a:pt x="10519" y="27415"/>
                    <a:pt x="8025" y="27150"/>
                  </a:cubicBezTo>
                  <a:cubicBezTo>
                    <a:pt x="3089" y="26634"/>
                    <a:pt x="3681" y="21924"/>
                    <a:pt x="3706" y="18146"/>
                  </a:cubicBezTo>
                  <a:cubicBezTo>
                    <a:pt x="3731" y="14166"/>
                    <a:pt x="3718" y="10174"/>
                    <a:pt x="3718" y="6194"/>
                  </a:cubicBezTo>
                  <a:cubicBezTo>
                    <a:pt x="3718" y="2051"/>
                    <a:pt x="5821" y="49"/>
                    <a:pt x="9927" y="49"/>
                  </a:cubicBezTo>
                  <a:cubicBezTo>
                    <a:pt x="14536" y="49"/>
                    <a:pt x="19158" y="162"/>
                    <a:pt x="23767" y="11"/>
                  </a:cubicBezTo>
                  <a:cubicBezTo>
                    <a:pt x="27520" y="-115"/>
                    <a:pt x="31324" y="817"/>
                    <a:pt x="30946" y="4859"/>
                  </a:cubicBezTo>
                  <a:cubicBezTo>
                    <a:pt x="30732" y="7164"/>
                    <a:pt x="27067" y="9192"/>
                    <a:pt x="24876" y="11257"/>
                  </a:cubicBezTo>
                  <a:cubicBezTo>
                    <a:pt x="24485" y="11622"/>
                    <a:pt x="23692" y="11547"/>
                    <a:pt x="23453" y="11597"/>
                  </a:cubicBezTo>
                  <a:cubicBezTo>
                    <a:pt x="29246" y="22352"/>
                    <a:pt x="35820" y="32792"/>
                    <a:pt x="40718" y="43963"/>
                  </a:cubicBezTo>
                  <a:cubicBezTo>
                    <a:pt x="65301" y="100005"/>
                    <a:pt x="53073" y="168086"/>
                    <a:pt x="11149" y="211207"/>
                  </a:cubicBezTo>
                  <a:cubicBezTo>
                    <a:pt x="10267" y="212114"/>
                    <a:pt x="9461" y="213663"/>
                    <a:pt x="8491" y="213776"/>
                  </a:cubicBezTo>
                  <a:cubicBezTo>
                    <a:pt x="5910" y="214066"/>
                    <a:pt x="2723" y="214557"/>
                    <a:pt x="834" y="213335"/>
                  </a:cubicBezTo>
                  <a:cubicBezTo>
                    <a:pt x="-261" y="212630"/>
                    <a:pt x="-299" y="208096"/>
                    <a:pt x="847" y="206459"/>
                  </a:cubicBezTo>
                  <a:cubicBezTo>
                    <a:pt x="4449" y="201346"/>
                    <a:pt x="9108" y="197001"/>
                    <a:pt x="12874" y="191989"/>
                  </a:cubicBezTo>
                  <a:cubicBezTo>
                    <a:pt x="34321" y="163477"/>
                    <a:pt x="43930" y="131464"/>
                    <a:pt x="41852" y="95735"/>
                  </a:cubicBezTo>
                  <a:cubicBezTo>
                    <a:pt x="40253" y="68672"/>
                    <a:pt x="31248" y="44467"/>
                    <a:pt x="16627" y="2279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3" name="Freeform: Shape 1252">
              <a:extLst>
                <a:ext uri="{FF2B5EF4-FFF2-40B4-BE49-F238E27FC236}">
                  <a16:creationId xmlns:a16="http://schemas.microsoft.com/office/drawing/2014/main" id="{B025582C-21BE-85A4-2368-9CFADB776E8D}"/>
                </a:ext>
              </a:extLst>
            </p:cNvPr>
            <p:cNvSpPr/>
            <p:nvPr/>
          </p:nvSpPr>
          <p:spPr>
            <a:xfrm>
              <a:off x="-281609" y="4521832"/>
              <a:ext cx="22382" cy="22144"/>
            </a:xfrm>
            <a:custGeom>
              <a:avLst/>
              <a:gdLst>
                <a:gd name="connsiteX0" fmla="*/ 11146 w 22382"/>
                <a:gd name="connsiteY0" fmla="*/ 0 h 22144"/>
                <a:gd name="connsiteX1" fmla="*/ 22379 w 22382"/>
                <a:gd name="connsiteY1" fmla="*/ 11360 h 22144"/>
                <a:gd name="connsiteX2" fmla="*/ 10743 w 22382"/>
                <a:gd name="connsiteY2" fmla="*/ 22140 h 22144"/>
                <a:gd name="connsiteX3" fmla="*/ 0 w 22382"/>
                <a:gd name="connsiteY3" fmla="*/ 11208 h 22144"/>
                <a:gd name="connsiteX4" fmla="*/ 11146 w 22382"/>
                <a:gd name="connsiteY4" fmla="*/ 0 h 2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82" h="22144">
                  <a:moveTo>
                    <a:pt x="11146" y="0"/>
                  </a:moveTo>
                  <a:cubicBezTo>
                    <a:pt x="16876" y="38"/>
                    <a:pt x="22543" y="5781"/>
                    <a:pt x="22379" y="11360"/>
                  </a:cubicBezTo>
                  <a:cubicBezTo>
                    <a:pt x="22203" y="17291"/>
                    <a:pt x="16750" y="22329"/>
                    <a:pt x="10743" y="22140"/>
                  </a:cubicBezTo>
                  <a:cubicBezTo>
                    <a:pt x="5063" y="21951"/>
                    <a:pt x="38" y="16851"/>
                    <a:pt x="0" y="11208"/>
                  </a:cubicBezTo>
                  <a:cubicBezTo>
                    <a:pt x="-50" y="5214"/>
                    <a:pt x="5176" y="-38"/>
                    <a:pt x="11146" y="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4" name="Freeform: Shape 1253">
              <a:extLst>
                <a:ext uri="{FF2B5EF4-FFF2-40B4-BE49-F238E27FC236}">
                  <a16:creationId xmlns:a16="http://schemas.microsoft.com/office/drawing/2014/main" id="{4B9167ED-22E4-039B-07AE-187C9D0EA776}"/>
                </a:ext>
              </a:extLst>
            </p:cNvPr>
            <p:cNvSpPr/>
            <p:nvPr/>
          </p:nvSpPr>
          <p:spPr>
            <a:xfrm>
              <a:off x="-314428" y="4521818"/>
              <a:ext cx="21473" cy="22141"/>
            </a:xfrm>
            <a:custGeom>
              <a:avLst/>
              <a:gdLst>
                <a:gd name="connsiteX0" fmla="*/ 0 w 21473"/>
                <a:gd name="connsiteY0" fmla="*/ 11310 h 22141"/>
                <a:gd name="connsiteX1" fmla="*/ 10881 w 21473"/>
                <a:gd name="connsiteY1" fmla="*/ 1 h 22141"/>
                <a:gd name="connsiteX2" fmla="*/ 21472 w 21473"/>
                <a:gd name="connsiteY2" fmla="*/ 10983 h 22141"/>
                <a:gd name="connsiteX3" fmla="*/ 10591 w 21473"/>
                <a:gd name="connsiteY3" fmla="*/ 22141 h 22141"/>
                <a:gd name="connsiteX4" fmla="*/ 0 w 21473"/>
                <a:gd name="connsiteY4" fmla="*/ 11310 h 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73" h="22141">
                  <a:moveTo>
                    <a:pt x="0" y="11310"/>
                  </a:moveTo>
                  <a:cubicBezTo>
                    <a:pt x="-38" y="4913"/>
                    <a:pt x="4773" y="-87"/>
                    <a:pt x="10881" y="1"/>
                  </a:cubicBezTo>
                  <a:cubicBezTo>
                    <a:pt x="16750" y="89"/>
                    <a:pt x="21409" y="4913"/>
                    <a:pt x="21472" y="10983"/>
                  </a:cubicBezTo>
                  <a:cubicBezTo>
                    <a:pt x="21548" y="17494"/>
                    <a:pt x="16926" y="22229"/>
                    <a:pt x="10591" y="22141"/>
                  </a:cubicBezTo>
                  <a:cubicBezTo>
                    <a:pt x="4496" y="22053"/>
                    <a:pt x="51" y="17494"/>
                    <a:pt x="0" y="1131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5" name="Freeform: Shape 1254">
              <a:extLst>
                <a:ext uri="{FF2B5EF4-FFF2-40B4-BE49-F238E27FC236}">
                  <a16:creationId xmlns:a16="http://schemas.microsoft.com/office/drawing/2014/main" id="{E9DDBA6E-9CEB-DFD2-21F6-895D5EBE799F}"/>
                </a:ext>
              </a:extLst>
            </p:cNvPr>
            <p:cNvSpPr/>
            <p:nvPr/>
          </p:nvSpPr>
          <p:spPr>
            <a:xfrm>
              <a:off x="-248568" y="4521831"/>
              <a:ext cx="22308" cy="22134"/>
            </a:xfrm>
            <a:custGeom>
              <a:avLst/>
              <a:gdLst>
                <a:gd name="connsiteX0" fmla="*/ 11138 w 22308"/>
                <a:gd name="connsiteY0" fmla="*/ 1 h 22134"/>
                <a:gd name="connsiteX1" fmla="*/ 22309 w 22308"/>
                <a:gd name="connsiteY1" fmla="*/ 11159 h 22134"/>
                <a:gd name="connsiteX2" fmla="*/ 11642 w 22308"/>
                <a:gd name="connsiteY2" fmla="*/ 22128 h 22134"/>
                <a:gd name="connsiteX3" fmla="*/ 5 w 22308"/>
                <a:gd name="connsiteY3" fmla="*/ 11385 h 22134"/>
                <a:gd name="connsiteX4" fmla="*/ 11138 w 22308"/>
                <a:gd name="connsiteY4" fmla="*/ 1 h 22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8" h="22134">
                  <a:moveTo>
                    <a:pt x="11138" y="1"/>
                  </a:moveTo>
                  <a:cubicBezTo>
                    <a:pt x="17095" y="-62"/>
                    <a:pt x="22334" y="5164"/>
                    <a:pt x="22309" y="11159"/>
                  </a:cubicBezTo>
                  <a:cubicBezTo>
                    <a:pt x="22284" y="16851"/>
                    <a:pt x="17347" y="21926"/>
                    <a:pt x="11642" y="22128"/>
                  </a:cubicBezTo>
                  <a:cubicBezTo>
                    <a:pt x="5622" y="22342"/>
                    <a:pt x="194" y="17329"/>
                    <a:pt x="5" y="11385"/>
                  </a:cubicBezTo>
                  <a:cubicBezTo>
                    <a:pt x="-196" y="5731"/>
                    <a:pt x="5332" y="76"/>
                    <a:pt x="11138" y="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56" name="Graphic 1196">
            <a:extLst>
              <a:ext uri="{FF2B5EF4-FFF2-40B4-BE49-F238E27FC236}">
                <a16:creationId xmlns:a16="http://schemas.microsoft.com/office/drawing/2014/main" id="{6CDE07A9-4D5B-CAE1-BC15-88D71DA11EB5}"/>
              </a:ext>
            </a:extLst>
          </p:cNvPr>
          <p:cNvGrpSpPr/>
          <p:nvPr/>
        </p:nvGrpSpPr>
        <p:grpSpPr>
          <a:xfrm>
            <a:off x="580841" y="5993854"/>
            <a:ext cx="317968" cy="318367"/>
            <a:chOff x="-445723" y="4851937"/>
            <a:chExt cx="317968" cy="318367"/>
          </a:xfrm>
          <a:solidFill>
            <a:schemeClr val="bg1"/>
          </a:solidFill>
        </p:grpSpPr>
        <p:sp>
          <p:nvSpPr>
            <p:cNvPr id="1257" name="Freeform: Shape 1256">
              <a:extLst>
                <a:ext uri="{FF2B5EF4-FFF2-40B4-BE49-F238E27FC236}">
                  <a16:creationId xmlns:a16="http://schemas.microsoft.com/office/drawing/2014/main" id="{11A9188B-BE83-62A5-31AC-66C6C1364529}"/>
                </a:ext>
              </a:extLst>
            </p:cNvPr>
            <p:cNvSpPr/>
            <p:nvPr/>
          </p:nvSpPr>
          <p:spPr>
            <a:xfrm>
              <a:off x="-411223" y="4887035"/>
              <a:ext cx="248953" cy="248738"/>
            </a:xfrm>
            <a:custGeom>
              <a:avLst/>
              <a:gdLst>
                <a:gd name="connsiteX0" fmla="*/ 124703 w 248953"/>
                <a:gd name="connsiteY0" fmla="*/ 26 h 248738"/>
                <a:gd name="connsiteX1" fmla="*/ 248952 w 248953"/>
                <a:gd name="connsiteY1" fmla="*/ 124766 h 248738"/>
                <a:gd name="connsiteX2" fmla="*/ 124263 w 248953"/>
                <a:gd name="connsiteY2" fmla="*/ 248739 h 248738"/>
                <a:gd name="connsiteX3" fmla="*/ 1 w 248953"/>
                <a:gd name="connsiteY3" fmla="*/ 123696 h 248738"/>
                <a:gd name="connsiteX4" fmla="*/ 124703 w 248953"/>
                <a:gd name="connsiteY4" fmla="*/ 26 h 248738"/>
                <a:gd name="connsiteX5" fmla="*/ 124389 w 248953"/>
                <a:gd name="connsiteY5" fmla="*/ 238324 h 248738"/>
                <a:gd name="connsiteX6" fmla="*/ 238538 w 248953"/>
                <a:gd name="connsiteY6" fmla="*/ 124792 h 248738"/>
                <a:gd name="connsiteX7" fmla="*/ 124892 w 248953"/>
                <a:gd name="connsiteY7" fmla="*/ 10139 h 248738"/>
                <a:gd name="connsiteX8" fmla="*/ 10429 w 248953"/>
                <a:gd name="connsiteY8" fmla="*/ 123973 h 248738"/>
                <a:gd name="connsiteX9" fmla="*/ 124389 w 248953"/>
                <a:gd name="connsiteY9" fmla="*/ 238324 h 24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953" h="248738">
                  <a:moveTo>
                    <a:pt x="124703" y="26"/>
                  </a:moveTo>
                  <a:cubicBezTo>
                    <a:pt x="192017" y="-1334"/>
                    <a:pt x="249230" y="56622"/>
                    <a:pt x="248952" y="124766"/>
                  </a:cubicBezTo>
                  <a:cubicBezTo>
                    <a:pt x="248675" y="192180"/>
                    <a:pt x="191828" y="248890"/>
                    <a:pt x="124263" y="248739"/>
                  </a:cubicBezTo>
                  <a:cubicBezTo>
                    <a:pt x="56408" y="248587"/>
                    <a:pt x="-276" y="191412"/>
                    <a:pt x="1" y="123696"/>
                  </a:cubicBezTo>
                  <a:cubicBezTo>
                    <a:pt x="265" y="56672"/>
                    <a:pt x="56698" y="-1410"/>
                    <a:pt x="124703" y="26"/>
                  </a:cubicBezTo>
                  <a:close/>
                  <a:moveTo>
                    <a:pt x="124389" y="238324"/>
                  </a:moveTo>
                  <a:cubicBezTo>
                    <a:pt x="187432" y="238349"/>
                    <a:pt x="238412" y="187634"/>
                    <a:pt x="238538" y="124792"/>
                  </a:cubicBezTo>
                  <a:cubicBezTo>
                    <a:pt x="238663" y="61294"/>
                    <a:pt x="188037" y="10239"/>
                    <a:pt x="124892" y="10139"/>
                  </a:cubicBezTo>
                  <a:cubicBezTo>
                    <a:pt x="61483" y="10038"/>
                    <a:pt x="10479" y="60765"/>
                    <a:pt x="10429" y="123973"/>
                  </a:cubicBezTo>
                  <a:cubicBezTo>
                    <a:pt x="10366" y="187344"/>
                    <a:pt x="61156" y="238298"/>
                    <a:pt x="124389" y="238324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8" name="Freeform: Shape 1257">
              <a:extLst>
                <a:ext uri="{FF2B5EF4-FFF2-40B4-BE49-F238E27FC236}">
                  <a16:creationId xmlns:a16="http://schemas.microsoft.com/office/drawing/2014/main" id="{AFBB6E88-1718-2D0A-A627-7DBA453944BA}"/>
                </a:ext>
              </a:extLst>
            </p:cNvPr>
            <p:cNvSpPr/>
            <p:nvPr/>
          </p:nvSpPr>
          <p:spPr>
            <a:xfrm>
              <a:off x="-418980" y="4879530"/>
              <a:ext cx="64613" cy="64216"/>
            </a:xfrm>
            <a:custGeom>
              <a:avLst/>
              <a:gdLst>
                <a:gd name="connsiteX0" fmla="*/ 0 w 64613"/>
                <a:gd name="connsiteY0" fmla="*/ 41497 h 64216"/>
                <a:gd name="connsiteX1" fmla="*/ 1952 w 64613"/>
                <a:gd name="connsiteY1" fmla="*/ 19772 h 64216"/>
                <a:gd name="connsiteX2" fmla="*/ 27719 w 64613"/>
                <a:gd name="connsiteY2" fmla="*/ 38 h 64216"/>
                <a:gd name="connsiteX3" fmla="*/ 57918 w 64613"/>
                <a:gd name="connsiteY3" fmla="*/ 0 h 64216"/>
                <a:gd name="connsiteX4" fmla="*/ 64505 w 64613"/>
                <a:gd name="connsiteY4" fmla="*/ 5252 h 64216"/>
                <a:gd name="connsiteX5" fmla="*/ 58095 w 64613"/>
                <a:gd name="connsiteY5" fmla="*/ 9975 h 64216"/>
                <a:gd name="connsiteX6" fmla="*/ 29167 w 64613"/>
                <a:gd name="connsiteY6" fmla="*/ 10226 h 64216"/>
                <a:gd name="connsiteX7" fmla="*/ 10755 w 64613"/>
                <a:gd name="connsiteY7" fmla="*/ 28764 h 64216"/>
                <a:gd name="connsiteX8" fmla="*/ 10755 w 64613"/>
                <a:gd name="connsiteY8" fmla="*/ 57075 h 64216"/>
                <a:gd name="connsiteX9" fmla="*/ 5718 w 64613"/>
                <a:gd name="connsiteY9" fmla="*/ 64216 h 64216"/>
                <a:gd name="connsiteX10" fmla="*/ 529 w 64613"/>
                <a:gd name="connsiteY10" fmla="*/ 57276 h 64216"/>
                <a:gd name="connsiteX11" fmla="*/ 554 w 64613"/>
                <a:gd name="connsiteY11" fmla="*/ 41547 h 64216"/>
                <a:gd name="connsiteX12" fmla="*/ 0 w 64613"/>
                <a:gd name="connsiteY12" fmla="*/ 41497 h 6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613" h="64216">
                  <a:moveTo>
                    <a:pt x="0" y="41497"/>
                  </a:moveTo>
                  <a:cubicBezTo>
                    <a:pt x="592" y="34243"/>
                    <a:pt x="277" y="26762"/>
                    <a:pt x="1952" y="19772"/>
                  </a:cubicBezTo>
                  <a:cubicBezTo>
                    <a:pt x="4899" y="7481"/>
                    <a:pt x="15238" y="114"/>
                    <a:pt x="27719" y="38"/>
                  </a:cubicBezTo>
                  <a:cubicBezTo>
                    <a:pt x="37781" y="-25"/>
                    <a:pt x="47843" y="76"/>
                    <a:pt x="57918" y="0"/>
                  </a:cubicBezTo>
                  <a:cubicBezTo>
                    <a:pt x="61722" y="-25"/>
                    <a:pt x="65286" y="1008"/>
                    <a:pt x="64505" y="5252"/>
                  </a:cubicBezTo>
                  <a:cubicBezTo>
                    <a:pt x="64140" y="7229"/>
                    <a:pt x="60412" y="9848"/>
                    <a:pt x="58095" y="9975"/>
                  </a:cubicBezTo>
                  <a:cubicBezTo>
                    <a:pt x="48473" y="10503"/>
                    <a:pt x="38814" y="10138"/>
                    <a:pt x="29167" y="10226"/>
                  </a:cubicBezTo>
                  <a:cubicBezTo>
                    <a:pt x="17820" y="10327"/>
                    <a:pt x="10856" y="17355"/>
                    <a:pt x="10755" y="28764"/>
                  </a:cubicBezTo>
                  <a:cubicBezTo>
                    <a:pt x="10679" y="38197"/>
                    <a:pt x="10692" y="47642"/>
                    <a:pt x="10755" y="57075"/>
                  </a:cubicBezTo>
                  <a:cubicBezTo>
                    <a:pt x="10780" y="60752"/>
                    <a:pt x="10176" y="64140"/>
                    <a:pt x="5718" y="64216"/>
                  </a:cubicBezTo>
                  <a:cubicBezTo>
                    <a:pt x="1285" y="64279"/>
                    <a:pt x="453" y="61042"/>
                    <a:pt x="529" y="57276"/>
                  </a:cubicBezTo>
                  <a:cubicBezTo>
                    <a:pt x="630" y="52037"/>
                    <a:pt x="554" y="46786"/>
                    <a:pt x="554" y="41547"/>
                  </a:cubicBezTo>
                  <a:cubicBezTo>
                    <a:pt x="378" y="41522"/>
                    <a:pt x="189" y="41509"/>
                    <a:pt x="0" y="41497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9" name="Freeform: Shape 1258">
              <a:extLst>
                <a:ext uri="{FF2B5EF4-FFF2-40B4-BE49-F238E27FC236}">
                  <a16:creationId xmlns:a16="http://schemas.microsoft.com/office/drawing/2014/main" id="{B1E01F52-7BC7-803D-FE1A-2FDA14EBBC27}"/>
                </a:ext>
              </a:extLst>
            </p:cNvPr>
            <p:cNvSpPr/>
            <p:nvPr/>
          </p:nvSpPr>
          <p:spPr>
            <a:xfrm>
              <a:off x="-219249" y="4878938"/>
              <a:ext cx="64218" cy="64643"/>
            </a:xfrm>
            <a:custGeom>
              <a:avLst/>
              <a:gdLst>
                <a:gd name="connsiteX0" fmla="*/ 23063 w 64218"/>
                <a:gd name="connsiteY0" fmla="*/ 0 h 64643"/>
                <a:gd name="connsiteX1" fmla="*/ 45392 w 64218"/>
                <a:gd name="connsiteY1" fmla="*/ 2153 h 64643"/>
                <a:gd name="connsiteX2" fmla="*/ 64131 w 64218"/>
                <a:gd name="connsiteY2" fmla="*/ 26207 h 64643"/>
                <a:gd name="connsiteX3" fmla="*/ 64207 w 64218"/>
                <a:gd name="connsiteY3" fmla="*/ 58296 h 64643"/>
                <a:gd name="connsiteX4" fmla="*/ 59258 w 64218"/>
                <a:gd name="connsiteY4" fmla="*/ 64555 h 64643"/>
                <a:gd name="connsiteX5" fmla="*/ 54245 w 64218"/>
                <a:gd name="connsiteY5" fmla="*/ 58435 h 64643"/>
                <a:gd name="connsiteX6" fmla="*/ 53993 w 64218"/>
                <a:gd name="connsiteY6" fmla="*/ 29507 h 64643"/>
                <a:gd name="connsiteX7" fmla="*/ 35128 w 64218"/>
                <a:gd name="connsiteY7" fmla="*/ 10780 h 64643"/>
                <a:gd name="connsiteX8" fmla="*/ 6818 w 64218"/>
                <a:gd name="connsiteY8" fmla="*/ 10780 h 64643"/>
                <a:gd name="connsiteX9" fmla="*/ 4 w 64218"/>
                <a:gd name="connsiteY9" fmla="*/ 5428 h 64643"/>
                <a:gd name="connsiteX10" fmla="*/ 6641 w 64218"/>
                <a:gd name="connsiteY10" fmla="*/ 567 h 64643"/>
                <a:gd name="connsiteX11" fmla="*/ 23000 w 64218"/>
                <a:gd name="connsiteY11" fmla="*/ 592 h 64643"/>
                <a:gd name="connsiteX12" fmla="*/ 23063 w 64218"/>
                <a:gd name="connsiteY12" fmla="*/ 0 h 64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218" h="64643">
                  <a:moveTo>
                    <a:pt x="23063" y="0"/>
                  </a:moveTo>
                  <a:cubicBezTo>
                    <a:pt x="30519" y="655"/>
                    <a:pt x="38201" y="415"/>
                    <a:pt x="45392" y="2153"/>
                  </a:cubicBezTo>
                  <a:cubicBezTo>
                    <a:pt x="56210" y="4773"/>
                    <a:pt x="63942" y="15364"/>
                    <a:pt x="64131" y="26207"/>
                  </a:cubicBezTo>
                  <a:cubicBezTo>
                    <a:pt x="64320" y="36899"/>
                    <a:pt x="64131" y="47604"/>
                    <a:pt x="64207" y="58296"/>
                  </a:cubicBezTo>
                  <a:cubicBezTo>
                    <a:pt x="64232" y="61898"/>
                    <a:pt x="63048" y="65235"/>
                    <a:pt x="59258" y="64555"/>
                  </a:cubicBezTo>
                  <a:cubicBezTo>
                    <a:pt x="57217" y="64190"/>
                    <a:pt x="54371" y="60676"/>
                    <a:pt x="54245" y="58435"/>
                  </a:cubicBezTo>
                  <a:cubicBezTo>
                    <a:pt x="53691" y="48813"/>
                    <a:pt x="54056" y="39154"/>
                    <a:pt x="53993" y="29507"/>
                  </a:cubicBezTo>
                  <a:cubicBezTo>
                    <a:pt x="53905" y="17770"/>
                    <a:pt x="46941" y="10856"/>
                    <a:pt x="35128" y="10780"/>
                  </a:cubicBezTo>
                  <a:cubicBezTo>
                    <a:pt x="25695" y="10717"/>
                    <a:pt x="16250" y="10730"/>
                    <a:pt x="6818" y="10780"/>
                  </a:cubicBezTo>
                  <a:cubicBezTo>
                    <a:pt x="3039" y="10805"/>
                    <a:pt x="-134" y="9861"/>
                    <a:pt x="4" y="5428"/>
                  </a:cubicBezTo>
                  <a:cubicBezTo>
                    <a:pt x="130" y="1423"/>
                    <a:pt x="3090" y="504"/>
                    <a:pt x="6641" y="567"/>
                  </a:cubicBezTo>
                  <a:cubicBezTo>
                    <a:pt x="12094" y="667"/>
                    <a:pt x="17547" y="592"/>
                    <a:pt x="23000" y="592"/>
                  </a:cubicBezTo>
                  <a:cubicBezTo>
                    <a:pt x="23026" y="403"/>
                    <a:pt x="23051" y="201"/>
                    <a:pt x="23063" y="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0" name="Freeform: Shape 1259">
              <a:extLst>
                <a:ext uri="{FF2B5EF4-FFF2-40B4-BE49-F238E27FC236}">
                  <a16:creationId xmlns:a16="http://schemas.microsoft.com/office/drawing/2014/main" id="{3D39446D-5661-6C1A-4205-14088089D43F}"/>
                </a:ext>
              </a:extLst>
            </p:cNvPr>
            <p:cNvSpPr/>
            <p:nvPr/>
          </p:nvSpPr>
          <p:spPr>
            <a:xfrm>
              <a:off x="-418451" y="5078792"/>
              <a:ext cx="64203" cy="64789"/>
            </a:xfrm>
            <a:custGeom>
              <a:avLst/>
              <a:gdLst>
                <a:gd name="connsiteX0" fmla="*/ 41371 w 64203"/>
                <a:gd name="connsiteY0" fmla="*/ 64790 h 64789"/>
                <a:gd name="connsiteX1" fmla="*/ 19042 w 64203"/>
                <a:gd name="connsiteY1" fmla="*/ 62674 h 64789"/>
                <a:gd name="connsiteX2" fmla="*/ 51 w 64203"/>
                <a:gd name="connsiteY2" fmla="*/ 37537 h 64789"/>
                <a:gd name="connsiteX3" fmla="*/ 1 w 64203"/>
                <a:gd name="connsiteY3" fmla="*/ 6708 h 64789"/>
                <a:gd name="connsiteX4" fmla="*/ 4799 w 64203"/>
                <a:gd name="connsiteY4" fmla="*/ 8 h 64789"/>
                <a:gd name="connsiteX5" fmla="*/ 10214 w 64203"/>
                <a:gd name="connsiteY5" fmla="*/ 6746 h 64789"/>
                <a:gd name="connsiteX6" fmla="*/ 10214 w 64203"/>
                <a:gd name="connsiteY6" fmla="*/ 34426 h 64789"/>
                <a:gd name="connsiteX7" fmla="*/ 29507 w 64203"/>
                <a:gd name="connsiteY7" fmla="*/ 53997 h 64789"/>
                <a:gd name="connsiteX8" fmla="*/ 57188 w 64203"/>
                <a:gd name="connsiteY8" fmla="*/ 53984 h 64789"/>
                <a:gd name="connsiteX9" fmla="*/ 64203 w 64203"/>
                <a:gd name="connsiteY9" fmla="*/ 59123 h 64789"/>
                <a:gd name="connsiteX10" fmla="*/ 57151 w 64203"/>
                <a:gd name="connsiteY10" fmla="*/ 64198 h 64789"/>
                <a:gd name="connsiteX11" fmla="*/ 41421 w 64203"/>
                <a:gd name="connsiteY11" fmla="*/ 64173 h 64789"/>
                <a:gd name="connsiteX12" fmla="*/ 41371 w 64203"/>
                <a:gd name="connsiteY12" fmla="*/ 64790 h 6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203" h="64789">
                  <a:moveTo>
                    <a:pt x="41371" y="64790"/>
                  </a:moveTo>
                  <a:cubicBezTo>
                    <a:pt x="33915" y="64148"/>
                    <a:pt x="26233" y="64412"/>
                    <a:pt x="19042" y="62674"/>
                  </a:cubicBezTo>
                  <a:cubicBezTo>
                    <a:pt x="7632" y="59916"/>
                    <a:pt x="152" y="49249"/>
                    <a:pt x="51" y="37537"/>
                  </a:cubicBezTo>
                  <a:cubicBezTo>
                    <a:pt x="-37" y="27261"/>
                    <a:pt x="89" y="16984"/>
                    <a:pt x="1" y="6708"/>
                  </a:cubicBezTo>
                  <a:cubicBezTo>
                    <a:pt x="-25" y="3169"/>
                    <a:pt x="794" y="172"/>
                    <a:pt x="4799" y="8"/>
                  </a:cubicBezTo>
                  <a:cubicBezTo>
                    <a:pt x="9207" y="-181"/>
                    <a:pt x="10239" y="2955"/>
                    <a:pt x="10214" y="6746"/>
                  </a:cubicBezTo>
                  <a:cubicBezTo>
                    <a:pt x="10164" y="15977"/>
                    <a:pt x="10176" y="25208"/>
                    <a:pt x="10214" y="34426"/>
                  </a:cubicBezTo>
                  <a:cubicBezTo>
                    <a:pt x="10264" y="47108"/>
                    <a:pt x="16977" y="53934"/>
                    <a:pt x="29507" y="53997"/>
                  </a:cubicBezTo>
                  <a:cubicBezTo>
                    <a:pt x="38739" y="54047"/>
                    <a:pt x="47957" y="54047"/>
                    <a:pt x="57188" y="53984"/>
                  </a:cubicBezTo>
                  <a:cubicBezTo>
                    <a:pt x="60903" y="53959"/>
                    <a:pt x="64228" y="54677"/>
                    <a:pt x="64203" y="59123"/>
                  </a:cubicBezTo>
                  <a:cubicBezTo>
                    <a:pt x="64190" y="63568"/>
                    <a:pt x="60878" y="64274"/>
                    <a:pt x="57151" y="64198"/>
                  </a:cubicBezTo>
                  <a:cubicBezTo>
                    <a:pt x="51912" y="64097"/>
                    <a:pt x="46673" y="64173"/>
                    <a:pt x="41421" y="64173"/>
                  </a:cubicBezTo>
                  <a:cubicBezTo>
                    <a:pt x="41409" y="64399"/>
                    <a:pt x="41396" y="64589"/>
                    <a:pt x="41371" y="6479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1" name="Freeform: Shape 1260">
              <a:extLst>
                <a:ext uri="{FF2B5EF4-FFF2-40B4-BE49-F238E27FC236}">
                  <a16:creationId xmlns:a16="http://schemas.microsoft.com/office/drawing/2014/main" id="{0FBFAB73-29B0-8E47-B1E5-4DA2965FD5D7}"/>
                </a:ext>
              </a:extLst>
            </p:cNvPr>
            <p:cNvSpPr/>
            <p:nvPr/>
          </p:nvSpPr>
          <p:spPr>
            <a:xfrm>
              <a:off x="-219210" y="5078862"/>
              <a:ext cx="64797" cy="64141"/>
            </a:xfrm>
            <a:custGeom>
              <a:avLst/>
              <a:gdLst>
                <a:gd name="connsiteX0" fmla="*/ 64797 w 64797"/>
                <a:gd name="connsiteY0" fmla="*/ 22594 h 64141"/>
                <a:gd name="connsiteX1" fmla="*/ 62543 w 64797"/>
                <a:gd name="connsiteY1" fmla="*/ 45540 h 64141"/>
                <a:gd name="connsiteX2" fmla="*/ 37683 w 64797"/>
                <a:gd name="connsiteY2" fmla="*/ 64090 h 64141"/>
                <a:gd name="connsiteX3" fmla="*/ 7496 w 64797"/>
                <a:gd name="connsiteY3" fmla="*/ 64141 h 64141"/>
                <a:gd name="connsiteX4" fmla="*/ 3 w 64797"/>
                <a:gd name="connsiteY4" fmla="*/ 58889 h 64141"/>
                <a:gd name="connsiteX5" fmla="*/ 7811 w 64797"/>
                <a:gd name="connsiteY5" fmla="*/ 53914 h 64141"/>
                <a:gd name="connsiteX6" fmla="*/ 35492 w 64797"/>
                <a:gd name="connsiteY6" fmla="*/ 53914 h 64141"/>
                <a:gd name="connsiteX7" fmla="*/ 53967 w 64797"/>
                <a:gd name="connsiteY7" fmla="*/ 35440 h 64141"/>
                <a:gd name="connsiteX8" fmla="*/ 53992 w 64797"/>
                <a:gd name="connsiteY8" fmla="*/ 9018 h 64141"/>
                <a:gd name="connsiteX9" fmla="*/ 58929 w 64797"/>
                <a:gd name="connsiteY9" fmla="*/ 1 h 64141"/>
                <a:gd name="connsiteX10" fmla="*/ 64143 w 64797"/>
                <a:gd name="connsiteY10" fmla="*/ 9320 h 64141"/>
                <a:gd name="connsiteX11" fmla="*/ 64155 w 64797"/>
                <a:gd name="connsiteY11" fmla="*/ 22531 h 64141"/>
                <a:gd name="connsiteX12" fmla="*/ 64797 w 64797"/>
                <a:gd name="connsiteY12" fmla="*/ 22594 h 64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797" h="64141">
                  <a:moveTo>
                    <a:pt x="64797" y="22594"/>
                  </a:moveTo>
                  <a:cubicBezTo>
                    <a:pt x="64117" y="30263"/>
                    <a:pt x="64357" y="38147"/>
                    <a:pt x="62543" y="45540"/>
                  </a:cubicBezTo>
                  <a:cubicBezTo>
                    <a:pt x="59873" y="56496"/>
                    <a:pt x="49018" y="63977"/>
                    <a:pt x="37683" y="64090"/>
                  </a:cubicBezTo>
                  <a:cubicBezTo>
                    <a:pt x="27621" y="64191"/>
                    <a:pt x="17559" y="64065"/>
                    <a:pt x="7496" y="64141"/>
                  </a:cubicBezTo>
                  <a:cubicBezTo>
                    <a:pt x="3643" y="64166"/>
                    <a:pt x="-123" y="63801"/>
                    <a:pt x="3" y="58889"/>
                  </a:cubicBezTo>
                  <a:cubicBezTo>
                    <a:pt x="129" y="53977"/>
                    <a:pt x="4058" y="53889"/>
                    <a:pt x="7811" y="53914"/>
                  </a:cubicBezTo>
                  <a:cubicBezTo>
                    <a:pt x="17042" y="53965"/>
                    <a:pt x="26261" y="54003"/>
                    <a:pt x="35492" y="53914"/>
                  </a:cubicBezTo>
                  <a:cubicBezTo>
                    <a:pt x="46851" y="53814"/>
                    <a:pt x="53866" y="46786"/>
                    <a:pt x="53967" y="35440"/>
                  </a:cubicBezTo>
                  <a:cubicBezTo>
                    <a:pt x="54042" y="26637"/>
                    <a:pt x="53954" y="17821"/>
                    <a:pt x="53992" y="9018"/>
                  </a:cubicBezTo>
                  <a:cubicBezTo>
                    <a:pt x="54005" y="5114"/>
                    <a:pt x="53123" y="76"/>
                    <a:pt x="58929" y="1"/>
                  </a:cubicBezTo>
                  <a:cubicBezTo>
                    <a:pt x="65276" y="-87"/>
                    <a:pt x="64067" y="5278"/>
                    <a:pt x="64143" y="9320"/>
                  </a:cubicBezTo>
                  <a:cubicBezTo>
                    <a:pt x="64218" y="13728"/>
                    <a:pt x="64155" y="18123"/>
                    <a:pt x="64155" y="22531"/>
                  </a:cubicBezTo>
                  <a:cubicBezTo>
                    <a:pt x="64369" y="22556"/>
                    <a:pt x="64583" y="22581"/>
                    <a:pt x="64797" y="22594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2" name="Freeform: Shape 1261">
              <a:extLst>
                <a:ext uri="{FF2B5EF4-FFF2-40B4-BE49-F238E27FC236}">
                  <a16:creationId xmlns:a16="http://schemas.microsoft.com/office/drawing/2014/main" id="{AA010D25-ECEC-1EEE-8179-8F324380ED09}"/>
                </a:ext>
              </a:extLst>
            </p:cNvPr>
            <p:cNvSpPr/>
            <p:nvPr/>
          </p:nvSpPr>
          <p:spPr>
            <a:xfrm>
              <a:off x="-291990" y="4851937"/>
              <a:ext cx="10592" cy="27606"/>
            </a:xfrm>
            <a:custGeom>
              <a:avLst/>
              <a:gdLst>
                <a:gd name="connsiteX0" fmla="*/ 10294 w 10592"/>
                <a:gd name="connsiteY0" fmla="*/ 14244 h 27606"/>
                <a:gd name="connsiteX1" fmla="*/ 10080 w 10592"/>
                <a:gd name="connsiteY1" fmla="*/ 22908 h 27606"/>
                <a:gd name="connsiteX2" fmla="*/ 4980 w 10592"/>
                <a:gd name="connsiteY2" fmla="*/ 27593 h 27606"/>
                <a:gd name="connsiteX3" fmla="*/ 458 w 10592"/>
                <a:gd name="connsiteY3" fmla="*/ 23160 h 27606"/>
                <a:gd name="connsiteX4" fmla="*/ 458 w 10592"/>
                <a:gd name="connsiteY4" fmla="*/ 5126 h 27606"/>
                <a:gd name="connsiteX5" fmla="*/ 5458 w 10592"/>
                <a:gd name="connsiteY5" fmla="*/ 0 h 27606"/>
                <a:gd name="connsiteX6" fmla="*/ 10168 w 10592"/>
                <a:gd name="connsiteY6" fmla="*/ 5579 h 27606"/>
                <a:gd name="connsiteX7" fmla="*/ 10370 w 10592"/>
                <a:gd name="connsiteY7" fmla="*/ 14256 h 27606"/>
                <a:gd name="connsiteX8" fmla="*/ 10294 w 10592"/>
                <a:gd name="connsiteY8" fmla="*/ 14244 h 2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2" h="27606">
                  <a:moveTo>
                    <a:pt x="10294" y="14244"/>
                  </a:moveTo>
                  <a:cubicBezTo>
                    <a:pt x="10294" y="17153"/>
                    <a:pt x="10962" y="20289"/>
                    <a:pt x="10080" y="22908"/>
                  </a:cubicBezTo>
                  <a:cubicBezTo>
                    <a:pt x="9400" y="24923"/>
                    <a:pt x="6969" y="27215"/>
                    <a:pt x="4980" y="27593"/>
                  </a:cubicBezTo>
                  <a:cubicBezTo>
                    <a:pt x="3720" y="27832"/>
                    <a:pt x="622" y="24885"/>
                    <a:pt x="458" y="23160"/>
                  </a:cubicBezTo>
                  <a:cubicBezTo>
                    <a:pt x="-121" y="17191"/>
                    <a:pt x="-184" y="11082"/>
                    <a:pt x="458" y="5126"/>
                  </a:cubicBezTo>
                  <a:cubicBezTo>
                    <a:pt x="660" y="3262"/>
                    <a:pt x="3708" y="1700"/>
                    <a:pt x="5458" y="0"/>
                  </a:cubicBezTo>
                  <a:cubicBezTo>
                    <a:pt x="7095" y="1839"/>
                    <a:pt x="9501" y="3438"/>
                    <a:pt x="10168" y="5579"/>
                  </a:cubicBezTo>
                  <a:cubicBezTo>
                    <a:pt x="10987" y="8236"/>
                    <a:pt x="10370" y="11347"/>
                    <a:pt x="10370" y="14256"/>
                  </a:cubicBezTo>
                  <a:cubicBezTo>
                    <a:pt x="10332" y="14244"/>
                    <a:pt x="10307" y="14244"/>
                    <a:pt x="10294" y="14244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3" name="Freeform: Shape 1262">
              <a:extLst>
                <a:ext uri="{FF2B5EF4-FFF2-40B4-BE49-F238E27FC236}">
                  <a16:creationId xmlns:a16="http://schemas.microsoft.com/office/drawing/2014/main" id="{00FDC21F-CB49-707F-330F-9509C8FA3665}"/>
                </a:ext>
              </a:extLst>
            </p:cNvPr>
            <p:cNvSpPr/>
            <p:nvPr/>
          </p:nvSpPr>
          <p:spPr>
            <a:xfrm>
              <a:off x="-445723" y="5005845"/>
              <a:ext cx="27303" cy="10508"/>
            </a:xfrm>
            <a:custGeom>
              <a:avLst/>
              <a:gdLst>
                <a:gd name="connsiteX0" fmla="*/ 13860 w 27303"/>
                <a:gd name="connsiteY0" fmla="*/ 0 h 10508"/>
                <a:gd name="connsiteX1" fmla="*/ 23331 w 27303"/>
                <a:gd name="connsiteY1" fmla="*/ 705 h 10508"/>
                <a:gd name="connsiteX2" fmla="*/ 27298 w 27303"/>
                <a:gd name="connsiteY2" fmla="*/ 5100 h 10508"/>
                <a:gd name="connsiteX3" fmla="*/ 23331 w 27303"/>
                <a:gd name="connsiteY3" fmla="*/ 10112 h 10508"/>
                <a:gd name="connsiteX4" fmla="*/ 4075 w 27303"/>
                <a:gd name="connsiteY4" fmla="*/ 10100 h 10508"/>
                <a:gd name="connsiteX5" fmla="*/ 7 w 27303"/>
                <a:gd name="connsiteY5" fmla="*/ 5755 h 10508"/>
                <a:gd name="connsiteX6" fmla="*/ 4151 w 27303"/>
                <a:gd name="connsiteY6" fmla="*/ 743 h 10508"/>
                <a:gd name="connsiteX7" fmla="*/ 13860 w 27303"/>
                <a:gd name="connsiteY7" fmla="*/ 0 h 10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03" h="10508">
                  <a:moveTo>
                    <a:pt x="13860" y="0"/>
                  </a:moveTo>
                  <a:cubicBezTo>
                    <a:pt x="17160" y="176"/>
                    <a:pt x="20422" y="-151"/>
                    <a:pt x="23331" y="705"/>
                  </a:cubicBezTo>
                  <a:cubicBezTo>
                    <a:pt x="25043" y="1209"/>
                    <a:pt x="27436" y="3728"/>
                    <a:pt x="27298" y="5100"/>
                  </a:cubicBezTo>
                  <a:cubicBezTo>
                    <a:pt x="27109" y="6964"/>
                    <a:pt x="24892" y="9974"/>
                    <a:pt x="23331" y="10112"/>
                  </a:cubicBezTo>
                  <a:cubicBezTo>
                    <a:pt x="16946" y="10667"/>
                    <a:pt x="10460" y="10616"/>
                    <a:pt x="4075" y="10100"/>
                  </a:cubicBezTo>
                  <a:cubicBezTo>
                    <a:pt x="2501" y="9974"/>
                    <a:pt x="-156" y="7090"/>
                    <a:pt x="7" y="5755"/>
                  </a:cubicBezTo>
                  <a:cubicBezTo>
                    <a:pt x="234" y="3879"/>
                    <a:pt x="2324" y="1309"/>
                    <a:pt x="4151" y="743"/>
                  </a:cubicBezTo>
                  <a:cubicBezTo>
                    <a:pt x="7236" y="-214"/>
                    <a:pt x="10724" y="164"/>
                    <a:pt x="13860" y="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4" name="Freeform: Shape 1263">
              <a:extLst>
                <a:ext uri="{FF2B5EF4-FFF2-40B4-BE49-F238E27FC236}">
                  <a16:creationId xmlns:a16="http://schemas.microsoft.com/office/drawing/2014/main" id="{732211C6-8E12-48E4-B6D6-674065F7B161}"/>
                </a:ext>
              </a:extLst>
            </p:cNvPr>
            <p:cNvSpPr/>
            <p:nvPr/>
          </p:nvSpPr>
          <p:spPr>
            <a:xfrm>
              <a:off x="-155082" y="5005832"/>
              <a:ext cx="27327" cy="10392"/>
            </a:xfrm>
            <a:custGeom>
              <a:avLst/>
              <a:gdLst>
                <a:gd name="connsiteX0" fmla="*/ 13578 w 27327"/>
                <a:gd name="connsiteY0" fmla="*/ 0 h 10392"/>
                <a:gd name="connsiteX1" fmla="*/ 23061 w 27327"/>
                <a:gd name="connsiteY1" fmla="*/ 718 h 10392"/>
                <a:gd name="connsiteX2" fmla="*/ 27318 w 27327"/>
                <a:gd name="connsiteY2" fmla="*/ 5667 h 10392"/>
                <a:gd name="connsiteX3" fmla="*/ 23338 w 27327"/>
                <a:gd name="connsiteY3" fmla="*/ 10062 h 10392"/>
                <a:gd name="connsiteX4" fmla="*/ 3490 w 27327"/>
                <a:gd name="connsiteY4" fmla="*/ 9974 h 10392"/>
                <a:gd name="connsiteX5" fmla="*/ 2 w 27327"/>
                <a:gd name="connsiteY5" fmla="*/ 5251 h 10392"/>
                <a:gd name="connsiteX6" fmla="*/ 3893 w 27327"/>
                <a:gd name="connsiteY6" fmla="*/ 743 h 10392"/>
                <a:gd name="connsiteX7" fmla="*/ 13578 w 27327"/>
                <a:gd name="connsiteY7" fmla="*/ 0 h 1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27" h="10392">
                  <a:moveTo>
                    <a:pt x="13578" y="0"/>
                  </a:moveTo>
                  <a:cubicBezTo>
                    <a:pt x="16915" y="176"/>
                    <a:pt x="20215" y="-227"/>
                    <a:pt x="23061" y="718"/>
                  </a:cubicBezTo>
                  <a:cubicBezTo>
                    <a:pt x="24925" y="1335"/>
                    <a:pt x="27041" y="3778"/>
                    <a:pt x="27318" y="5667"/>
                  </a:cubicBezTo>
                  <a:cubicBezTo>
                    <a:pt x="27506" y="6977"/>
                    <a:pt x="24862" y="9949"/>
                    <a:pt x="23338" y="10062"/>
                  </a:cubicBezTo>
                  <a:cubicBezTo>
                    <a:pt x="16751" y="10528"/>
                    <a:pt x="10077" y="10503"/>
                    <a:pt x="3490" y="9974"/>
                  </a:cubicBezTo>
                  <a:cubicBezTo>
                    <a:pt x="2118" y="9861"/>
                    <a:pt x="-74" y="6851"/>
                    <a:pt x="2" y="5251"/>
                  </a:cubicBezTo>
                  <a:cubicBezTo>
                    <a:pt x="77" y="3627"/>
                    <a:pt x="2218" y="1209"/>
                    <a:pt x="3893" y="743"/>
                  </a:cubicBezTo>
                  <a:cubicBezTo>
                    <a:pt x="7017" y="-126"/>
                    <a:pt x="10467" y="176"/>
                    <a:pt x="13578" y="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5" name="Freeform: Shape 1264">
              <a:extLst>
                <a:ext uri="{FF2B5EF4-FFF2-40B4-BE49-F238E27FC236}">
                  <a16:creationId xmlns:a16="http://schemas.microsoft.com/office/drawing/2014/main" id="{E98C64CF-A4F4-DDF0-0EE5-3CF22CF24BBA}"/>
                </a:ext>
              </a:extLst>
            </p:cNvPr>
            <p:cNvSpPr/>
            <p:nvPr/>
          </p:nvSpPr>
          <p:spPr>
            <a:xfrm>
              <a:off x="-291709" y="5142951"/>
              <a:ext cx="10327" cy="27353"/>
            </a:xfrm>
            <a:custGeom>
              <a:avLst/>
              <a:gdLst>
                <a:gd name="connsiteX0" fmla="*/ 10327 w 10327"/>
                <a:gd name="connsiteY0" fmla="*/ 13350 h 27353"/>
                <a:gd name="connsiteX1" fmla="*/ 9672 w 10327"/>
                <a:gd name="connsiteY1" fmla="*/ 22997 h 27353"/>
                <a:gd name="connsiteX2" fmla="*/ 4799 w 10327"/>
                <a:gd name="connsiteY2" fmla="*/ 27341 h 27353"/>
                <a:gd name="connsiteX3" fmla="*/ 353 w 10327"/>
                <a:gd name="connsiteY3" fmla="*/ 23437 h 27353"/>
                <a:gd name="connsiteX4" fmla="*/ 404 w 10327"/>
                <a:gd name="connsiteY4" fmla="*/ 3577 h 27353"/>
                <a:gd name="connsiteX5" fmla="*/ 5063 w 10327"/>
                <a:gd name="connsiteY5" fmla="*/ 0 h 27353"/>
                <a:gd name="connsiteX6" fmla="*/ 9609 w 10327"/>
                <a:gd name="connsiteY6" fmla="*/ 3829 h 27353"/>
                <a:gd name="connsiteX7" fmla="*/ 10327 w 10327"/>
                <a:gd name="connsiteY7" fmla="*/ 13350 h 2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27" h="27353">
                  <a:moveTo>
                    <a:pt x="10327" y="13350"/>
                  </a:moveTo>
                  <a:cubicBezTo>
                    <a:pt x="10164" y="16838"/>
                    <a:pt x="10592" y="20138"/>
                    <a:pt x="9672" y="22997"/>
                  </a:cubicBezTo>
                  <a:cubicBezTo>
                    <a:pt x="9068" y="24873"/>
                    <a:pt x="6675" y="27026"/>
                    <a:pt x="4799" y="27341"/>
                  </a:cubicBezTo>
                  <a:cubicBezTo>
                    <a:pt x="3502" y="27556"/>
                    <a:pt x="466" y="24936"/>
                    <a:pt x="353" y="23437"/>
                  </a:cubicBezTo>
                  <a:cubicBezTo>
                    <a:pt x="-138" y="16838"/>
                    <a:pt x="-113" y="10164"/>
                    <a:pt x="404" y="3577"/>
                  </a:cubicBezTo>
                  <a:cubicBezTo>
                    <a:pt x="517" y="2179"/>
                    <a:pt x="3464" y="-37"/>
                    <a:pt x="5063" y="0"/>
                  </a:cubicBezTo>
                  <a:cubicBezTo>
                    <a:pt x="6675" y="38"/>
                    <a:pt x="9144" y="2167"/>
                    <a:pt x="9609" y="3829"/>
                  </a:cubicBezTo>
                  <a:cubicBezTo>
                    <a:pt x="10478" y="6952"/>
                    <a:pt x="10164" y="10403"/>
                    <a:pt x="10327" y="1335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6" name="Freeform: Shape 1265">
              <a:extLst>
                <a:ext uri="{FF2B5EF4-FFF2-40B4-BE49-F238E27FC236}">
                  <a16:creationId xmlns:a16="http://schemas.microsoft.com/office/drawing/2014/main" id="{EDF3EA4A-936C-58B8-C439-EF65658CE1AD}"/>
                </a:ext>
              </a:extLst>
            </p:cNvPr>
            <p:cNvSpPr/>
            <p:nvPr/>
          </p:nvSpPr>
          <p:spPr>
            <a:xfrm>
              <a:off x="-386891" y="4911102"/>
              <a:ext cx="200302" cy="200353"/>
            </a:xfrm>
            <a:custGeom>
              <a:avLst/>
              <a:gdLst>
                <a:gd name="connsiteX0" fmla="*/ 200302 w 200302"/>
                <a:gd name="connsiteY0" fmla="*/ 100636 h 200353"/>
                <a:gd name="connsiteX1" fmla="*/ 99679 w 200302"/>
                <a:gd name="connsiteY1" fmla="*/ 200353 h 200353"/>
                <a:gd name="connsiteX2" fmla="*/ 0 w 200302"/>
                <a:gd name="connsiteY2" fmla="*/ 99704 h 200353"/>
                <a:gd name="connsiteX3" fmla="*/ 100611 w 200302"/>
                <a:gd name="connsiteY3" fmla="*/ 0 h 200353"/>
                <a:gd name="connsiteX4" fmla="*/ 200302 w 200302"/>
                <a:gd name="connsiteY4" fmla="*/ 100636 h 200353"/>
                <a:gd name="connsiteX5" fmla="*/ 190240 w 200302"/>
                <a:gd name="connsiteY5" fmla="*/ 100712 h 200353"/>
                <a:gd name="connsiteX6" fmla="*/ 101014 w 200302"/>
                <a:gd name="connsiteY6" fmla="*/ 10050 h 200353"/>
                <a:gd name="connsiteX7" fmla="*/ 10062 w 200302"/>
                <a:gd name="connsiteY7" fmla="*/ 99616 h 200353"/>
                <a:gd name="connsiteX8" fmla="*/ 99288 w 200302"/>
                <a:gd name="connsiteY8" fmla="*/ 190291 h 200353"/>
                <a:gd name="connsiteX9" fmla="*/ 190240 w 200302"/>
                <a:gd name="connsiteY9" fmla="*/ 100712 h 200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302" h="200353">
                  <a:moveTo>
                    <a:pt x="200302" y="100636"/>
                  </a:moveTo>
                  <a:cubicBezTo>
                    <a:pt x="200239" y="156036"/>
                    <a:pt x="155444" y="200416"/>
                    <a:pt x="99679" y="200353"/>
                  </a:cubicBezTo>
                  <a:cubicBezTo>
                    <a:pt x="44317" y="200277"/>
                    <a:pt x="-63" y="155469"/>
                    <a:pt x="0" y="99704"/>
                  </a:cubicBezTo>
                  <a:cubicBezTo>
                    <a:pt x="63" y="44317"/>
                    <a:pt x="44859" y="-75"/>
                    <a:pt x="100611" y="0"/>
                  </a:cubicBezTo>
                  <a:cubicBezTo>
                    <a:pt x="156010" y="51"/>
                    <a:pt x="200365" y="44834"/>
                    <a:pt x="200302" y="100636"/>
                  </a:cubicBezTo>
                  <a:close/>
                  <a:moveTo>
                    <a:pt x="190240" y="100712"/>
                  </a:moveTo>
                  <a:cubicBezTo>
                    <a:pt x="190303" y="51156"/>
                    <a:pt x="149928" y="10138"/>
                    <a:pt x="101014" y="10050"/>
                  </a:cubicBezTo>
                  <a:cubicBezTo>
                    <a:pt x="51067" y="9949"/>
                    <a:pt x="10113" y="50287"/>
                    <a:pt x="10062" y="99616"/>
                  </a:cubicBezTo>
                  <a:cubicBezTo>
                    <a:pt x="9999" y="149147"/>
                    <a:pt x="50387" y="190190"/>
                    <a:pt x="99288" y="190291"/>
                  </a:cubicBezTo>
                  <a:cubicBezTo>
                    <a:pt x="149210" y="190391"/>
                    <a:pt x="190190" y="150041"/>
                    <a:pt x="190240" y="100712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7" name="Freeform: Shape 1266">
              <a:extLst>
                <a:ext uri="{FF2B5EF4-FFF2-40B4-BE49-F238E27FC236}">
                  <a16:creationId xmlns:a16="http://schemas.microsoft.com/office/drawing/2014/main" id="{F902F3D5-264F-4293-750D-F50D5E364A6F}"/>
                </a:ext>
              </a:extLst>
            </p:cNvPr>
            <p:cNvSpPr/>
            <p:nvPr/>
          </p:nvSpPr>
          <p:spPr>
            <a:xfrm>
              <a:off x="-317289" y="4938335"/>
              <a:ext cx="64356" cy="76537"/>
            </a:xfrm>
            <a:custGeom>
              <a:avLst/>
              <a:gdLst>
                <a:gd name="connsiteX0" fmla="*/ 64356 w 64356"/>
                <a:gd name="connsiteY0" fmla="*/ 11631 h 76537"/>
                <a:gd name="connsiteX1" fmla="*/ 62769 w 64356"/>
                <a:gd name="connsiteY1" fmla="*/ 20208 h 76537"/>
                <a:gd name="connsiteX2" fmla="*/ 56208 w 64356"/>
                <a:gd name="connsiteY2" fmla="*/ 51201 h 76537"/>
                <a:gd name="connsiteX3" fmla="*/ 45138 w 64356"/>
                <a:gd name="connsiteY3" fmla="*/ 70343 h 76537"/>
                <a:gd name="connsiteX4" fmla="*/ 15719 w 64356"/>
                <a:gd name="connsiteY4" fmla="*/ 70431 h 76537"/>
                <a:gd name="connsiteX5" fmla="*/ 2660 w 64356"/>
                <a:gd name="connsiteY5" fmla="*/ 39451 h 76537"/>
                <a:gd name="connsiteX6" fmla="*/ 708 w 64356"/>
                <a:gd name="connsiteY6" fmla="*/ 26492 h 76537"/>
                <a:gd name="connsiteX7" fmla="*/ 20077 w 64356"/>
                <a:gd name="connsiteY7" fmla="*/ 599 h 76537"/>
                <a:gd name="connsiteX8" fmla="*/ 31902 w 64356"/>
                <a:gd name="connsiteY8" fmla="*/ 1468 h 76537"/>
                <a:gd name="connsiteX9" fmla="*/ 50528 w 64356"/>
                <a:gd name="connsiteY9" fmla="*/ 775 h 76537"/>
                <a:gd name="connsiteX10" fmla="*/ 64356 w 64356"/>
                <a:gd name="connsiteY10" fmla="*/ 11631 h 76537"/>
                <a:gd name="connsiteX11" fmla="*/ 30819 w 64356"/>
                <a:gd name="connsiteY11" fmla="*/ 31680 h 76537"/>
                <a:gd name="connsiteX12" fmla="*/ 30819 w 64356"/>
                <a:gd name="connsiteY12" fmla="*/ 32046 h 76537"/>
                <a:gd name="connsiteX13" fmla="*/ 18238 w 64356"/>
                <a:gd name="connsiteY13" fmla="*/ 32096 h 76537"/>
                <a:gd name="connsiteX14" fmla="*/ 13176 w 64356"/>
                <a:gd name="connsiteY14" fmla="*/ 37725 h 76537"/>
                <a:gd name="connsiteX15" fmla="*/ 20001 w 64356"/>
                <a:gd name="connsiteY15" fmla="*/ 60130 h 76537"/>
                <a:gd name="connsiteX16" fmla="*/ 40693 w 64356"/>
                <a:gd name="connsiteY16" fmla="*/ 60356 h 76537"/>
                <a:gd name="connsiteX17" fmla="*/ 47254 w 64356"/>
                <a:gd name="connsiteY17" fmla="*/ 45634 h 76537"/>
                <a:gd name="connsiteX18" fmla="*/ 35844 w 64356"/>
                <a:gd name="connsiteY18" fmla="*/ 31693 h 76537"/>
                <a:gd name="connsiteX19" fmla="*/ 30819 w 64356"/>
                <a:gd name="connsiteY19" fmla="*/ 31680 h 76537"/>
                <a:gd name="connsiteX20" fmla="*/ 53966 w 64356"/>
                <a:gd name="connsiteY20" fmla="*/ 12664 h 76537"/>
                <a:gd name="connsiteX21" fmla="*/ 28112 w 64356"/>
                <a:gd name="connsiteY21" fmla="*/ 11342 h 76537"/>
                <a:gd name="connsiteX22" fmla="*/ 15921 w 64356"/>
                <a:gd name="connsiteY22" fmla="*/ 12148 h 76537"/>
                <a:gd name="connsiteX23" fmla="*/ 10770 w 64356"/>
                <a:gd name="connsiteY23" fmla="*/ 21820 h 76537"/>
                <a:gd name="connsiteX24" fmla="*/ 51863 w 64356"/>
                <a:gd name="connsiteY24" fmla="*/ 21820 h 76537"/>
                <a:gd name="connsiteX25" fmla="*/ 53966 w 64356"/>
                <a:gd name="connsiteY25" fmla="*/ 12664 h 7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4356" h="76537">
                  <a:moveTo>
                    <a:pt x="64356" y="11631"/>
                  </a:moveTo>
                  <a:cubicBezTo>
                    <a:pt x="63827" y="14490"/>
                    <a:pt x="63336" y="17349"/>
                    <a:pt x="62769" y="20208"/>
                  </a:cubicBezTo>
                  <a:cubicBezTo>
                    <a:pt x="60691" y="30572"/>
                    <a:pt x="59419" y="41201"/>
                    <a:pt x="56208" y="51201"/>
                  </a:cubicBezTo>
                  <a:cubicBezTo>
                    <a:pt x="53992" y="58102"/>
                    <a:pt x="50050" y="65041"/>
                    <a:pt x="45138" y="70343"/>
                  </a:cubicBezTo>
                  <a:cubicBezTo>
                    <a:pt x="37217" y="78856"/>
                    <a:pt x="24334" y="78315"/>
                    <a:pt x="15719" y="70431"/>
                  </a:cubicBezTo>
                  <a:cubicBezTo>
                    <a:pt x="6665" y="62132"/>
                    <a:pt x="3604" y="51251"/>
                    <a:pt x="2660" y="39451"/>
                  </a:cubicBezTo>
                  <a:cubicBezTo>
                    <a:pt x="2307" y="35106"/>
                    <a:pt x="1703" y="30736"/>
                    <a:pt x="708" y="26492"/>
                  </a:cubicBezTo>
                  <a:cubicBezTo>
                    <a:pt x="-2567" y="12588"/>
                    <a:pt x="5796" y="1128"/>
                    <a:pt x="20077" y="599"/>
                  </a:cubicBezTo>
                  <a:cubicBezTo>
                    <a:pt x="24006" y="448"/>
                    <a:pt x="27961" y="1456"/>
                    <a:pt x="31902" y="1468"/>
                  </a:cubicBezTo>
                  <a:cubicBezTo>
                    <a:pt x="38124" y="1493"/>
                    <a:pt x="44496" y="1922"/>
                    <a:pt x="50528" y="775"/>
                  </a:cubicBezTo>
                  <a:cubicBezTo>
                    <a:pt x="61497" y="-1302"/>
                    <a:pt x="63991" y="310"/>
                    <a:pt x="64356" y="11631"/>
                  </a:cubicBezTo>
                  <a:close/>
                  <a:moveTo>
                    <a:pt x="30819" y="31680"/>
                  </a:moveTo>
                  <a:cubicBezTo>
                    <a:pt x="30819" y="31806"/>
                    <a:pt x="30819" y="31920"/>
                    <a:pt x="30819" y="32046"/>
                  </a:cubicBezTo>
                  <a:cubicBezTo>
                    <a:pt x="26626" y="32046"/>
                    <a:pt x="22432" y="31882"/>
                    <a:pt x="18238" y="32096"/>
                  </a:cubicBezTo>
                  <a:cubicBezTo>
                    <a:pt x="14888" y="32272"/>
                    <a:pt x="13201" y="34023"/>
                    <a:pt x="13176" y="37725"/>
                  </a:cubicBezTo>
                  <a:cubicBezTo>
                    <a:pt x="13125" y="45962"/>
                    <a:pt x="15039" y="53531"/>
                    <a:pt x="20001" y="60130"/>
                  </a:cubicBezTo>
                  <a:cubicBezTo>
                    <a:pt x="25744" y="67774"/>
                    <a:pt x="35265" y="68114"/>
                    <a:pt x="40693" y="60356"/>
                  </a:cubicBezTo>
                  <a:cubicBezTo>
                    <a:pt x="43728" y="56011"/>
                    <a:pt x="46209" y="50798"/>
                    <a:pt x="47254" y="45634"/>
                  </a:cubicBezTo>
                  <a:cubicBezTo>
                    <a:pt x="49785" y="33141"/>
                    <a:pt x="48652" y="32184"/>
                    <a:pt x="35844" y="31693"/>
                  </a:cubicBezTo>
                  <a:cubicBezTo>
                    <a:pt x="34182" y="31618"/>
                    <a:pt x="32507" y="31680"/>
                    <a:pt x="30819" y="31680"/>
                  </a:cubicBezTo>
                  <a:close/>
                  <a:moveTo>
                    <a:pt x="53966" y="12664"/>
                  </a:moveTo>
                  <a:cubicBezTo>
                    <a:pt x="44572" y="12160"/>
                    <a:pt x="36348" y="11581"/>
                    <a:pt x="28112" y="11342"/>
                  </a:cubicBezTo>
                  <a:cubicBezTo>
                    <a:pt x="24031" y="11228"/>
                    <a:pt x="19699" y="10964"/>
                    <a:pt x="15921" y="12148"/>
                  </a:cubicBezTo>
                  <a:cubicBezTo>
                    <a:pt x="11387" y="13571"/>
                    <a:pt x="9284" y="17336"/>
                    <a:pt x="10770" y="21820"/>
                  </a:cubicBezTo>
                  <a:cubicBezTo>
                    <a:pt x="24522" y="21820"/>
                    <a:pt x="37733" y="21820"/>
                    <a:pt x="51863" y="21820"/>
                  </a:cubicBezTo>
                  <a:cubicBezTo>
                    <a:pt x="52430" y="19314"/>
                    <a:pt x="53236" y="15787"/>
                    <a:pt x="53966" y="12664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8" name="Freeform: Shape 1267">
              <a:extLst>
                <a:ext uri="{FF2B5EF4-FFF2-40B4-BE49-F238E27FC236}">
                  <a16:creationId xmlns:a16="http://schemas.microsoft.com/office/drawing/2014/main" id="{C71839A6-7C7F-DEBF-6E9B-A00BDAC5D18B}"/>
                </a:ext>
              </a:extLst>
            </p:cNvPr>
            <p:cNvSpPr/>
            <p:nvPr/>
          </p:nvSpPr>
          <p:spPr>
            <a:xfrm>
              <a:off x="-346603" y="5008117"/>
              <a:ext cx="119680" cy="60473"/>
            </a:xfrm>
            <a:custGeom>
              <a:avLst/>
              <a:gdLst>
                <a:gd name="connsiteX0" fmla="*/ 80334 w 119680"/>
                <a:gd name="connsiteY0" fmla="*/ 9415 h 60473"/>
                <a:gd name="connsiteX1" fmla="*/ 86794 w 119680"/>
                <a:gd name="connsiteY1" fmla="*/ 95 h 60473"/>
                <a:gd name="connsiteX2" fmla="*/ 106000 w 119680"/>
                <a:gd name="connsiteY2" fmla="*/ 2816 h 60473"/>
                <a:gd name="connsiteX3" fmla="*/ 119614 w 119680"/>
                <a:gd name="connsiteY3" fmla="*/ 20384 h 60473"/>
                <a:gd name="connsiteX4" fmla="*/ 119676 w 119680"/>
                <a:gd name="connsiteY4" fmla="*/ 53757 h 60473"/>
                <a:gd name="connsiteX5" fmla="*/ 114236 w 119680"/>
                <a:gd name="connsiteY5" fmla="*/ 60469 h 60473"/>
                <a:gd name="connsiteX6" fmla="*/ 109450 w 119680"/>
                <a:gd name="connsiteY6" fmla="*/ 53770 h 60473"/>
                <a:gd name="connsiteX7" fmla="*/ 109211 w 119680"/>
                <a:gd name="connsiteY7" fmla="*/ 23557 h 60473"/>
                <a:gd name="connsiteX8" fmla="*/ 103972 w 119680"/>
                <a:gd name="connsiteY8" fmla="*/ 13369 h 60473"/>
                <a:gd name="connsiteX9" fmla="*/ 90220 w 119680"/>
                <a:gd name="connsiteY9" fmla="*/ 14540 h 60473"/>
                <a:gd name="connsiteX10" fmla="*/ 72135 w 119680"/>
                <a:gd name="connsiteY10" fmla="*/ 29137 h 60473"/>
                <a:gd name="connsiteX11" fmla="*/ 47477 w 119680"/>
                <a:gd name="connsiteY11" fmla="*/ 29237 h 60473"/>
                <a:gd name="connsiteX12" fmla="*/ 29153 w 119680"/>
                <a:gd name="connsiteY12" fmla="*/ 14931 h 60473"/>
                <a:gd name="connsiteX13" fmla="*/ 15325 w 119680"/>
                <a:gd name="connsiteY13" fmla="*/ 13243 h 60473"/>
                <a:gd name="connsiteX14" fmla="*/ 10200 w 119680"/>
                <a:gd name="connsiteY14" fmla="*/ 24439 h 60473"/>
                <a:gd name="connsiteX15" fmla="*/ 10238 w 119680"/>
                <a:gd name="connsiteY15" fmla="*/ 53405 h 60473"/>
                <a:gd name="connsiteX16" fmla="*/ 5175 w 119680"/>
                <a:gd name="connsiteY16" fmla="*/ 60444 h 60473"/>
                <a:gd name="connsiteX17" fmla="*/ 12 w 119680"/>
                <a:gd name="connsiteY17" fmla="*/ 53455 h 60473"/>
                <a:gd name="connsiteX18" fmla="*/ 87 w 119680"/>
                <a:gd name="connsiteY18" fmla="*/ 20711 h 60473"/>
                <a:gd name="connsiteX19" fmla="*/ 11661 w 119680"/>
                <a:gd name="connsiteY19" fmla="*/ 3735 h 60473"/>
                <a:gd name="connsiteX20" fmla="*/ 33838 w 119680"/>
                <a:gd name="connsiteY20" fmla="*/ 284 h 60473"/>
                <a:gd name="connsiteX21" fmla="*/ 38926 w 119680"/>
                <a:gd name="connsiteY21" fmla="*/ 5624 h 60473"/>
                <a:gd name="connsiteX22" fmla="*/ 41961 w 119680"/>
                <a:gd name="connsiteY22" fmla="*/ 11933 h 60473"/>
                <a:gd name="connsiteX23" fmla="*/ 52817 w 119680"/>
                <a:gd name="connsiteY23" fmla="*/ 20472 h 60473"/>
                <a:gd name="connsiteX24" fmla="*/ 66292 w 119680"/>
                <a:gd name="connsiteY24" fmla="*/ 20573 h 60473"/>
                <a:gd name="connsiteX25" fmla="*/ 80334 w 119680"/>
                <a:gd name="connsiteY25" fmla="*/ 9415 h 6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9680" h="60473">
                  <a:moveTo>
                    <a:pt x="80334" y="9415"/>
                  </a:moveTo>
                  <a:cubicBezTo>
                    <a:pt x="78029" y="1342"/>
                    <a:pt x="79188" y="-471"/>
                    <a:pt x="86794" y="95"/>
                  </a:cubicBezTo>
                  <a:cubicBezTo>
                    <a:pt x="93230" y="574"/>
                    <a:pt x="99716" y="1393"/>
                    <a:pt x="106000" y="2816"/>
                  </a:cubicBezTo>
                  <a:cubicBezTo>
                    <a:pt x="113833" y="4591"/>
                    <a:pt x="119500" y="12185"/>
                    <a:pt x="119614" y="20384"/>
                  </a:cubicBezTo>
                  <a:cubicBezTo>
                    <a:pt x="119765" y="31504"/>
                    <a:pt x="119601" y="42637"/>
                    <a:pt x="119676" y="53757"/>
                  </a:cubicBezTo>
                  <a:cubicBezTo>
                    <a:pt x="119702" y="57623"/>
                    <a:pt x="118656" y="60596"/>
                    <a:pt x="114236" y="60469"/>
                  </a:cubicBezTo>
                  <a:cubicBezTo>
                    <a:pt x="110030" y="60356"/>
                    <a:pt x="109450" y="57208"/>
                    <a:pt x="109450" y="53770"/>
                  </a:cubicBezTo>
                  <a:cubicBezTo>
                    <a:pt x="109488" y="43695"/>
                    <a:pt x="109916" y="33595"/>
                    <a:pt x="109211" y="23557"/>
                  </a:cubicBezTo>
                  <a:cubicBezTo>
                    <a:pt x="108959" y="19930"/>
                    <a:pt x="106806" y="14931"/>
                    <a:pt x="103972" y="13369"/>
                  </a:cubicBezTo>
                  <a:cubicBezTo>
                    <a:pt x="100056" y="11203"/>
                    <a:pt x="94917" y="9881"/>
                    <a:pt x="90220" y="14540"/>
                  </a:cubicBezTo>
                  <a:cubicBezTo>
                    <a:pt x="84754" y="19968"/>
                    <a:pt x="78269" y="24401"/>
                    <a:pt x="72135" y="29137"/>
                  </a:cubicBezTo>
                  <a:cubicBezTo>
                    <a:pt x="63685" y="35673"/>
                    <a:pt x="55990" y="35685"/>
                    <a:pt x="47477" y="29237"/>
                  </a:cubicBezTo>
                  <a:cubicBezTo>
                    <a:pt x="41294" y="24552"/>
                    <a:pt x="34833" y="20157"/>
                    <a:pt x="29153" y="14931"/>
                  </a:cubicBezTo>
                  <a:cubicBezTo>
                    <a:pt x="24594" y="10737"/>
                    <a:pt x="19910" y="11417"/>
                    <a:pt x="15325" y="13243"/>
                  </a:cubicBezTo>
                  <a:cubicBezTo>
                    <a:pt x="10578" y="15132"/>
                    <a:pt x="10137" y="19792"/>
                    <a:pt x="10200" y="24439"/>
                  </a:cubicBezTo>
                  <a:cubicBezTo>
                    <a:pt x="10326" y="34098"/>
                    <a:pt x="10212" y="43745"/>
                    <a:pt x="10238" y="53405"/>
                  </a:cubicBezTo>
                  <a:cubicBezTo>
                    <a:pt x="10250" y="57031"/>
                    <a:pt x="9835" y="60482"/>
                    <a:pt x="5175" y="60444"/>
                  </a:cubicBezTo>
                  <a:cubicBezTo>
                    <a:pt x="692" y="60406"/>
                    <a:pt x="-14" y="57195"/>
                    <a:pt x="12" y="53455"/>
                  </a:cubicBezTo>
                  <a:cubicBezTo>
                    <a:pt x="87" y="42536"/>
                    <a:pt x="-102" y="31630"/>
                    <a:pt x="87" y="20711"/>
                  </a:cubicBezTo>
                  <a:cubicBezTo>
                    <a:pt x="226" y="12626"/>
                    <a:pt x="4016" y="6128"/>
                    <a:pt x="11661" y="3735"/>
                  </a:cubicBezTo>
                  <a:cubicBezTo>
                    <a:pt x="18738" y="1518"/>
                    <a:pt x="26383" y="801"/>
                    <a:pt x="33838" y="284"/>
                  </a:cubicBezTo>
                  <a:cubicBezTo>
                    <a:pt x="35425" y="171"/>
                    <a:pt x="37528" y="3546"/>
                    <a:pt x="38926" y="5624"/>
                  </a:cubicBezTo>
                  <a:cubicBezTo>
                    <a:pt x="40223" y="7551"/>
                    <a:pt x="40387" y="10422"/>
                    <a:pt x="41961" y="11933"/>
                  </a:cubicBezTo>
                  <a:cubicBezTo>
                    <a:pt x="45273" y="15107"/>
                    <a:pt x="49253" y="17563"/>
                    <a:pt x="52817" y="20472"/>
                  </a:cubicBezTo>
                  <a:cubicBezTo>
                    <a:pt x="57350" y="24175"/>
                    <a:pt x="61645" y="24603"/>
                    <a:pt x="66292" y="20573"/>
                  </a:cubicBezTo>
                  <a:cubicBezTo>
                    <a:pt x="70750" y="16769"/>
                    <a:pt x="75473" y="13281"/>
                    <a:pt x="80334" y="9415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56D319AA-8D2A-E158-549A-C17DC3C2A1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296" y="1945329"/>
            <a:ext cx="5360363" cy="265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20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A8671-A1C7-9B8D-6F5D-093E0EDF8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roup 48">
            <a:extLst>
              <a:ext uri="{FF2B5EF4-FFF2-40B4-BE49-F238E27FC236}">
                <a16:creationId xmlns:a16="http://schemas.microsoft.com/office/drawing/2014/main" id="{28C5D98C-87D5-2685-4A85-871B19CD523C}"/>
              </a:ext>
            </a:extLst>
          </p:cNvPr>
          <p:cNvGrpSpPr/>
          <p:nvPr/>
        </p:nvGrpSpPr>
        <p:grpSpPr>
          <a:xfrm>
            <a:off x="0" y="32658"/>
            <a:ext cx="12192000" cy="6858000"/>
            <a:chOff x="0" y="0"/>
            <a:chExt cx="12192000" cy="6858000"/>
          </a:xfrm>
        </p:grpSpPr>
        <p:sp>
          <p:nvSpPr>
            <p:cNvPr id="1160" name="Rectangle 1159">
              <a:extLst>
                <a:ext uri="{FF2B5EF4-FFF2-40B4-BE49-F238E27FC236}">
                  <a16:creationId xmlns:a16="http://schemas.microsoft.com/office/drawing/2014/main" id="{9D5E4F3E-048C-C0F6-2B6B-E732CDEF3DF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6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grpSp>
          <p:nvGrpSpPr>
            <p:cNvPr id="1161" name="Group 1160">
              <a:extLst>
                <a:ext uri="{FF2B5EF4-FFF2-40B4-BE49-F238E27FC236}">
                  <a16:creationId xmlns:a16="http://schemas.microsoft.com/office/drawing/2014/main" id="{660848F4-8DB8-C077-7250-BCC6FCF0DE5E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162" name="Group 1161">
                <a:extLst>
                  <a:ext uri="{FF2B5EF4-FFF2-40B4-BE49-F238E27FC236}">
                    <a16:creationId xmlns:a16="http://schemas.microsoft.com/office/drawing/2014/main" id="{6D62A791-56AF-BBC4-48D6-35F076FF942E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0744"/>
                <a:chOff x="0" y="0"/>
                <a:chExt cx="12192000" cy="6850744"/>
              </a:xfrm>
            </p:grpSpPr>
            <p:cxnSp>
              <p:nvCxnSpPr>
                <p:cNvPr id="1184" name="Straight Connector 1183">
                  <a:extLst>
                    <a:ext uri="{FF2B5EF4-FFF2-40B4-BE49-F238E27FC236}">
                      <a16:creationId xmlns:a16="http://schemas.microsoft.com/office/drawing/2014/main" id="{1DAEE121-0E74-07B8-7602-1E15B225CCE0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5" name="Straight Connector 1184">
                  <a:extLst>
                    <a:ext uri="{FF2B5EF4-FFF2-40B4-BE49-F238E27FC236}">
                      <a16:creationId xmlns:a16="http://schemas.microsoft.com/office/drawing/2014/main" id="{5B00BC2C-E4EC-84D5-BF6B-E85B58BD4231}"/>
                    </a:ext>
                  </a:extLst>
                </p:cNvPr>
                <p:cNvCxnSpPr/>
                <p:nvPr/>
              </p:nvCxnSpPr>
              <p:spPr>
                <a:xfrm>
                  <a:off x="0" y="62279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6" name="Straight Connector 1185">
                  <a:extLst>
                    <a:ext uri="{FF2B5EF4-FFF2-40B4-BE49-F238E27FC236}">
                      <a16:creationId xmlns:a16="http://schemas.microsoft.com/office/drawing/2014/main" id="{C43126A5-8F33-9BDE-A100-EA68337BBA01}"/>
                    </a:ext>
                  </a:extLst>
                </p:cNvPr>
                <p:cNvCxnSpPr/>
                <p:nvPr/>
              </p:nvCxnSpPr>
              <p:spPr>
                <a:xfrm>
                  <a:off x="0" y="124559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7" name="Straight Connector 1186">
                  <a:extLst>
                    <a:ext uri="{FF2B5EF4-FFF2-40B4-BE49-F238E27FC236}">
                      <a16:creationId xmlns:a16="http://schemas.microsoft.com/office/drawing/2014/main" id="{A45EA131-E566-A4BA-66E6-46229E4EC780}"/>
                    </a:ext>
                  </a:extLst>
                </p:cNvPr>
                <p:cNvCxnSpPr/>
                <p:nvPr/>
              </p:nvCxnSpPr>
              <p:spPr>
                <a:xfrm>
                  <a:off x="0" y="186838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8" name="Straight Connector 1187">
                  <a:extLst>
                    <a:ext uri="{FF2B5EF4-FFF2-40B4-BE49-F238E27FC236}">
                      <a16:creationId xmlns:a16="http://schemas.microsoft.com/office/drawing/2014/main" id="{F26FE7EC-8719-19E9-C132-F24BBF59E998}"/>
                    </a:ext>
                  </a:extLst>
                </p:cNvPr>
                <p:cNvCxnSpPr/>
                <p:nvPr/>
              </p:nvCxnSpPr>
              <p:spPr>
                <a:xfrm>
                  <a:off x="0" y="249118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9" name="Straight Connector 1188">
                  <a:extLst>
                    <a:ext uri="{FF2B5EF4-FFF2-40B4-BE49-F238E27FC236}">
                      <a16:creationId xmlns:a16="http://schemas.microsoft.com/office/drawing/2014/main" id="{50128F71-C82A-BE57-BB50-802B59919825}"/>
                    </a:ext>
                  </a:extLst>
                </p:cNvPr>
                <p:cNvCxnSpPr/>
                <p:nvPr/>
              </p:nvCxnSpPr>
              <p:spPr>
                <a:xfrm>
                  <a:off x="0" y="311397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0" name="Straight Connector 1189">
                  <a:extLst>
                    <a:ext uri="{FF2B5EF4-FFF2-40B4-BE49-F238E27FC236}">
                      <a16:creationId xmlns:a16="http://schemas.microsoft.com/office/drawing/2014/main" id="{136BDE03-CB36-EAA2-1C0D-9AEAF3F1721E}"/>
                    </a:ext>
                  </a:extLst>
                </p:cNvPr>
                <p:cNvCxnSpPr/>
                <p:nvPr/>
              </p:nvCxnSpPr>
              <p:spPr>
                <a:xfrm>
                  <a:off x="0" y="373677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1" name="Straight Connector 1190">
                  <a:extLst>
                    <a:ext uri="{FF2B5EF4-FFF2-40B4-BE49-F238E27FC236}">
                      <a16:creationId xmlns:a16="http://schemas.microsoft.com/office/drawing/2014/main" id="{EC5F83FB-597F-6758-7E4C-2E55BE680D86}"/>
                    </a:ext>
                  </a:extLst>
                </p:cNvPr>
                <p:cNvCxnSpPr/>
                <p:nvPr/>
              </p:nvCxnSpPr>
              <p:spPr>
                <a:xfrm>
                  <a:off x="0" y="435956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2" name="Straight Connector 1191">
                  <a:extLst>
                    <a:ext uri="{FF2B5EF4-FFF2-40B4-BE49-F238E27FC236}">
                      <a16:creationId xmlns:a16="http://schemas.microsoft.com/office/drawing/2014/main" id="{0A6CF98B-7088-97B6-AC3A-B30C60159F11}"/>
                    </a:ext>
                  </a:extLst>
                </p:cNvPr>
                <p:cNvCxnSpPr/>
                <p:nvPr/>
              </p:nvCxnSpPr>
              <p:spPr>
                <a:xfrm>
                  <a:off x="0" y="498236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3" name="Straight Connector 1192">
                  <a:extLst>
                    <a:ext uri="{FF2B5EF4-FFF2-40B4-BE49-F238E27FC236}">
                      <a16:creationId xmlns:a16="http://schemas.microsoft.com/office/drawing/2014/main" id="{DABAB6CE-271C-A552-CC76-BDAF9D8F1A47}"/>
                    </a:ext>
                  </a:extLst>
                </p:cNvPr>
                <p:cNvCxnSpPr/>
                <p:nvPr/>
              </p:nvCxnSpPr>
              <p:spPr>
                <a:xfrm>
                  <a:off x="0" y="560515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4" name="Straight Connector 1193">
                  <a:extLst>
                    <a:ext uri="{FF2B5EF4-FFF2-40B4-BE49-F238E27FC236}">
                      <a16:creationId xmlns:a16="http://schemas.microsoft.com/office/drawing/2014/main" id="{4B78AE2E-18BD-93DA-D9E0-E84894479E4E}"/>
                    </a:ext>
                  </a:extLst>
                </p:cNvPr>
                <p:cNvCxnSpPr/>
                <p:nvPr/>
              </p:nvCxnSpPr>
              <p:spPr>
                <a:xfrm>
                  <a:off x="0" y="622795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5" name="Straight Connector 1194">
                  <a:extLst>
                    <a:ext uri="{FF2B5EF4-FFF2-40B4-BE49-F238E27FC236}">
                      <a16:creationId xmlns:a16="http://schemas.microsoft.com/office/drawing/2014/main" id="{50E7D250-A20F-EF2F-5E2B-A5233AB6D193}"/>
                    </a:ext>
                  </a:extLst>
                </p:cNvPr>
                <p:cNvCxnSpPr/>
                <p:nvPr/>
              </p:nvCxnSpPr>
              <p:spPr>
                <a:xfrm>
                  <a:off x="0" y="6850744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3" name="Group 1162">
                <a:extLst>
                  <a:ext uri="{FF2B5EF4-FFF2-40B4-BE49-F238E27FC236}">
                    <a16:creationId xmlns:a16="http://schemas.microsoft.com/office/drawing/2014/main" id="{7394142C-6F5A-5A2B-91D5-617860CC41E8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cxnSp>
              <p:nvCxnSpPr>
                <p:cNvPr id="1164" name="Straight Connector 1163">
                  <a:extLst>
                    <a:ext uri="{FF2B5EF4-FFF2-40B4-BE49-F238E27FC236}">
                      <a16:creationId xmlns:a16="http://schemas.microsoft.com/office/drawing/2014/main" id="{96C85075-4C25-B42E-6FC5-9C0E46F2E7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5" name="Straight Connector 1164">
                  <a:extLst>
                    <a:ext uri="{FF2B5EF4-FFF2-40B4-BE49-F238E27FC236}">
                      <a16:creationId xmlns:a16="http://schemas.microsoft.com/office/drawing/2014/main" id="{E1AB9098-E094-F007-A528-328FF87397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6" name="Straight Connector 1165">
                  <a:extLst>
                    <a:ext uri="{FF2B5EF4-FFF2-40B4-BE49-F238E27FC236}">
                      <a16:creationId xmlns:a16="http://schemas.microsoft.com/office/drawing/2014/main" id="{6C48E1BE-127A-2016-B32B-423B908216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8336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7" name="Straight Connector 1166">
                  <a:extLst>
                    <a:ext uri="{FF2B5EF4-FFF2-40B4-BE49-F238E27FC236}">
                      <a16:creationId xmlns:a16="http://schemas.microsoft.com/office/drawing/2014/main" id="{581E5673-CE8C-BA08-00A7-9082BD76BB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2505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8" name="Straight Connector 1167">
                  <a:extLst>
                    <a:ext uri="{FF2B5EF4-FFF2-40B4-BE49-F238E27FC236}">
                      <a16:creationId xmlns:a16="http://schemas.microsoft.com/office/drawing/2014/main" id="{76A24B5D-1A1E-E7D3-B45C-3EA8E5296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6673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9" name="Straight Connector 1168">
                  <a:extLst>
                    <a:ext uri="{FF2B5EF4-FFF2-40B4-BE49-F238E27FC236}">
                      <a16:creationId xmlns:a16="http://schemas.microsoft.com/office/drawing/2014/main" id="{CA964981-F4B7-E13A-6F3A-2B2482D87E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0842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0" name="Straight Connector 1169">
                  <a:extLst>
                    <a:ext uri="{FF2B5EF4-FFF2-40B4-BE49-F238E27FC236}">
                      <a16:creationId xmlns:a16="http://schemas.microsoft.com/office/drawing/2014/main" id="{F5AE8408-1251-0810-0865-63C0C27339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5010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1" name="Straight Connector 1170">
                  <a:extLst>
                    <a:ext uri="{FF2B5EF4-FFF2-40B4-BE49-F238E27FC236}">
                      <a16:creationId xmlns:a16="http://schemas.microsoft.com/office/drawing/2014/main" id="{147B389C-87C4-BD2F-6D63-463266D743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9178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2" name="Straight Connector 1171">
                  <a:extLst>
                    <a:ext uri="{FF2B5EF4-FFF2-40B4-BE49-F238E27FC236}">
                      <a16:creationId xmlns:a16="http://schemas.microsoft.com/office/drawing/2014/main" id="{0E980167-AF3D-4D59-2FB4-87294998C0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3347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3" name="Straight Connector 1172">
                  <a:extLst>
                    <a:ext uri="{FF2B5EF4-FFF2-40B4-BE49-F238E27FC236}">
                      <a16:creationId xmlns:a16="http://schemas.microsoft.com/office/drawing/2014/main" id="{EED9C8B2-D80B-9442-89CB-D90895C8E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515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4" name="Straight Connector 1173">
                  <a:extLst>
                    <a:ext uri="{FF2B5EF4-FFF2-40B4-BE49-F238E27FC236}">
                      <a16:creationId xmlns:a16="http://schemas.microsoft.com/office/drawing/2014/main" id="{5A3F987F-B7C3-6B9F-E51E-B73750A761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5" name="Straight Connector 1174">
                  <a:extLst>
                    <a:ext uri="{FF2B5EF4-FFF2-40B4-BE49-F238E27FC236}">
                      <a16:creationId xmlns:a16="http://schemas.microsoft.com/office/drawing/2014/main" id="{BACA015E-9DB1-54FB-1CBD-AE67B944BB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5852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6" name="Straight Connector 1175">
                  <a:extLst>
                    <a:ext uri="{FF2B5EF4-FFF2-40B4-BE49-F238E27FC236}">
                      <a16:creationId xmlns:a16="http://schemas.microsoft.com/office/drawing/2014/main" id="{A91F691D-EBA8-E52D-1DBD-3BD432AF16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0020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7" name="Straight Connector 1176">
                  <a:extLst>
                    <a:ext uri="{FF2B5EF4-FFF2-40B4-BE49-F238E27FC236}">
                      <a16:creationId xmlns:a16="http://schemas.microsoft.com/office/drawing/2014/main" id="{18131D32-99A8-23BF-E6BC-C49164CBCE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34189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8" name="Straight Connector 1177">
                  <a:extLst>
                    <a:ext uri="{FF2B5EF4-FFF2-40B4-BE49-F238E27FC236}">
                      <a16:creationId xmlns:a16="http://schemas.microsoft.com/office/drawing/2014/main" id="{3EA0AF35-05A6-058C-C9D3-420E48BE7C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98357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9" name="Straight Connector 1178">
                  <a:extLst>
                    <a:ext uri="{FF2B5EF4-FFF2-40B4-BE49-F238E27FC236}">
                      <a16:creationId xmlns:a16="http://schemas.microsoft.com/office/drawing/2014/main" id="{25DAD5B0-4865-678A-604E-D299F1952C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526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0" name="Straight Connector 1179">
                  <a:extLst>
                    <a:ext uri="{FF2B5EF4-FFF2-40B4-BE49-F238E27FC236}">
                      <a16:creationId xmlns:a16="http://schemas.microsoft.com/office/drawing/2014/main" id="{B63122A9-3B81-D5FA-2CA7-488713FDC1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6694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1" name="Straight Connector 1180">
                  <a:extLst>
                    <a:ext uri="{FF2B5EF4-FFF2-40B4-BE49-F238E27FC236}">
                      <a16:creationId xmlns:a16="http://schemas.microsoft.com/office/drawing/2014/main" id="{1DB4853E-3D95-AEE8-74A9-A23E334391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90862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2" name="Straight Connector 1181">
                  <a:extLst>
                    <a:ext uri="{FF2B5EF4-FFF2-40B4-BE49-F238E27FC236}">
                      <a16:creationId xmlns:a16="http://schemas.microsoft.com/office/drawing/2014/main" id="{6F5CCC08-1B8A-1CF6-3D73-ADDD3600EF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5031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3" name="Straight Connector 1182">
                  <a:extLst>
                    <a:ext uri="{FF2B5EF4-FFF2-40B4-BE49-F238E27FC236}">
                      <a16:creationId xmlns:a16="http://schemas.microsoft.com/office/drawing/2014/main" id="{5978820E-03AA-EF6E-7631-865F3264E6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19200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9C63B9C3-CF8E-0806-9892-A4119394D125}"/>
              </a:ext>
            </a:extLst>
          </p:cNvPr>
          <p:cNvSpPr/>
          <p:nvPr/>
        </p:nvSpPr>
        <p:spPr>
          <a:xfrm>
            <a:off x="0" y="6794500"/>
            <a:ext cx="12192000" cy="63500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EBEC82-D31D-E572-ECBA-CD71754899EF}"/>
              </a:ext>
            </a:extLst>
          </p:cNvPr>
          <p:cNvSpPr txBox="1"/>
          <p:nvPr/>
        </p:nvSpPr>
        <p:spPr>
          <a:xfrm>
            <a:off x="419100" y="202150"/>
            <a:ext cx="6754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AI Platform Google Ads Test:</a:t>
            </a:r>
            <a:br>
              <a:rPr lang="en-US" sz="3600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</a:b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30/days for a Professiona</a:t>
            </a:r>
            <a:r>
              <a:rPr lang="en-US" sz="2400" b="1" dirty="0">
                <a:solidFill>
                  <a:srgbClr val="000000"/>
                </a:solidFill>
                <a:latin typeface="Aptos Display" panose="020B0004020202020204" pitchFamily="34" charset="0"/>
                <a:cs typeface="Arial" panose="020B0604020202020204" pitchFamily="34" charset="0"/>
              </a:rPr>
              <a:t>l Development Brand</a:t>
            </a:r>
            <a:endParaRPr lang="en-US" sz="2400" b="1" i="0" u="none" strike="noStrike" dirty="0">
              <a:solidFill>
                <a:srgbClr val="000000"/>
              </a:solidFill>
              <a:effectLst/>
              <a:latin typeface="Aptos Display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1">
            <a:extLst>
              <a:ext uri="{FF2B5EF4-FFF2-40B4-BE49-F238E27FC236}">
                <a16:creationId xmlns:a16="http://schemas.microsoft.com/office/drawing/2014/main" id="{36080DC8-A216-726D-AFE7-263393B12C9C}"/>
              </a:ext>
            </a:extLst>
          </p:cNvPr>
          <p:cNvSpPr/>
          <p:nvPr/>
        </p:nvSpPr>
        <p:spPr>
          <a:xfrm>
            <a:off x="0" y="299229"/>
            <a:ext cx="326186" cy="476103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20" name="Graphic 1196">
            <a:extLst>
              <a:ext uri="{FF2B5EF4-FFF2-40B4-BE49-F238E27FC236}">
                <a16:creationId xmlns:a16="http://schemas.microsoft.com/office/drawing/2014/main" id="{31DBFF02-D33D-36A6-C929-D04892BA4F40}"/>
              </a:ext>
            </a:extLst>
          </p:cNvPr>
          <p:cNvGrpSpPr/>
          <p:nvPr/>
        </p:nvGrpSpPr>
        <p:grpSpPr>
          <a:xfrm>
            <a:off x="587911" y="2572395"/>
            <a:ext cx="318470" cy="318482"/>
            <a:chOff x="-467891" y="2605427"/>
            <a:chExt cx="318470" cy="318482"/>
          </a:xfrm>
          <a:solidFill>
            <a:schemeClr val="bg1"/>
          </a:solidFill>
        </p:grpSpPr>
        <p:sp>
          <p:nvSpPr>
            <p:cNvPr id="1221" name="Freeform: Shape 1220">
              <a:extLst>
                <a:ext uri="{FF2B5EF4-FFF2-40B4-BE49-F238E27FC236}">
                  <a16:creationId xmlns:a16="http://schemas.microsoft.com/office/drawing/2014/main" id="{D44CBE49-40BB-2AE8-6418-484735750F3B}"/>
                </a:ext>
              </a:extLst>
            </p:cNvPr>
            <p:cNvSpPr/>
            <p:nvPr/>
          </p:nvSpPr>
          <p:spPr>
            <a:xfrm>
              <a:off x="-467891" y="2605427"/>
              <a:ext cx="318470" cy="318482"/>
            </a:xfrm>
            <a:custGeom>
              <a:avLst/>
              <a:gdLst>
                <a:gd name="connsiteX0" fmla="*/ 165100 w 318470"/>
                <a:gd name="connsiteY0" fmla="*/ 42479 h 318482"/>
                <a:gd name="connsiteX1" fmla="*/ 165087 w 318470"/>
                <a:gd name="connsiteY1" fmla="*/ 76481 h 318482"/>
                <a:gd name="connsiteX2" fmla="*/ 156297 w 318470"/>
                <a:gd name="connsiteY2" fmla="*/ 85562 h 318482"/>
                <a:gd name="connsiteX3" fmla="*/ 85332 w 318470"/>
                <a:gd name="connsiteY3" fmla="*/ 157799 h 318482"/>
                <a:gd name="connsiteX4" fmla="*/ 147482 w 318470"/>
                <a:gd name="connsiteY4" fmla="*/ 232492 h 318482"/>
                <a:gd name="connsiteX5" fmla="*/ 231532 w 318470"/>
                <a:gd name="connsiteY5" fmla="*/ 174360 h 318482"/>
                <a:gd name="connsiteX6" fmla="*/ 232980 w 318470"/>
                <a:gd name="connsiteY6" fmla="*/ 160670 h 318482"/>
                <a:gd name="connsiteX7" fmla="*/ 240511 w 318470"/>
                <a:gd name="connsiteY7" fmla="*/ 153366 h 318482"/>
                <a:gd name="connsiteX8" fmla="*/ 311061 w 318470"/>
                <a:gd name="connsiteY8" fmla="*/ 153378 h 318482"/>
                <a:gd name="connsiteX9" fmla="*/ 318466 w 318470"/>
                <a:gd name="connsiteY9" fmla="*/ 159197 h 318482"/>
                <a:gd name="connsiteX10" fmla="*/ 310884 w 318470"/>
                <a:gd name="connsiteY10" fmla="*/ 165582 h 318482"/>
                <a:gd name="connsiteX11" fmla="*/ 291364 w 318470"/>
                <a:gd name="connsiteY11" fmla="*/ 165569 h 318482"/>
                <a:gd name="connsiteX12" fmla="*/ 284702 w 318470"/>
                <a:gd name="connsiteY12" fmla="*/ 171740 h 318482"/>
                <a:gd name="connsiteX13" fmla="*/ 191622 w 318470"/>
                <a:gd name="connsiteY13" fmla="*/ 282287 h 318482"/>
                <a:gd name="connsiteX14" fmla="*/ 181535 w 318470"/>
                <a:gd name="connsiteY14" fmla="*/ 278723 h 318482"/>
                <a:gd name="connsiteX15" fmla="*/ 187920 w 318470"/>
                <a:gd name="connsiteY15" fmla="*/ 270588 h 318482"/>
                <a:gd name="connsiteX16" fmla="*/ 271416 w 318470"/>
                <a:gd name="connsiteY16" fmla="*/ 179447 h 318482"/>
                <a:gd name="connsiteX17" fmla="*/ 259842 w 318470"/>
                <a:gd name="connsiteY17" fmla="*/ 165141 h 318482"/>
                <a:gd name="connsiteX18" fmla="*/ 243219 w 318470"/>
                <a:gd name="connsiteY18" fmla="*/ 178327 h 318482"/>
                <a:gd name="connsiteX19" fmla="*/ 173739 w 318470"/>
                <a:gd name="connsiteY19" fmla="*/ 244217 h 318482"/>
                <a:gd name="connsiteX20" fmla="*/ 164899 w 318470"/>
                <a:gd name="connsiteY20" fmla="*/ 254518 h 318482"/>
                <a:gd name="connsiteX21" fmla="*/ 165113 w 318470"/>
                <a:gd name="connsiteY21" fmla="*/ 309930 h 318482"/>
                <a:gd name="connsiteX22" fmla="*/ 159320 w 318470"/>
                <a:gd name="connsiteY22" fmla="*/ 318482 h 318482"/>
                <a:gd name="connsiteX23" fmla="*/ 153350 w 318470"/>
                <a:gd name="connsiteY23" fmla="*/ 310107 h 318482"/>
                <a:gd name="connsiteX24" fmla="*/ 153413 w 318470"/>
                <a:gd name="connsiteY24" fmla="*/ 292476 h 318482"/>
                <a:gd name="connsiteX25" fmla="*/ 147142 w 318470"/>
                <a:gd name="connsiteY25" fmla="*/ 285839 h 318482"/>
                <a:gd name="connsiteX26" fmla="*/ 37300 w 318470"/>
                <a:gd name="connsiteY26" fmla="*/ 190442 h 318482"/>
                <a:gd name="connsiteX27" fmla="*/ 41241 w 318470"/>
                <a:gd name="connsiteY27" fmla="*/ 181500 h 318482"/>
                <a:gd name="connsiteX28" fmla="*/ 49037 w 318470"/>
                <a:gd name="connsiteY28" fmla="*/ 187520 h 318482"/>
                <a:gd name="connsiteX29" fmla="*/ 140782 w 318470"/>
                <a:gd name="connsiteY29" fmla="*/ 272615 h 318482"/>
                <a:gd name="connsiteX30" fmla="*/ 153375 w 318470"/>
                <a:gd name="connsiteY30" fmla="*/ 262188 h 318482"/>
                <a:gd name="connsiteX31" fmla="*/ 138691 w 318470"/>
                <a:gd name="connsiteY31" fmla="*/ 243096 h 318482"/>
                <a:gd name="connsiteX32" fmla="*/ 74224 w 318470"/>
                <a:gd name="connsiteY32" fmla="*/ 172256 h 318482"/>
                <a:gd name="connsiteX33" fmla="*/ 66202 w 318470"/>
                <a:gd name="connsiteY33" fmla="*/ 165179 h 318482"/>
                <a:gd name="connsiteX34" fmla="*/ 8259 w 318470"/>
                <a:gd name="connsiteY34" fmla="*/ 165292 h 318482"/>
                <a:gd name="connsiteX35" fmla="*/ 22 w 318470"/>
                <a:gd name="connsiteY35" fmla="*/ 159701 h 318482"/>
                <a:gd name="connsiteX36" fmla="*/ 6747 w 318470"/>
                <a:gd name="connsiteY36" fmla="*/ 153290 h 318482"/>
                <a:gd name="connsiteX37" fmla="*/ 26268 w 318470"/>
                <a:gd name="connsiteY37" fmla="*/ 153316 h 318482"/>
                <a:gd name="connsiteX38" fmla="*/ 34013 w 318470"/>
                <a:gd name="connsiteY38" fmla="*/ 146276 h 318482"/>
                <a:gd name="connsiteX39" fmla="*/ 124410 w 318470"/>
                <a:gd name="connsiteY39" fmla="*/ 35313 h 318482"/>
                <a:gd name="connsiteX40" fmla="*/ 134409 w 318470"/>
                <a:gd name="connsiteY40" fmla="*/ 38512 h 318482"/>
                <a:gd name="connsiteX41" fmla="*/ 128138 w 318470"/>
                <a:gd name="connsiteY41" fmla="*/ 47415 h 318482"/>
                <a:gd name="connsiteX42" fmla="*/ 46770 w 318470"/>
                <a:gd name="connsiteY42" fmla="*/ 141100 h 318482"/>
                <a:gd name="connsiteX43" fmla="*/ 46669 w 318470"/>
                <a:gd name="connsiteY43" fmla="*/ 141717 h 318482"/>
                <a:gd name="connsiteX44" fmla="*/ 56795 w 318470"/>
                <a:gd name="connsiteY44" fmla="*/ 153353 h 318482"/>
                <a:gd name="connsiteX45" fmla="*/ 75395 w 318470"/>
                <a:gd name="connsiteY45" fmla="*/ 138808 h 318482"/>
                <a:gd name="connsiteX46" fmla="*/ 144132 w 318470"/>
                <a:gd name="connsiteY46" fmla="*/ 74189 h 318482"/>
                <a:gd name="connsiteX47" fmla="*/ 153363 w 318470"/>
                <a:gd name="connsiteY47" fmla="*/ 63283 h 318482"/>
                <a:gd name="connsiteX48" fmla="*/ 153350 w 318470"/>
                <a:gd name="connsiteY48" fmla="*/ 8488 h 318482"/>
                <a:gd name="connsiteX49" fmla="*/ 159206 w 318470"/>
                <a:gd name="connsiteY49" fmla="*/ 0 h 318482"/>
                <a:gd name="connsiteX50" fmla="*/ 165113 w 318470"/>
                <a:gd name="connsiteY50" fmla="*/ 8438 h 318482"/>
                <a:gd name="connsiteX51" fmla="*/ 165100 w 318470"/>
                <a:gd name="connsiteY51" fmla="*/ 42479 h 31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18470" h="318482">
                  <a:moveTo>
                    <a:pt x="165100" y="42479"/>
                  </a:moveTo>
                  <a:cubicBezTo>
                    <a:pt x="165100" y="53813"/>
                    <a:pt x="165138" y="65147"/>
                    <a:pt x="165087" y="76481"/>
                  </a:cubicBezTo>
                  <a:cubicBezTo>
                    <a:pt x="165062" y="83635"/>
                    <a:pt x="163299" y="85461"/>
                    <a:pt x="156297" y="85562"/>
                  </a:cubicBezTo>
                  <a:cubicBezTo>
                    <a:pt x="115179" y="86116"/>
                    <a:pt x="86528" y="121668"/>
                    <a:pt x="85332" y="157799"/>
                  </a:cubicBezTo>
                  <a:cubicBezTo>
                    <a:pt x="84198" y="192394"/>
                    <a:pt x="109461" y="227077"/>
                    <a:pt x="147482" y="232492"/>
                  </a:cubicBezTo>
                  <a:cubicBezTo>
                    <a:pt x="188751" y="238373"/>
                    <a:pt x="223673" y="211121"/>
                    <a:pt x="231532" y="174360"/>
                  </a:cubicBezTo>
                  <a:cubicBezTo>
                    <a:pt x="232489" y="169901"/>
                    <a:pt x="232552" y="165242"/>
                    <a:pt x="232980" y="160670"/>
                  </a:cubicBezTo>
                  <a:cubicBezTo>
                    <a:pt x="233408" y="156061"/>
                    <a:pt x="235436" y="153353"/>
                    <a:pt x="240511" y="153366"/>
                  </a:cubicBezTo>
                  <a:cubicBezTo>
                    <a:pt x="264023" y="153441"/>
                    <a:pt x="287536" y="153416"/>
                    <a:pt x="311061" y="153378"/>
                  </a:cubicBezTo>
                  <a:cubicBezTo>
                    <a:pt x="315166" y="153366"/>
                    <a:pt x="318327" y="154776"/>
                    <a:pt x="318466" y="159197"/>
                  </a:cubicBezTo>
                  <a:cubicBezTo>
                    <a:pt x="318617" y="164070"/>
                    <a:pt x="315091" y="165531"/>
                    <a:pt x="310884" y="165582"/>
                  </a:cubicBezTo>
                  <a:cubicBezTo>
                    <a:pt x="304373" y="165670"/>
                    <a:pt x="297862" y="165808"/>
                    <a:pt x="291364" y="165569"/>
                  </a:cubicBezTo>
                  <a:cubicBezTo>
                    <a:pt x="286805" y="165405"/>
                    <a:pt x="285130" y="167320"/>
                    <a:pt x="284702" y="171740"/>
                  </a:cubicBezTo>
                  <a:cubicBezTo>
                    <a:pt x="279627" y="224621"/>
                    <a:pt x="242954" y="267981"/>
                    <a:pt x="191622" y="282287"/>
                  </a:cubicBezTo>
                  <a:cubicBezTo>
                    <a:pt x="187000" y="283572"/>
                    <a:pt x="183008" y="284164"/>
                    <a:pt x="181535" y="278723"/>
                  </a:cubicBezTo>
                  <a:cubicBezTo>
                    <a:pt x="180200" y="273787"/>
                    <a:pt x="183499" y="271935"/>
                    <a:pt x="187920" y="270588"/>
                  </a:cubicBezTo>
                  <a:cubicBezTo>
                    <a:pt x="233597" y="256609"/>
                    <a:pt x="261605" y="226321"/>
                    <a:pt x="271416" y="179447"/>
                  </a:cubicBezTo>
                  <a:cubicBezTo>
                    <a:pt x="274413" y="165141"/>
                    <a:pt x="274375" y="165141"/>
                    <a:pt x="259842" y="165141"/>
                  </a:cubicBezTo>
                  <a:cubicBezTo>
                    <a:pt x="246191" y="165141"/>
                    <a:pt x="246191" y="165141"/>
                    <a:pt x="243219" y="178327"/>
                  </a:cubicBezTo>
                  <a:cubicBezTo>
                    <a:pt x="235536" y="212493"/>
                    <a:pt x="208246" y="238650"/>
                    <a:pt x="173739" y="244217"/>
                  </a:cubicBezTo>
                  <a:cubicBezTo>
                    <a:pt x="167102" y="245287"/>
                    <a:pt x="164684" y="247428"/>
                    <a:pt x="164899" y="254518"/>
                  </a:cubicBezTo>
                  <a:cubicBezTo>
                    <a:pt x="165465" y="272968"/>
                    <a:pt x="165062" y="291456"/>
                    <a:pt x="165113" y="309930"/>
                  </a:cubicBezTo>
                  <a:cubicBezTo>
                    <a:pt x="165125" y="314187"/>
                    <a:pt x="164861" y="318419"/>
                    <a:pt x="159320" y="318482"/>
                  </a:cubicBezTo>
                  <a:cubicBezTo>
                    <a:pt x="153804" y="318557"/>
                    <a:pt x="153287" y="314439"/>
                    <a:pt x="153350" y="310107"/>
                  </a:cubicBezTo>
                  <a:cubicBezTo>
                    <a:pt x="153426" y="304226"/>
                    <a:pt x="153199" y="298344"/>
                    <a:pt x="153413" y="292476"/>
                  </a:cubicBezTo>
                  <a:cubicBezTo>
                    <a:pt x="153577" y="287904"/>
                    <a:pt x="151562" y="286280"/>
                    <a:pt x="147142" y="285839"/>
                  </a:cubicBezTo>
                  <a:cubicBezTo>
                    <a:pt x="94122" y="280474"/>
                    <a:pt x="50435" y="242340"/>
                    <a:pt x="37300" y="190442"/>
                  </a:cubicBezTo>
                  <a:cubicBezTo>
                    <a:pt x="36154" y="185895"/>
                    <a:pt x="36922" y="182659"/>
                    <a:pt x="41241" y="181500"/>
                  </a:cubicBezTo>
                  <a:cubicBezTo>
                    <a:pt x="45775" y="180279"/>
                    <a:pt x="47815" y="183301"/>
                    <a:pt x="49037" y="187520"/>
                  </a:cubicBezTo>
                  <a:cubicBezTo>
                    <a:pt x="62462" y="234343"/>
                    <a:pt x="93102" y="262717"/>
                    <a:pt x="140782" y="272615"/>
                  </a:cubicBezTo>
                  <a:cubicBezTo>
                    <a:pt x="153249" y="275210"/>
                    <a:pt x="153375" y="274983"/>
                    <a:pt x="153375" y="262188"/>
                  </a:cubicBezTo>
                  <a:cubicBezTo>
                    <a:pt x="153375" y="246685"/>
                    <a:pt x="153375" y="246685"/>
                    <a:pt x="138691" y="243096"/>
                  </a:cubicBezTo>
                  <a:cubicBezTo>
                    <a:pt x="104776" y="234797"/>
                    <a:pt x="79073" y="206700"/>
                    <a:pt x="74224" y="172256"/>
                  </a:cubicBezTo>
                  <a:cubicBezTo>
                    <a:pt x="73506" y="167131"/>
                    <a:pt x="71567" y="165103"/>
                    <a:pt x="66202" y="165179"/>
                  </a:cubicBezTo>
                  <a:cubicBezTo>
                    <a:pt x="46883" y="165431"/>
                    <a:pt x="27565" y="165254"/>
                    <a:pt x="8259" y="165292"/>
                  </a:cubicBezTo>
                  <a:cubicBezTo>
                    <a:pt x="4141" y="165305"/>
                    <a:pt x="362" y="164637"/>
                    <a:pt x="22" y="159701"/>
                  </a:cubicBezTo>
                  <a:cubicBezTo>
                    <a:pt x="-280" y="155305"/>
                    <a:pt x="2503" y="153303"/>
                    <a:pt x="6747" y="153290"/>
                  </a:cubicBezTo>
                  <a:cubicBezTo>
                    <a:pt x="13258" y="153265"/>
                    <a:pt x="19769" y="153064"/>
                    <a:pt x="26268" y="153316"/>
                  </a:cubicBezTo>
                  <a:cubicBezTo>
                    <a:pt x="31431" y="153517"/>
                    <a:pt x="33496" y="151905"/>
                    <a:pt x="34013" y="146276"/>
                  </a:cubicBezTo>
                  <a:cubicBezTo>
                    <a:pt x="38584" y="96128"/>
                    <a:pt x="72297" y="51571"/>
                    <a:pt x="124410" y="35313"/>
                  </a:cubicBezTo>
                  <a:cubicBezTo>
                    <a:pt x="128364" y="34079"/>
                    <a:pt x="132734" y="33499"/>
                    <a:pt x="134409" y="38512"/>
                  </a:cubicBezTo>
                  <a:cubicBezTo>
                    <a:pt x="136172" y="43763"/>
                    <a:pt x="132596" y="45980"/>
                    <a:pt x="128138" y="47415"/>
                  </a:cubicBezTo>
                  <a:cubicBezTo>
                    <a:pt x="82196" y="62288"/>
                    <a:pt x="55510" y="93899"/>
                    <a:pt x="46770" y="141100"/>
                  </a:cubicBezTo>
                  <a:cubicBezTo>
                    <a:pt x="46732" y="141301"/>
                    <a:pt x="46695" y="141515"/>
                    <a:pt x="46669" y="141717"/>
                  </a:cubicBezTo>
                  <a:cubicBezTo>
                    <a:pt x="44944" y="152975"/>
                    <a:pt x="45271" y="153353"/>
                    <a:pt x="56795" y="153353"/>
                  </a:cubicBezTo>
                  <a:cubicBezTo>
                    <a:pt x="71983" y="153353"/>
                    <a:pt x="71983" y="153353"/>
                    <a:pt x="75395" y="138808"/>
                  </a:cubicBezTo>
                  <a:cubicBezTo>
                    <a:pt x="83128" y="105938"/>
                    <a:pt x="110910" y="79819"/>
                    <a:pt x="144132" y="74189"/>
                  </a:cubicBezTo>
                  <a:cubicBezTo>
                    <a:pt x="153363" y="72628"/>
                    <a:pt x="153363" y="72628"/>
                    <a:pt x="153363" y="63283"/>
                  </a:cubicBezTo>
                  <a:cubicBezTo>
                    <a:pt x="153363" y="45023"/>
                    <a:pt x="153388" y="26762"/>
                    <a:pt x="153350" y="8488"/>
                  </a:cubicBezTo>
                  <a:cubicBezTo>
                    <a:pt x="153338" y="4206"/>
                    <a:pt x="153665" y="25"/>
                    <a:pt x="159206" y="0"/>
                  </a:cubicBezTo>
                  <a:cubicBezTo>
                    <a:pt x="164735" y="-25"/>
                    <a:pt x="165138" y="4143"/>
                    <a:pt x="165113" y="8438"/>
                  </a:cubicBezTo>
                  <a:cubicBezTo>
                    <a:pt x="165062" y="19810"/>
                    <a:pt x="165100" y="31144"/>
                    <a:pt x="165100" y="42479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id="{D114592B-B144-282B-61E6-25518A4D8BA5}"/>
                </a:ext>
              </a:extLst>
            </p:cNvPr>
            <p:cNvSpPr/>
            <p:nvPr/>
          </p:nvSpPr>
          <p:spPr>
            <a:xfrm>
              <a:off x="-314788" y="2630882"/>
              <a:ext cx="142197" cy="142148"/>
            </a:xfrm>
            <a:custGeom>
              <a:avLst/>
              <a:gdLst>
                <a:gd name="connsiteX0" fmla="*/ 54451 w 142197"/>
                <a:gd name="connsiteY0" fmla="*/ 62273 h 142148"/>
                <a:gd name="connsiteX1" fmla="*/ 65722 w 142197"/>
                <a:gd name="connsiteY1" fmla="*/ 34479 h 142148"/>
                <a:gd name="connsiteX2" fmla="*/ 97559 w 142197"/>
                <a:gd name="connsiteY2" fmla="*/ 3171 h 142148"/>
                <a:gd name="connsiteX3" fmla="*/ 106085 w 142197"/>
                <a:gd name="connsiteY3" fmla="*/ 211 h 142148"/>
                <a:gd name="connsiteX4" fmla="*/ 109938 w 142197"/>
                <a:gd name="connsiteY4" fmla="*/ 8259 h 142148"/>
                <a:gd name="connsiteX5" fmla="*/ 110001 w 142197"/>
                <a:gd name="connsiteY5" fmla="*/ 24580 h 142148"/>
                <a:gd name="connsiteX6" fmla="*/ 118049 w 142197"/>
                <a:gd name="connsiteY6" fmla="*/ 32338 h 142148"/>
                <a:gd name="connsiteX7" fmla="*/ 135642 w 142197"/>
                <a:gd name="connsiteY7" fmla="*/ 32451 h 142148"/>
                <a:gd name="connsiteX8" fmla="*/ 141964 w 142197"/>
                <a:gd name="connsiteY8" fmla="*/ 36078 h 142148"/>
                <a:gd name="connsiteX9" fmla="*/ 140012 w 142197"/>
                <a:gd name="connsiteY9" fmla="*/ 43080 h 142148"/>
                <a:gd name="connsiteX10" fmla="*/ 98088 w 142197"/>
                <a:gd name="connsiteY10" fmla="*/ 84753 h 142148"/>
                <a:gd name="connsiteX11" fmla="*/ 90317 w 142197"/>
                <a:gd name="connsiteY11" fmla="*/ 87687 h 142148"/>
                <a:gd name="connsiteX12" fmla="*/ 67687 w 142197"/>
                <a:gd name="connsiteY12" fmla="*/ 87989 h 142148"/>
                <a:gd name="connsiteX13" fmla="*/ 59072 w 142197"/>
                <a:gd name="connsiteY13" fmla="*/ 91591 h 142148"/>
                <a:gd name="connsiteX14" fmla="*/ 12829 w 142197"/>
                <a:gd name="connsiteY14" fmla="*/ 137873 h 142148"/>
                <a:gd name="connsiteX15" fmla="*/ 2174 w 142197"/>
                <a:gd name="connsiteY15" fmla="*/ 140316 h 142148"/>
                <a:gd name="connsiteX16" fmla="*/ 4063 w 142197"/>
                <a:gd name="connsiteY16" fmla="*/ 129082 h 142148"/>
                <a:gd name="connsiteX17" fmla="*/ 47688 w 142197"/>
                <a:gd name="connsiteY17" fmla="*/ 85533 h 142148"/>
                <a:gd name="connsiteX18" fmla="*/ 54488 w 142197"/>
                <a:gd name="connsiteY18" fmla="*/ 68545 h 142148"/>
                <a:gd name="connsiteX19" fmla="*/ 54451 w 142197"/>
                <a:gd name="connsiteY19" fmla="*/ 62273 h 142148"/>
                <a:gd name="connsiteX20" fmla="*/ 79185 w 142197"/>
                <a:gd name="connsiteY20" fmla="*/ 75824 h 142148"/>
                <a:gd name="connsiteX21" fmla="*/ 91136 w 142197"/>
                <a:gd name="connsiteY21" fmla="*/ 73985 h 142148"/>
                <a:gd name="connsiteX22" fmla="*/ 115706 w 142197"/>
                <a:gd name="connsiteY22" fmla="*/ 49730 h 142148"/>
                <a:gd name="connsiteX23" fmla="*/ 113162 w 142197"/>
                <a:gd name="connsiteY23" fmla="*/ 43798 h 142148"/>
                <a:gd name="connsiteX24" fmla="*/ 108767 w 142197"/>
                <a:gd name="connsiteY24" fmla="*/ 43748 h 142148"/>
                <a:gd name="connsiteX25" fmla="*/ 97483 w 142197"/>
                <a:gd name="connsiteY25" fmla="*/ 32388 h 142148"/>
                <a:gd name="connsiteX26" fmla="*/ 97433 w 142197"/>
                <a:gd name="connsiteY26" fmla="*/ 29895 h 142148"/>
                <a:gd name="connsiteX27" fmla="*/ 95330 w 142197"/>
                <a:gd name="connsiteY27" fmla="*/ 25310 h 142148"/>
                <a:gd name="connsiteX28" fmla="*/ 90620 w 142197"/>
                <a:gd name="connsiteY28" fmla="*/ 27187 h 142148"/>
                <a:gd name="connsiteX29" fmla="*/ 73240 w 142197"/>
                <a:gd name="connsiteY29" fmla="*/ 44440 h 142148"/>
                <a:gd name="connsiteX30" fmla="*/ 65823 w 142197"/>
                <a:gd name="connsiteY30" fmla="*/ 62437 h 142148"/>
                <a:gd name="connsiteX31" fmla="*/ 79185 w 142197"/>
                <a:gd name="connsiteY31" fmla="*/ 75824 h 14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2197" h="142148">
                  <a:moveTo>
                    <a:pt x="54451" y="62273"/>
                  </a:moveTo>
                  <a:cubicBezTo>
                    <a:pt x="51453" y="50258"/>
                    <a:pt x="57183" y="42186"/>
                    <a:pt x="65722" y="34479"/>
                  </a:cubicBezTo>
                  <a:cubicBezTo>
                    <a:pt x="76754" y="24517"/>
                    <a:pt x="86766" y="13422"/>
                    <a:pt x="97559" y="3171"/>
                  </a:cubicBezTo>
                  <a:cubicBezTo>
                    <a:pt x="99649" y="1194"/>
                    <a:pt x="103893" y="-633"/>
                    <a:pt x="106085" y="211"/>
                  </a:cubicBezTo>
                  <a:cubicBezTo>
                    <a:pt x="108150" y="1005"/>
                    <a:pt x="109611" y="5324"/>
                    <a:pt x="109938" y="8259"/>
                  </a:cubicBezTo>
                  <a:cubicBezTo>
                    <a:pt x="110543" y="13649"/>
                    <a:pt x="110505" y="19177"/>
                    <a:pt x="110001" y="24580"/>
                  </a:cubicBezTo>
                  <a:cubicBezTo>
                    <a:pt x="109409" y="30990"/>
                    <a:pt x="112256" y="32665"/>
                    <a:pt x="118049" y="32338"/>
                  </a:cubicBezTo>
                  <a:cubicBezTo>
                    <a:pt x="123905" y="31998"/>
                    <a:pt x="129811" y="31935"/>
                    <a:pt x="135642" y="32451"/>
                  </a:cubicBezTo>
                  <a:cubicBezTo>
                    <a:pt x="137947" y="32653"/>
                    <a:pt x="141221" y="34252"/>
                    <a:pt x="141964" y="36078"/>
                  </a:cubicBezTo>
                  <a:cubicBezTo>
                    <a:pt x="142707" y="37892"/>
                    <a:pt x="141574" y="41493"/>
                    <a:pt x="140012" y="43080"/>
                  </a:cubicBezTo>
                  <a:cubicBezTo>
                    <a:pt x="126234" y="57160"/>
                    <a:pt x="112256" y="71063"/>
                    <a:pt x="98088" y="84753"/>
                  </a:cubicBezTo>
                  <a:cubicBezTo>
                    <a:pt x="96236" y="86541"/>
                    <a:pt x="92987" y="87548"/>
                    <a:pt x="90317" y="87687"/>
                  </a:cubicBezTo>
                  <a:cubicBezTo>
                    <a:pt x="82786" y="88077"/>
                    <a:pt x="75205" y="87485"/>
                    <a:pt x="67687" y="87989"/>
                  </a:cubicBezTo>
                  <a:cubicBezTo>
                    <a:pt x="64714" y="88191"/>
                    <a:pt x="61163" y="89538"/>
                    <a:pt x="59072" y="91591"/>
                  </a:cubicBezTo>
                  <a:cubicBezTo>
                    <a:pt x="43482" y="106842"/>
                    <a:pt x="28180" y="122382"/>
                    <a:pt x="12829" y="137873"/>
                  </a:cubicBezTo>
                  <a:cubicBezTo>
                    <a:pt x="9718" y="141009"/>
                    <a:pt x="6318" y="144295"/>
                    <a:pt x="2174" y="140316"/>
                  </a:cubicBezTo>
                  <a:cubicBezTo>
                    <a:pt x="-2082" y="136223"/>
                    <a:pt x="651" y="132483"/>
                    <a:pt x="4063" y="129082"/>
                  </a:cubicBezTo>
                  <a:cubicBezTo>
                    <a:pt x="18609" y="114562"/>
                    <a:pt x="32840" y="99726"/>
                    <a:pt x="47688" y="85533"/>
                  </a:cubicBezTo>
                  <a:cubicBezTo>
                    <a:pt x="52864" y="80584"/>
                    <a:pt x="55508" y="75584"/>
                    <a:pt x="54488" y="68545"/>
                  </a:cubicBezTo>
                  <a:cubicBezTo>
                    <a:pt x="54199" y="66504"/>
                    <a:pt x="54451" y="64363"/>
                    <a:pt x="54451" y="62273"/>
                  </a:cubicBezTo>
                  <a:close/>
                  <a:moveTo>
                    <a:pt x="79185" y="75824"/>
                  </a:moveTo>
                  <a:cubicBezTo>
                    <a:pt x="83240" y="75295"/>
                    <a:pt x="88529" y="76201"/>
                    <a:pt x="91136" y="73985"/>
                  </a:cubicBezTo>
                  <a:cubicBezTo>
                    <a:pt x="99863" y="66530"/>
                    <a:pt x="107760" y="58067"/>
                    <a:pt x="115706" y="49730"/>
                  </a:cubicBezTo>
                  <a:cubicBezTo>
                    <a:pt x="118653" y="46632"/>
                    <a:pt x="117054" y="44415"/>
                    <a:pt x="113162" y="43798"/>
                  </a:cubicBezTo>
                  <a:cubicBezTo>
                    <a:pt x="111727" y="43571"/>
                    <a:pt x="110241" y="43748"/>
                    <a:pt x="108767" y="43748"/>
                  </a:cubicBezTo>
                  <a:cubicBezTo>
                    <a:pt x="97899" y="43735"/>
                    <a:pt x="97534" y="43357"/>
                    <a:pt x="97483" y="32388"/>
                  </a:cubicBezTo>
                  <a:cubicBezTo>
                    <a:pt x="97483" y="31544"/>
                    <a:pt x="97685" y="30650"/>
                    <a:pt x="97433" y="29895"/>
                  </a:cubicBezTo>
                  <a:cubicBezTo>
                    <a:pt x="96891" y="28245"/>
                    <a:pt x="96450" y="25713"/>
                    <a:pt x="95330" y="25310"/>
                  </a:cubicBezTo>
                  <a:cubicBezTo>
                    <a:pt x="94121" y="24870"/>
                    <a:pt x="91803" y="26041"/>
                    <a:pt x="90620" y="27187"/>
                  </a:cubicBezTo>
                  <a:cubicBezTo>
                    <a:pt x="84738" y="32854"/>
                    <a:pt x="79424" y="39151"/>
                    <a:pt x="73240" y="44440"/>
                  </a:cubicBezTo>
                  <a:cubicBezTo>
                    <a:pt x="67447" y="49390"/>
                    <a:pt x="65470" y="54918"/>
                    <a:pt x="65823" y="62437"/>
                  </a:cubicBezTo>
                  <a:cubicBezTo>
                    <a:pt x="66503" y="77196"/>
                    <a:pt x="64223" y="75181"/>
                    <a:pt x="79185" y="75824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id="{846B2315-9997-FD8F-C2A2-85BEEDF5F867}"/>
                </a:ext>
              </a:extLst>
            </p:cNvPr>
            <p:cNvSpPr/>
            <p:nvPr/>
          </p:nvSpPr>
          <p:spPr>
            <a:xfrm>
              <a:off x="-359826" y="2713553"/>
              <a:ext cx="102225" cy="102201"/>
            </a:xfrm>
            <a:custGeom>
              <a:avLst/>
              <a:gdLst>
                <a:gd name="connsiteX0" fmla="*/ 50663 w 102225"/>
                <a:gd name="connsiteY0" fmla="*/ 102202 h 102201"/>
                <a:gd name="connsiteX1" fmla="*/ 112 w 102225"/>
                <a:gd name="connsiteY1" fmla="*/ 55806 h 102201"/>
                <a:gd name="connsiteX2" fmla="*/ 45978 w 102225"/>
                <a:gd name="connsiteY2" fmla="*/ 306 h 102201"/>
                <a:gd name="connsiteX3" fmla="*/ 49693 w 102225"/>
                <a:gd name="connsiteY3" fmla="*/ 281 h 102201"/>
                <a:gd name="connsiteX4" fmla="*/ 56796 w 102225"/>
                <a:gd name="connsiteY4" fmla="*/ 5860 h 102201"/>
                <a:gd name="connsiteX5" fmla="*/ 50915 w 102225"/>
                <a:gd name="connsiteY5" fmla="*/ 12106 h 102201"/>
                <a:gd name="connsiteX6" fmla="*/ 39316 w 102225"/>
                <a:gd name="connsiteY6" fmla="*/ 14159 h 102201"/>
                <a:gd name="connsiteX7" fmla="*/ 12743 w 102225"/>
                <a:gd name="connsiteY7" fmla="*/ 55504 h 102201"/>
                <a:gd name="connsiteX8" fmla="*/ 42817 w 102225"/>
                <a:gd name="connsiteY8" fmla="*/ 89167 h 102201"/>
                <a:gd name="connsiteX9" fmla="*/ 89539 w 102225"/>
                <a:gd name="connsiteY9" fmla="*/ 53338 h 102201"/>
                <a:gd name="connsiteX10" fmla="*/ 96491 w 102225"/>
                <a:gd name="connsiteY10" fmla="*/ 44888 h 102201"/>
                <a:gd name="connsiteX11" fmla="*/ 102221 w 102225"/>
                <a:gd name="connsiteY11" fmla="*/ 53615 h 102201"/>
                <a:gd name="connsiteX12" fmla="*/ 50663 w 102225"/>
                <a:gd name="connsiteY12" fmla="*/ 102202 h 10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225" h="102201">
                  <a:moveTo>
                    <a:pt x="50663" y="102202"/>
                  </a:moveTo>
                  <a:cubicBezTo>
                    <a:pt x="24317" y="102113"/>
                    <a:pt x="1674" y="80943"/>
                    <a:pt x="112" y="55806"/>
                  </a:cubicBezTo>
                  <a:cubicBezTo>
                    <a:pt x="-1689" y="26765"/>
                    <a:pt x="18448" y="3618"/>
                    <a:pt x="45978" y="306"/>
                  </a:cubicBezTo>
                  <a:cubicBezTo>
                    <a:pt x="47225" y="155"/>
                    <a:pt x="48812" y="-286"/>
                    <a:pt x="49693" y="281"/>
                  </a:cubicBezTo>
                  <a:cubicBezTo>
                    <a:pt x="52212" y="1906"/>
                    <a:pt x="54454" y="3971"/>
                    <a:pt x="56796" y="5860"/>
                  </a:cubicBezTo>
                  <a:cubicBezTo>
                    <a:pt x="54869" y="8013"/>
                    <a:pt x="53333" y="11124"/>
                    <a:pt x="50915" y="12106"/>
                  </a:cubicBezTo>
                  <a:cubicBezTo>
                    <a:pt x="47363" y="13555"/>
                    <a:pt x="43044" y="13013"/>
                    <a:pt x="39316" y="14159"/>
                  </a:cubicBezTo>
                  <a:cubicBezTo>
                    <a:pt x="21609" y="19637"/>
                    <a:pt x="11874" y="34977"/>
                    <a:pt x="12743" y="55504"/>
                  </a:cubicBezTo>
                  <a:cubicBezTo>
                    <a:pt x="13386" y="70717"/>
                    <a:pt x="26685" y="86334"/>
                    <a:pt x="42817" y="89167"/>
                  </a:cubicBezTo>
                  <a:cubicBezTo>
                    <a:pt x="70762" y="94066"/>
                    <a:pt x="87776" y="75604"/>
                    <a:pt x="89539" y="53338"/>
                  </a:cubicBezTo>
                  <a:cubicBezTo>
                    <a:pt x="89917" y="48628"/>
                    <a:pt x="91126" y="44623"/>
                    <a:pt x="96491" y="44888"/>
                  </a:cubicBezTo>
                  <a:cubicBezTo>
                    <a:pt x="101617" y="45140"/>
                    <a:pt x="102284" y="49170"/>
                    <a:pt x="102221" y="53615"/>
                  </a:cubicBezTo>
                  <a:cubicBezTo>
                    <a:pt x="101856" y="80301"/>
                    <a:pt x="78596" y="102290"/>
                    <a:pt x="50663" y="102202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4" name="Graphic 1196">
            <a:extLst>
              <a:ext uri="{FF2B5EF4-FFF2-40B4-BE49-F238E27FC236}">
                <a16:creationId xmlns:a16="http://schemas.microsoft.com/office/drawing/2014/main" id="{FF82561F-113B-4C28-EEF6-D1B1493E28B9}"/>
              </a:ext>
            </a:extLst>
          </p:cNvPr>
          <p:cNvGrpSpPr/>
          <p:nvPr/>
        </p:nvGrpSpPr>
        <p:grpSpPr>
          <a:xfrm>
            <a:off x="564122" y="3385058"/>
            <a:ext cx="342504" cy="331603"/>
            <a:chOff x="-471698" y="3205286"/>
            <a:chExt cx="342504" cy="331603"/>
          </a:xfrm>
          <a:solidFill>
            <a:schemeClr val="bg1"/>
          </a:solidFill>
        </p:grpSpPr>
        <p:sp>
          <p:nvSpPr>
            <p:cNvPr id="1225" name="Freeform: Shape 1224">
              <a:extLst>
                <a:ext uri="{FF2B5EF4-FFF2-40B4-BE49-F238E27FC236}">
                  <a16:creationId xmlns:a16="http://schemas.microsoft.com/office/drawing/2014/main" id="{E42B57FD-DB80-4431-653A-C3213350982B}"/>
                </a:ext>
              </a:extLst>
            </p:cNvPr>
            <p:cNvSpPr/>
            <p:nvPr/>
          </p:nvSpPr>
          <p:spPr>
            <a:xfrm>
              <a:off x="-438439" y="3232952"/>
              <a:ext cx="275791" cy="276266"/>
            </a:xfrm>
            <a:custGeom>
              <a:avLst/>
              <a:gdLst>
                <a:gd name="connsiteX0" fmla="*/ 199020 w 275791"/>
                <a:gd name="connsiteY0" fmla="*/ 253667 h 276266"/>
                <a:gd name="connsiteX1" fmla="*/ 188970 w 275791"/>
                <a:gd name="connsiteY1" fmla="*/ 268527 h 276266"/>
                <a:gd name="connsiteX2" fmla="*/ 166326 w 275791"/>
                <a:gd name="connsiteY2" fmla="*/ 275706 h 276266"/>
                <a:gd name="connsiteX3" fmla="*/ 155244 w 275791"/>
                <a:gd name="connsiteY3" fmla="*/ 271298 h 276266"/>
                <a:gd name="connsiteX4" fmla="*/ 151013 w 275791"/>
                <a:gd name="connsiteY4" fmla="*/ 265064 h 276266"/>
                <a:gd name="connsiteX5" fmla="*/ 124629 w 275791"/>
                <a:gd name="connsiteY5" fmla="*/ 265278 h 276266"/>
                <a:gd name="connsiteX6" fmla="*/ 101368 w 275791"/>
                <a:gd name="connsiteY6" fmla="*/ 273477 h 276266"/>
                <a:gd name="connsiteX7" fmla="*/ 81470 w 275791"/>
                <a:gd name="connsiteY7" fmla="*/ 266059 h 276266"/>
                <a:gd name="connsiteX8" fmla="*/ 76937 w 275791"/>
                <a:gd name="connsiteY8" fmla="*/ 259007 h 276266"/>
                <a:gd name="connsiteX9" fmla="*/ 76786 w 275791"/>
                <a:gd name="connsiteY9" fmla="*/ 250241 h 276266"/>
                <a:gd name="connsiteX10" fmla="*/ 53147 w 275791"/>
                <a:gd name="connsiteY10" fmla="*/ 233429 h 276266"/>
                <a:gd name="connsiteX11" fmla="*/ 31423 w 275791"/>
                <a:gd name="connsiteY11" fmla="*/ 227497 h 276266"/>
                <a:gd name="connsiteX12" fmla="*/ 18830 w 275791"/>
                <a:gd name="connsiteY12" fmla="*/ 209501 h 276266"/>
                <a:gd name="connsiteX13" fmla="*/ 19182 w 275791"/>
                <a:gd name="connsiteY13" fmla="*/ 199715 h 276266"/>
                <a:gd name="connsiteX14" fmla="*/ 24346 w 275791"/>
                <a:gd name="connsiteY14" fmla="*/ 192600 h 276266"/>
                <a:gd name="connsiteX15" fmla="*/ 14737 w 275791"/>
                <a:gd name="connsiteY15" fmla="*/ 163156 h 276266"/>
                <a:gd name="connsiteX16" fmla="*/ 2 w 275791"/>
                <a:gd name="connsiteY16" fmla="*/ 142742 h 276266"/>
                <a:gd name="connsiteX17" fmla="*/ 52 w 275791"/>
                <a:gd name="connsiteY17" fmla="*/ 125740 h 276266"/>
                <a:gd name="connsiteX18" fmla="*/ 7797 w 275791"/>
                <a:gd name="connsiteY18" fmla="*/ 115199 h 276266"/>
                <a:gd name="connsiteX19" fmla="*/ 15517 w 275791"/>
                <a:gd name="connsiteY19" fmla="*/ 112731 h 276266"/>
                <a:gd name="connsiteX20" fmla="*/ 24912 w 275791"/>
                <a:gd name="connsiteY20" fmla="*/ 84496 h 276266"/>
                <a:gd name="connsiteX21" fmla="*/ 24698 w 275791"/>
                <a:gd name="connsiteY21" fmla="*/ 57596 h 276266"/>
                <a:gd name="connsiteX22" fmla="*/ 27998 w 275791"/>
                <a:gd name="connsiteY22" fmla="*/ 52999 h 276266"/>
                <a:gd name="connsiteX23" fmla="*/ 55767 w 275791"/>
                <a:gd name="connsiteY23" fmla="*/ 43655 h 276266"/>
                <a:gd name="connsiteX24" fmla="*/ 76773 w 275791"/>
                <a:gd name="connsiteY24" fmla="*/ 28328 h 276266"/>
                <a:gd name="connsiteX25" fmla="*/ 76773 w 275791"/>
                <a:gd name="connsiteY25" fmla="*/ 27698 h 276266"/>
                <a:gd name="connsiteX26" fmla="*/ 93182 w 275791"/>
                <a:gd name="connsiteY26" fmla="*/ 5257 h 276266"/>
                <a:gd name="connsiteX27" fmla="*/ 98573 w 275791"/>
                <a:gd name="connsiteY27" fmla="*/ 3556 h 276266"/>
                <a:gd name="connsiteX28" fmla="*/ 125485 w 275791"/>
                <a:gd name="connsiteY28" fmla="*/ 12271 h 276266"/>
                <a:gd name="connsiteX29" fmla="*/ 150068 w 275791"/>
                <a:gd name="connsiteY29" fmla="*/ 12574 h 276266"/>
                <a:gd name="connsiteX30" fmla="*/ 152272 w 275791"/>
                <a:gd name="connsiteY30" fmla="*/ 9501 h 276266"/>
                <a:gd name="connsiteX31" fmla="*/ 172031 w 275791"/>
                <a:gd name="connsiteY31" fmla="*/ 2045 h 276266"/>
                <a:gd name="connsiteX32" fmla="*/ 193869 w 275791"/>
                <a:gd name="connsiteY32" fmla="*/ 9702 h 276266"/>
                <a:gd name="connsiteX33" fmla="*/ 199083 w 275791"/>
                <a:gd name="connsiteY33" fmla="*/ 17863 h 276266"/>
                <a:gd name="connsiteX34" fmla="*/ 199007 w 275791"/>
                <a:gd name="connsiteY34" fmla="*/ 26678 h 276266"/>
                <a:gd name="connsiteX35" fmla="*/ 222028 w 275791"/>
                <a:gd name="connsiteY35" fmla="*/ 43050 h 276266"/>
                <a:gd name="connsiteX36" fmla="*/ 245175 w 275791"/>
                <a:gd name="connsiteY36" fmla="*/ 49750 h 276266"/>
                <a:gd name="connsiteX37" fmla="*/ 256963 w 275791"/>
                <a:gd name="connsiteY37" fmla="*/ 66789 h 276266"/>
                <a:gd name="connsiteX38" fmla="*/ 256623 w 275791"/>
                <a:gd name="connsiteY38" fmla="*/ 76587 h 276266"/>
                <a:gd name="connsiteX39" fmla="*/ 251460 w 275791"/>
                <a:gd name="connsiteY39" fmla="*/ 83715 h 276266"/>
                <a:gd name="connsiteX40" fmla="*/ 261069 w 275791"/>
                <a:gd name="connsiteY40" fmla="*/ 113096 h 276266"/>
                <a:gd name="connsiteX41" fmla="*/ 275791 w 275791"/>
                <a:gd name="connsiteY41" fmla="*/ 133561 h 276266"/>
                <a:gd name="connsiteX42" fmla="*/ 275753 w 275791"/>
                <a:gd name="connsiteY42" fmla="*/ 149933 h 276266"/>
                <a:gd name="connsiteX43" fmla="*/ 267403 w 275791"/>
                <a:gd name="connsiteY43" fmla="*/ 161330 h 276266"/>
                <a:gd name="connsiteX44" fmla="*/ 260275 w 275791"/>
                <a:gd name="connsiteY44" fmla="*/ 163609 h 276266"/>
                <a:gd name="connsiteX45" fmla="*/ 250855 w 275791"/>
                <a:gd name="connsiteY45" fmla="*/ 191782 h 276266"/>
                <a:gd name="connsiteX46" fmla="*/ 251044 w 275791"/>
                <a:gd name="connsiteY46" fmla="*/ 218694 h 276266"/>
                <a:gd name="connsiteX47" fmla="*/ 247744 w 275791"/>
                <a:gd name="connsiteY47" fmla="*/ 223291 h 276266"/>
                <a:gd name="connsiteX48" fmla="*/ 219975 w 275791"/>
                <a:gd name="connsiteY48" fmla="*/ 232610 h 276266"/>
                <a:gd name="connsiteX49" fmla="*/ 198994 w 275791"/>
                <a:gd name="connsiteY49" fmla="*/ 247962 h 276266"/>
                <a:gd name="connsiteX50" fmla="*/ 199020 w 275791"/>
                <a:gd name="connsiteY50" fmla="*/ 253667 h 276266"/>
                <a:gd name="connsiteX51" fmla="*/ 164400 w 275791"/>
                <a:gd name="connsiteY51" fmla="*/ 264938 h 276266"/>
                <a:gd name="connsiteX52" fmla="*/ 181388 w 275791"/>
                <a:gd name="connsiteY52" fmla="*/ 259762 h 276266"/>
                <a:gd name="connsiteX53" fmla="*/ 187950 w 275791"/>
                <a:gd name="connsiteY53" fmla="*/ 250430 h 276266"/>
                <a:gd name="connsiteX54" fmla="*/ 198717 w 275791"/>
                <a:gd name="connsiteY54" fmla="*/ 227056 h 276266"/>
                <a:gd name="connsiteX55" fmla="*/ 226234 w 275791"/>
                <a:gd name="connsiteY55" fmla="*/ 223039 h 276266"/>
                <a:gd name="connsiteX56" fmla="*/ 234571 w 275791"/>
                <a:gd name="connsiteY56" fmla="*/ 222208 h 276266"/>
                <a:gd name="connsiteX57" fmla="*/ 246838 w 275791"/>
                <a:gd name="connsiteY57" fmla="*/ 205370 h 276266"/>
                <a:gd name="connsiteX58" fmla="*/ 239168 w 275791"/>
                <a:gd name="connsiteY58" fmla="*/ 194313 h 276266"/>
                <a:gd name="connsiteX59" fmla="*/ 252354 w 275791"/>
                <a:gd name="connsiteY59" fmla="*/ 154315 h 276266"/>
                <a:gd name="connsiteX60" fmla="*/ 264884 w 275791"/>
                <a:gd name="connsiteY60" fmla="*/ 135677 h 276266"/>
                <a:gd name="connsiteX61" fmla="*/ 264721 w 275791"/>
                <a:gd name="connsiteY61" fmla="*/ 130652 h 276266"/>
                <a:gd name="connsiteX62" fmla="*/ 259683 w 275791"/>
                <a:gd name="connsiteY62" fmla="*/ 124065 h 276266"/>
                <a:gd name="connsiteX63" fmla="*/ 242480 w 275791"/>
                <a:gd name="connsiteY63" fmla="*/ 113827 h 276266"/>
                <a:gd name="connsiteX64" fmla="*/ 242317 w 275791"/>
                <a:gd name="connsiteY64" fmla="*/ 77381 h 276266"/>
                <a:gd name="connsiteX65" fmla="*/ 246838 w 275791"/>
                <a:gd name="connsiteY65" fmla="*/ 71046 h 276266"/>
                <a:gd name="connsiteX66" fmla="*/ 236649 w 275791"/>
                <a:gd name="connsiteY66" fmla="*/ 56588 h 276266"/>
                <a:gd name="connsiteX67" fmla="*/ 225643 w 275791"/>
                <a:gd name="connsiteY67" fmla="*/ 53390 h 276266"/>
                <a:gd name="connsiteX68" fmla="*/ 199800 w 275791"/>
                <a:gd name="connsiteY68" fmla="*/ 50040 h 276266"/>
                <a:gd name="connsiteX69" fmla="*/ 187962 w 275791"/>
                <a:gd name="connsiteY69" fmla="*/ 24701 h 276266"/>
                <a:gd name="connsiteX70" fmla="*/ 182648 w 275791"/>
                <a:gd name="connsiteY70" fmla="*/ 17006 h 276266"/>
                <a:gd name="connsiteX71" fmla="*/ 164576 w 275791"/>
                <a:gd name="connsiteY71" fmla="*/ 11503 h 276266"/>
                <a:gd name="connsiteX72" fmla="*/ 110927 w 275791"/>
                <a:gd name="connsiteY72" fmla="*/ 11566 h 276266"/>
                <a:gd name="connsiteX73" fmla="*/ 94454 w 275791"/>
                <a:gd name="connsiteY73" fmla="*/ 16591 h 276266"/>
                <a:gd name="connsiteX74" fmla="*/ 87868 w 275791"/>
                <a:gd name="connsiteY74" fmla="*/ 25910 h 276266"/>
                <a:gd name="connsiteX75" fmla="*/ 77113 w 275791"/>
                <a:gd name="connsiteY75" fmla="*/ 49297 h 276266"/>
                <a:gd name="connsiteX76" fmla="*/ 49596 w 275791"/>
                <a:gd name="connsiteY76" fmla="*/ 53302 h 276266"/>
                <a:gd name="connsiteX77" fmla="*/ 41259 w 275791"/>
                <a:gd name="connsiteY77" fmla="*/ 54145 h 276266"/>
                <a:gd name="connsiteX78" fmla="*/ 28993 w 275791"/>
                <a:gd name="connsiteY78" fmla="*/ 70970 h 276266"/>
                <a:gd name="connsiteX79" fmla="*/ 36662 w 275791"/>
                <a:gd name="connsiteY79" fmla="*/ 82028 h 276266"/>
                <a:gd name="connsiteX80" fmla="*/ 23489 w 275791"/>
                <a:gd name="connsiteY80" fmla="*/ 122038 h 276266"/>
                <a:gd name="connsiteX81" fmla="*/ 10971 w 275791"/>
                <a:gd name="connsiteY81" fmla="*/ 141294 h 276266"/>
                <a:gd name="connsiteX82" fmla="*/ 11122 w 275791"/>
                <a:gd name="connsiteY82" fmla="*/ 145689 h 276266"/>
                <a:gd name="connsiteX83" fmla="*/ 16160 w 275791"/>
                <a:gd name="connsiteY83" fmla="*/ 152250 h 276266"/>
                <a:gd name="connsiteX84" fmla="*/ 33363 w 275791"/>
                <a:gd name="connsiteY84" fmla="*/ 162526 h 276266"/>
                <a:gd name="connsiteX85" fmla="*/ 33539 w 275791"/>
                <a:gd name="connsiteY85" fmla="*/ 198985 h 276266"/>
                <a:gd name="connsiteX86" fmla="*/ 29018 w 275791"/>
                <a:gd name="connsiteY86" fmla="*/ 205307 h 276266"/>
                <a:gd name="connsiteX87" fmla="*/ 39206 w 275791"/>
                <a:gd name="connsiteY87" fmla="*/ 219777 h 276266"/>
                <a:gd name="connsiteX88" fmla="*/ 50226 w 275791"/>
                <a:gd name="connsiteY88" fmla="*/ 222989 h 276266"/>
                <a:gd name="connsiteX89" fmla="*/ 76571 w 275791"/>
                <a:gd name="connsiteY89" fmla="*/ 226704 h 276266"/>
                <a:gd name="connsiteX90" fmla="*/ 87906 w 275791"/>
                <a:gd name="connsiteY90" fmla="*/ 251035 h 276266"/>
                <a:gd name="connsiteX91" fmla="*/ 93825 w 275791"/>
                <a:gd name="connsiteY91" fmla="*/ 259586 h 276266"/>
                <a:gd name="connsiteX92" fmla="*/ 111456 w 275791"/>
                <a:gd name="connsiteY92" fmla="*/ 264875 h 276266"/>
                <a:gd name="connsiteX93" fmla="*/ 164400 w 275791"/>
                <a:gd name="connsiteY93" fmla="*/ 264938 h 27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75791" h="276266">
                  <a:moveTo>
                    <a:pt x="199020" y="253667"/>
                  </a:moveTo>
                  <a:cubicBezTo>
                    <a:pt x="199045" y="264623"/>
                    <a:pt x="199120" y="264812"/>
                    <a:pt x="188970" y="268527"/>
                  </a:cubicBezTo>
                  <a:cubicBezTo>
                    <a:pt x="181540" y="271248"/>
                    <a:pt x="173933" y="273527"/>
                    <a:pt x="166326" y="275706"/>
                  </a:cubicBezTo>
                  <a:cubicBezTo>
                    <a:pt x="161717" y="277028"/>
                    <a:pt x="157687" y="276184"/>
                    <a:pt x="155244" y="271298"/>
                  </a:cubicBezTo>
                  <a:cubicBezTo>
                    <a:pt x="154136" y="269069"/>
                    <a:pt x="152448" y="267129"/>
                    <a:pt x="151013" y="265064"/>
                  </a:cubicBezTo>
                  <a:cubicBezTo>
                    <a:pt x="144451" y="255644"/>
                    <a:pt x="131278" y="255757"/>
                    <a:pt x="124629" y="265278"/>
                  </a:cubicBezTo>
                  <a:cubicBezTo>
                    <a:pt x="115977" y="277658"/>
                    <a:pt x="115927" y="277821"/>
                    <a:pt x="101368" y="273477"/>
                  </a:cubicBezTo>
                  <a:cubicBezTo>
                    <a:pt x="94580" y="271462"/>
                    <a:pt x="87843" y="269094"/>
                    <a:pt x="81470" y="266059"/>
                  </a:cubicBezTo>
                  <a:cubicBezTo>
                    <a:pt x="79279" y="265014"/>
                    <a:pt x="77680" y="261639"/>
                    <a:pt x="76937" y="259007"/>
                  </a:cubicBezTo>
                  <a:cubicBezTo>
                    <a:pt x="76168" y="256286"/>
                    <a:pt x="76786" y="253176"/>
                    <a:pt x="76786" y="250241"/>
                  </a:cubicBezTo>
                  <a:cubicBezTo>
                    <a:pt x="76786" y="236451"/>
                    <a:pt x="66182" y="228882"/>
                    <a:pt x="53147" y="233429"/>
                  </a:cubicBezTo>
                  <a:cubicBezTo>
                    <a:pt x="40113" y="237975"/>
                    <a:pt x="41662" y="240494"/>
                    <a:pt x="31423" y="227497"/>
                  </a:cubicBezTo>
                  <a:cubicBezTo>
                    <a:pt x="26902" y="221754"/>
                    <a:pt x="23036" y="215495"/>
                    <a:pt x="18830" y="209501"/>
                  </a:cubicBezTo>
                  <a:cubicBezTo>
                    <a:pt x="16462" y="206126"/>
                    <a:pt x="16638" y="202939"/>
                    <a:pt x="19182" y="199715"/>
                  </a:cubicBezTo>
                  <a:cubicBezTo>
                    <a:pt x="20996" y="197411"/>
                    <a:pt x="22645" y="194993"/>
                    <a:pt x="24346" y="192600"/>
                  </a:cubicBezTo>
                  <a:cubicBezTo>
                    <a:pt x="33111" y="180233"/>
                    <a:pt x="29093" y="167929"/>
                    <a:pt x="14737" y="163156"/>
                  </a:cubicBezTo>
                  <a:cubicBezTo>
                    <a:pt x="40" y="158270"/>
                    <a:pt x="27" y="158270"/>
                    <a:pt x="2" y="142742"/>
                  </a:cubicBezTo>
                  <a:cubicBezTo>
                    <a:pt x="-11" y="137075"/>
                    <a:pt x="40" y="131407"/>
                    <a:pt x="52" y="125740"/>
                  </a:cubicBezTo>
                  <a:cubicBezTo>
                    <a:pt x="78" y="120350"/>
                    <a:pt x="2030" y="116471"/>
                    <a:pt x="7797" y="115199"/>
                  </a:cubicBezTo>
                  <a:cubicBezTo>
                    <a:pt x="10430" y="114620"/>
                    <a:pt x="12961" y="113600"/>
                    <a:pt x="15517" y="112731"/>
                  </a:cubicBezTo>
                  <a:cubicBezTo>
                    <a:pt x="28741" y="108285"/>
                    <a:pt x="32884" y="95830"/>
                    <a:pt x="24912" y="84496"/>
                  </a:cubicBezTo>
                  <a:cubicBezTo>
                    <a:pt x="15442" y="71046"/>
                    <a:pt x="15442" y="71046"/>
                    <a:pt x="24698" y="57596"/>
                  </a:cubicBezTo>
                  <a:cubicBezTo>
                    <a:pt x="25769" y="56047"/>
                    <a:pt x="26877" y="54510"/>
                    <a:pt x="27998" y="52999"/>
                  </a:cubicBezTo>
                  <a:cubicBezTo>
                    <a:pt x="38828" y="38416"/>
                    <a:pt x="38828" y="38416"/>
                    <a:pt x="55767" y="43655"/>
                  </a:cubicBezTo>
                  <a:cubicBezTo>
                    <a:pt x="65728" y="46740"/>
                    <a:pt x="76559" y="38831"/>
                    <a:pt x="76773" y="28328"/>
                  </a:cubicBezTo>
                  <a:cubicBezTo>
                    <a:pt x="76773" y="28114"/>
                    <a:pt x="76773" y="27913"/>
                    <a:pt x="76773" y="27698"/>
                  </a:cubicBezTo>
                  <a:cubicBezTo>
                    <a:pt x="76949" y="10785"/>
                    <a:pt x="76949" y="10773"/>
                    <a:pt x="93182" y="5257"/>
                  </a:cubicBezTo>
                  <a:cubicBezTo>
                    <a:pt x="94958" y="4652"/>
                    <a:pt x="96772" y="4111"/>
                    <a:pt x="98573" y="3556"/>
                  </a:cubicBezTo>
                  <a:cubicBezTo>
                    <a:pt x="115398" y="-1632"/>
                    <a:pt x="115398" y="-1620"/>
                    <a:pt x="125485" y="12271"/>
                  </a:cubicBezTo>
                  <a:cubicBezTo>
                    <a:pt x="131026" y="19903"/>
                    <a:pt x="144426" y="20079"/>
                    <a:pt x="150068" y="12574"/>
                  </a:cubicBezTo>
                  <a:cubicBezTo>
                    <a:pt x="150824" y="11566"/>
                    <a:pt x="151554" y="10546"/>
                    <a:pt x="152272" y="9501"/>
                  </a:cubicBezTo>
                  <a:cubicBezTo>
                    <a:pt x="159690" y="-1280"/>
                    <a:pt x="159753" y="-1494"/>
                    <a:pt x="172031" y="2045"/>
                  </a:cubicBezTo>
                  <a:cubicBezTo>
                    <a:pt x="179436" y="4186"/>
                    <a:pt x="186602" y="7108"/>
                    <a:pt x="193869" y="9702"/>
                  </a:cubicBezTo>
                  <a:cubicBezTo>
                    <a:pt x="197697" y="11075"/>
                    <a:pt x="199498" y="13644"/>
                    <a:pt x="199083" y="17863"/>
                  </a:cubicBezTo>
                  <a:cubicBezTo>
                    <a:pt x="198793" y="20772"/>
                    <a:pt x="199007" y="23732"/>
                    <a:pt x="199007" y="26678"/>
                  </a:cubicBezTo>
                  <a:cubicBezTo>
                    <a:pt x="199032" y="39637"/>
                    <a:pt x="209686" y="47219"/>
                    <a:pt x="222028" y="43050"/>
                  </a:cubicBezTo>
                  <a:cubicBezTo>
                    <a:pt x="235944" y="38353"/>
                    <a:pt x="236083" y="38239"/>
                    <a:pt x="245175" y="49750"/>
                  </a:cubicBezTo>
                  <a:cubicBezTo>
                    <a:pt x="249445" y="55153"/>
                    <a:pt x="253021" y="61110"/>
                    <a:pt x="256963" y="66789"/>
                  </a:cubicBezTo>
                  <a:cubicBezTo>
                    <a:pt x="259318" y="70177"/>
                    <a:pt x="259154" y="73363"/>
                    <a:pt x="256623" y="76587"/>
                  </a:cubicBezTo>
                  <a:cubicBezTo>
                    <a:pt x="254822" y="78892"/>
                    <a:pt x="253160" y="81322"/>
                    <a:pt x="251460" y="83715"/>
                  </a:cubicBezTo>
                  <a:cubicBezTo>
                    <a:pt x="242669" y="96120"/>
                    <a:pt x="246649" y="108298"/>
                    <a:pt x="261069" y="113096"/>
                  </a:cubicBezTo>
                  <a:cubicBezTo>
                    <a:pt x="275753" y="117995"/>
                    <a:pt x="275765" y="117995"/>
                    <a:pt x="275791" y="133561"/>
                  </a:cubicBezTo>
                  <a:cubicBezTo>
                    <a:pt x="275803" y="139014"/>
                    <a:pt x="275715" y="144480"/>
                    <a:pt x="275753" y="149933"/>
                  </a:cubicBezTo>
                  <a:cubicBezTo>
                    <a:pt x="275791" y="155839"/>
                    <a:pt x="273725" y="160045"/>
                    <a:pt x="267403" y="161330"/>
                  </a:cubicBezTo>
                  <a:cubicBezTo>
                    <a:pt x="264973" y="161821"/>
                    <a:pt x="262643" y="162829"/>
                    <a:pt x="260275" y="163609"/>
                  </a:cubicBezTo>
                  <a:cubicBezTo>
                    <a:pt x="247039" y="167992"/>
                    <a:pt x="242871" y="180447"/>
                    <a:pt x="250855" y="191782"/>
                  </a:cubicBezTo>
                  <a:cubicBezTo>
                    <a:pt x="260326" y="205231"/>
                    <a:pt x="260326" y="205244"/>
                    <a:pt x="251044" y="218694"/>
                  </a:cubicBezTo>
                  <a:cubicBezTo>
                    <a:pt x="249974" y="220243"/>
                    <a:pt x="248865" y="221767"/>
                    <a:pt x="247744" y="223291"/>
                  </a:cubicBezTo>
                  <a:cubicBezTo>
                    <a:pt x="236952" y="237849"/>
                    <a:pt x="236939" y="237849"/>
                    <a:pt x="219975" y="232610"/>
                  </a:cubicBezTo>
                  <a:cubicBezTo>
                    <a:pt x="209989" y="229525"/>
                    <a:pt x="199196" y="237421"/>
                    <a:pt x="198994" y="247962"/>
                  </a:cubicBezTo>
                  <a:cubicBezTo>
                    <a:pt x="198982" y="249889"/>
                    <a:pt x="199020" y="251778"/>
                    <a:pt x="199020" y="253667"/>
                  </a:cubicBezTo>
                  <a:close/>
                  <a:moveTo>
                    <a:pt x="164400" y="264938"/>
                  </a:moveTo>
                  <a:cubicBezTo>
                    <a:pt x="170268" y="263125"/>
                    <a:pt x="175759" y="261185"/>
                    <a:pt x="181388" y="259762"/>
                  </a:cubicBezTo>
                  <a:cubicBezTo>
                    <a:pt x="186489" y="258478"/>
                    <a:pt x="188403" y="255858"/>
                    <a:pt x="187950" y="250430"/>
                  </a:cubicBezTo>
                  <a:cubicBezTo>
                    <a:pt x="187156" y="240809"/>
                    <a:pt x="190871" y="233164"/>
                    <a:pt x="198717" y="227056"/>
                  </a:cubicBezTo>
                  <a:cubicBezTo>
                    <a:pt x="207357" y="220319"/>
                    <a:pt x="216197" y="218732"/>
                    <a:pt x="226234" y="223039"/>
                  </a:cubicBezTo>
                  <a:cubicBezTo>
                    <a:pt x="229018" y="224235"/>
                    <a:pt x="232002" y="225898"/>
                    <a:pt x="234571" y="222208"/>
                  </a:cubicBezTo>
                  <a:cubicBezTo>
                    <a:pt x="238601" y="216440"/>
                    <a:pt x="242846" y="210836"/>
                    <a:pt x="246838" y="205370"/>
                  </a:cubicBezTo>
                  <a:cubicBezTo>
                    <a:pt x="243941" y="201189"/>
                    <a:pt x="241624" y="197700"/>
                    <a:pt x="239168" y="194313"/>
                  </a:cubicBezTo>
                  <a:cubicBezTo>
                    <a:pt x="230642" y="182563"/>
                    <a:pt x="239747" y="158358"/>
                    <a:pt x="252354" y="154315"/>
                  </a:cubicBezTo>
                  <a:cubicBezTo>
                    <a:pt x="265476" y="150109"/>
                    <a:pt x="265262" y="149442"/>
                    <a:pt x="264884" y="135677"/>
                  </a:cubicBezTo>
                  <a:cubicBezTo>
                    <a:pt x="264834" y="134002"/>
                    <a:pt x="264544" y="132302"/>
                    <a:pt x="264721" y="130652"/>
                  </a:cubicBezTo>
                  <a:cubicBezTo>
                    <a:pt x="265124" y="126735"/>
                    <a:pt x="262945" y="125551"/>
                    <a:pt x="259683" y="124065"/>
                  </a:cubicBezTo>
                  <a:cubicBezTo>
                    <a:pt x="253575" y="121257"/>
                    <a:pt x="245729" y="118877"/>
                    <a:pt x="242480" y="113827"/>
                  </a:cubicBezTo>
                  <a:cubicBezTo>
                    <a:pt x="233375" y="99684"/>
                    <a:pt x="232859" y="89659"/>
                    <a:pt x="242317" y="77381"/>
                  </a:cubicBezTo>
                  <a:cubicBezTo>
                    <a:pt x="243828" y="75416"/>
                    <a:pt x="245201" y="73351"/>
                    <a:pt x="246838" y="71046"/>
                  </a:cubicBezTo>
                  <a:cubicBezTo>
                    <a:pt x="243374" y="66160"/>
                    <a:pt x="239823" y="61500"/>
                    <a:pt x="236649" y="56588"/>
                  </a:cubicBezTo>
                  <a:cubicBezTo>
                    <a:pt x="233791" y="52155"/>
                    <a:pt x="230592" y="51148"/>
                    <a:pt x="225643" y="53390"/>
                  </a:cubicBezTo>
                  <a:cubicBezTo>
                    <a:pt x="216487" y="57546"/>
                    <a:pt x="208150" y="56122"/>
                    <a:pt x="199800" y="50040"/>
                  </a:cubicBezTo>
                  <a:cubicBezTo>
                    <a:pt x="190871" y="43541"/>
                    <a:pt x="187056" y="35280"/>
                    <a:pt x="187962" y="24701"/>
                  </a:cubicBezTo>
                  <a:cubicBezTo>
                    <a:pt x="188340" y="20256"/>
                    <a:pt x="186627" y="18153"/>
                    <a:pt x="182648" y="17006"/>
                  </a:cubicBezTo>
                  <a:cubicBezTo>
                    <a:pt x="176502" y="15243"/>
                    <a:pt x="170419" y="13291"/>
                    <a:pt x="164576" y="11503"/>
                  </a:cubicBezTo>
                  <a:cubicBezTo>
                    <a:pt x="147096" y="35456"/>
                    <a:pt x="131165" y="35381"/>
                    <a:pt x="110927" y="11566"/>
                  </a:cubicBezTo>
                  <a:cubicBezTo>
                    <a:pt x="105562" y="13228"/>
                    <a:pt x="100071" y="15143"/>
                    <a:pt x="94454" y="16591"/>
                  </a:cubicBezTo>
                  <a:cubicBezTo>
                    <a:pt x="89417" y="17888"/>
                    <a:pt x="87402" y="20445"/>
                    <a:pt x="87868" y="25910"/>
                  </a:cubicBezTo>
                  <a:cubicBezTo>
                    <a:pt x="88674" y="35519"/>
                    <a:pt x="84959" y="43189"/>
                    <a:pt x="77113" y="49297"/>
                  </a:cubicBezTo>
                  <a:cubicBezTo>
                    <a:pt x="68474" y="56022"/>
                    <a:pt x="59646" y="57634"/>
                    <a:pt x="49596" y="53302"/>
                  </a:cubicBezTo>
                  <a:cubicBezTo>
                    <a:pt x="46813" y="52105"/>
                    <a:pt x="43828" y="50480"/>
                    <a:pt x="41259" y="54145"/>
                  </a:cubicBezTo>
                  <a:cubicBezTo>
                    <a:pt x="37229" y="59913"/>
                    <a:pt x="32985" y="65517"/>
                    <a:pt x="28993" y="70970"/>
                  </a:cubicBezTo>
                  <a:cubicBezTo>
                    <a:pt x="31889" y="75152"/>
                    <a:pt x="34206" y="78640"/>
                    <a:pt x="36662" y="82028"/>
                  </a:cubicBezTo>
                  <a:cubicBezTo>
                    <a:pt x="45175" y="93752"/>
                    <a:pt x="36070" y="117945"/>
                    <a:pt x="23489" y="122038"/>
                  </a:cubicBezTo>
                  <a:cubicBezTo>
                    <a:pt x="10278" y="126332"/>
                    <a:pt x="10505" y="127012"/>
                    <a:pt x="10971" y="141294"/>
                  </a:cubicBezTo>
                  <a:cubicBezTo>
                    <a:pt x="11021" y="142767"/>
                    <a:pt x="11286" y="144253"/>
                    <a:pt x="11122" y="145689"/>
                  </a:cubicBezTo>
                  <a:cubicBezTo>
                    <a:pt x="10694" y="149593"/>
                    <a:pt x="12898" y="150751"/>
                    <a:pt x="16160" y="152250"/>
                  </a:cubicBezTo>
                  <a:cubicBezTo>
                    <a:pt x="22280" y="155046"/>
                    <a:pt x="30113" y="157464"/>
                    <a:pt x="33363" y="162526"/>
                  </a:cubicBezTo>
                  <a:cubicBezTo>
                    <a:pt x="42556" y="176845"/>
                    <a:pt x="42896" y="186731"/>
                    <a:pt x="33539" y="198985"/>
                  </a:cubicBezTo>
                  <a:cubicBezTo>
                    <a:pt x="32040" y="200950"/>
                    <a:pt x="30655" y="203015"/>
                    <a:pt x="29018" y="205307"/>
                  </a:cubicBezTo>
                  <a:cubicBezTo>
                    <a:pt x="32481" y="210193"/>
                    <a:pt x="36032" y="214866"/>
                    <a:pt x="39206" y="219777"/>
                  </a:cubicBezTo>
                  <a:cubicBezTo>
                    <a:pt x="42065" y="224210"/>
                    <a:pt x="45289" y="225243"/>
                    <a:pt x="50226" y="222989"/>
                  </a:cubicBezTo>
                  <a:cubicBezTo>
                    <a:pt x="59658" y="218669"/>
                    <a:pt x="68146" y="220369"/>
                    <a:pt x="76571" y="226704"/>
                  </a:cubicBezTo>
                  <a:cubicBezTo>
                    <a:pt x="84997" y="233026"/>
                    <a:pt x="88687" y="240960"/>
                    <a:pt x="87906" y="251035"/>
                  </a:cubicBezTo>
                  <a:cubicBezTo>
                    <a:pt x="87528" y="255946"/>
                    <a:pt x="89316" y="258352"/>
                    <a:pt x="93825" y="259586"/>
                  </a:cubicBezTo>
                  <a:cubicBezTo>
                    <a:pt x="99782" y="261210"/>
                    <a:pt x="105675" y="263125"/>
                    <a:pt x="111456" y="264875"/>
                  </a:cubicBezTo>
                  <a:cubicBezTo>
                    <a:pt x="123092" y="241174"/>
                    <a:pt x="153015" y="241527"/>
                    <a:pt x="164400" y="264938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6" name="Freeform: Shape 1225">
              <a:extLst>
                <a:ext uri="{FF2B5EF4-FFF2-40B4-BE49-F238E27FC236}">
                  <a16:creationId xmlns:a16="http://schemas.microsoft.com/office/drawing/2014/main" id="{4DBF19AE-D5BE-A001-F861-7908DC0DC160}"/>
                </a:ext>
              </a:extLst>
            </p:cNvPr>
            <p:cNvSpPr/>
            <p:nvPr/>
          </p:nvSpPr>
          <p:spPr>
            <a:xfrm>
              <a:off x="-471698" y="3387686"/>
              <a:ext cx="327851" cy="149203"/>
            </a:xfrm>
            <a:custGeom>
              <a:avLst/>
              <a:gdLst>
                <a:gd name="connsiteX0" fmla="*/ 316983 w 327851"/>
                <a:gd name="connsiteY0" fmla="*/ 36973 h 149203"/>
                <a:gd name="connsiteX1" fmla="*/ 327852 w 327851"/>
                <a:gd name="connsiteY1" fmla="*/ 41078 h 149203"/>
                <a:gd name="connsiteX2" fmla="*/ 309188 w 327851"/>
                <a:gd name="connsiteY2" fmla="*/ 75043 h 149203"/>
                <a:gd name="connsiteX3" fmla="*/ 191261 w 327851"/>
                <a:gd name="connsiteY3" fmla="*/ 147873 h 149203"/>
                <a:gd name="connsiteX4" fmla="*/ 19420 w 327851"/>
                <a:gd name="connsiteY4" fmla="*/ 49831 h 149203"/>
                <a:gd name="connsiteX5" fmla="*/ 7771 w 327851"/>
                <a:gd name="connsiteY5" fmla="*/ 43824 h 149203"/>
                <a:gd name="connsiteX6" fmla="*/ 429 w 327851"/>
                <a:gd name="connsiteY6" fmla="*/ 36217 h 149203"/>
                <a:gd name="connsiteX7" fmla="*/ 10806 w 327851"/>
                <a:gd name="connsiteY7" fmla="*/ 4695 h 149203"/>
                <a:gd name="connsiteX8" fmla="*/ 20969 w 327851"/>
                <a:gd name="connsiteY8" fmla="*/ 2693 h 149203"/>
                <a:gd name="connsiteX9" fmla="*/ 42227 w 327851"/>
                <a:gd name="connsiteY9" fmla="*/ 29152 h 149203"/>
                <a:gd name="connsiteX10" fmla="*/ 38789 w 327851"/>
                <a:gd name="connsiteY10" fmla="*/ 38559 h 149203"/>
                <a:gd name="connsiteX11" fmla="*/ 28387 w 327851"/>
                <a:gd name="connsiteY11" fmla="*/ 40713 h 149203"/>
                <a:gd name="connsiteX12" fmla="*/ 140483 w 327851"/>
                <a:gd name="connsiteY12" fmla="*/ 135191 h 149203"/>
                <a:gd name="connsiteX13" fmla="*/ 316983 w 327851"/>
                <a:gd name="connsiteY13" fmla="*/ 36973 h 149203"/>
                <a:gd name="connsiteX14" fmla="*/ 13564 w 327851"/>
                <a:gd name="connsiteY14" fmla="*/ 31671 h 149203"/>
                <a:gd name="connsiteX15" fmla="*/ 28059 w 327851"/>
                <a:gd name="connsiteY15" fmla="*/ 29076 h 149203"/>
                <a:gd name="connsiteX16" fmla="*/ 18375 w 327851"/>
                <a:gd name="connsiteY16" fmla="*/ 17188 h 149203"/>
                <a:gd name="connsiteX17" fmla="*/ 13564 w 327851"/>
                <a:gd name="connsiteY17" fmla="*/ 31671 h 149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7851" h="149203">
                  <a:moveTo>
                    <a:pt x="316983" y="36973"/>
                  </a:moveTo>
                  <a:cubicBezTo>
                    <a:pt x="320258" y="38207"/>
                    <a:pt x="323167" y="39302"/>
                    <a:pt x="327852" y="41078"/>
                  </a:cubicBezTo>
                  <a:cubicBezTo>
                    <a:pt x="321542" y="52702"/>
                    <a:pt x="316341" y="64540"/>
                    <a:pt x="309188" y="75043"/>
                  </a:cubicBezTo>
                  <a:cubicBezTo>
                    <a:pt x="280802" y="116741"/>
                    <a:pt x="241484" y="141349"/>
                    <a:pt x="191261" y="147873"/>
                  </a:cubicBezTo>
                  <a:cubicBezTo>
                    <a:pt x="119263" y="157217"/>
                    <a:pt x="47983" y="116615"/>
                    <a:pt x="19420" y="49831"/>
                  </a:cubicBezTo>
                  <a:cubicBezTo>
                    <a:pt x="16876" y="43874"/>
                    <a:pt x="13992" y="41960"/>
                    <a:pt x="7771" y="43824"/>
                  </a:cubicBezTo>
                  <a:cubicBezTo>
                    <a:pt x="2268" y="45473"/>
                    <a:pt x="-1271" y="41695"/>
                    <a:pt x="429" y="36217"/>
                  </a:cubicBezTo>
                  <a:cubicBezTo>
                    <a:pt x="3703" y="25651"/>
                    <a:pt x="7141" y="15135"/>
                    <a:pt x="10806" y="4695"/>
                  </a:cubicBezTo>
                  <a:cubicBezTo>
                    <a:pt x="12683" y="-632"/>
                    <a:pt x="17330" y="-1602"/>
                    <a:pt x="20969" y="2693"/>
                  </a:cubicBezTo>
                  <a:cubicBezTo>
                    <a:pt x="28274" y="11319"/>
                    <a:pt x="35339" y="20173"/>
                    <a:pt x="42227" y="29152"/>
                  </a:cubicBezTo>
                  <a:cubicBezTo>
                    <a:pt x="45476" y="33371"/>
                    <a:pt x="43965" y="37136"/>
                    <a:pt x="38789" y="38559"/>
                  </a:cubicBezTo>
                  <a:cubicBezTo>
                    <a:pt x="35389" y="39491"/>
                    <a:pt x="31888" y="40008"/>
                    <a:pt x="28387" y="40713"/>
                  </a:cubicBezTo>
                  <a:cubicBezTo>
                    <a:pt x="41056" y="80370"/>
                    <a:pt x="84366" y="123970"/>
                    <a:pt x="140483" y="135191"/>
                  </a:cubicBezTo>
                  <a:cubicBezTo>
                    <a:pt x="214181" y="149938"/>
                    <a:pt x="289882" y="109160"/>
                    <a:pt x="316983" y="36973"/>
                  </a:cubicBezTo>
                  <a:close/>
                  <a:moveTo>
                    <a:pt x="13564" y="31671"/>
                  </a:moveTo>
                  <a:cubicBezTo>
                    <a:pt x="18778" y="30739"/>
                    <a:pt x="23009" y="29983"/>
                    <a:pt x="28059" y="29076"/>
                  </a:cubicBezTo>
                  <a:cubicBezTo>
                    <a:pt x="24546" y="24757"/>
                    <a:pt x="21725" y="21306"/>
                    <a:pt x="18375" y="17188"/>
                  </a:cubicBezTo>
                  <a:cubicBezTo>
                    <a:pt x="16700" y="22263"/>
                    <a:pt x="15289" y="26507"/>
                    <a:pt x="13564" y="3167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7" name="Freeform: Shape 1226">
              <a:extLst>
                <a:ext uri="{FF2B5EF4-FFF2-40B4-BE49-F238E27FC236}">
                  <a16:creationId xmlns:a16="http://schemas.microsoft.com/office/drawing/2014/main" id="{C2C1BBCC-1E37-ACA3-5FAB-78877E12A52E}"/>
                </a:ext>
              </a:extLst>
            </p:cNvPr>
            <p:cNvSpPr/>
            <p:nvPr/>
          </p:nvSpPr>
          <p:spPr>
            <a:xfrm>
              <a:off x="-455501" y="3205286"/>
              <a:ext cx="326308" cy="143841"/>
            </a:xfrm>
            <a:custGeom>
              <a:avLst/>
              <a:gdLst>
                <a:gd name="connsiteX0" fmla="*/ 9055 w 326308"/>
                <a:gd name="connsiteY0" fmla="*/ 112314 h 143841"/>
                <a:gd name="connsiteX1" fmla="*/ 0 w 326308"/>
                <a:gd name="connsiteY1" fmla="*/ 108788 h 143841"/>
                <a:gd name="connsiteX2" fmla="*/ 124979 w 326308"/>
                <a:gd name="connsiteY2" fmla="*/ 2673 h 143841"/>
                <a:gd name="connsiteX3" fmla="*/ 308922 w 326308"/>
                <a:gd name="connsiteY3" fmla="*/ 103083 h 143841"/>
                <a:gd name="connsiteX4" fmla="*/ 318267 w 326308"/>
                <a:gd name="connsiteY4" fmla="*/ 100010 h 143841"/>
                <a:gd name="connsiteX5" fmla="*/ 326201 w 326308"/>
                <a:gd name="connsiteY5" fmla="*/ 106445 h 143841"/>
                <a:gd name="connsiteX6" fmla="*/ 320559 w 326308"/>
                <a:gd name="connsiteY6" fmla="*/ 138509 h 143841"/>
                <a:gd name="connsiteX7" fmla="*/ 311441 w 326308"/>
                <a:gd name="connsiteY7" fmla="*/ 142022 h 143841"/>
                <a:gd name="connsiteX8" fmla="*/ 284415 w 326308"/>
                <a:gd name="connsiteY8" fmla="*/ 120487 h 143841"/>
                <a:gd name="connsiteX9" fmla="*/ 286090 w 326308"/>
                <a:gd name="connsiteY9" fmla="*/ 110954 h 143841"/>
                <a:gd name="connsiteX10" fmla="*/ 297273 w 326308"/>
                <a:gd name="connsiteY10" fmla="*/ 106924 h 143841"/>
                <a:gd name="connsiteX11" fmla="*/ 179346 w 326308"/>
                <a:gd name="connsiteY11" fmla="*/ 12887 h 143841"/>
                <a:gd name="connsiteX12" fmla="*/ 9055 w 326308"/>
                <a:gd name="connsiteY12" fmla="*/ 112314 h 143841"/>
                <a:gd name="connsiteX13" fmla="*/ 313570 w 326308"/>
                <a:gd name="connsiteY13" fmla="*/ 113271 h 143841"/>
                <a:gd name="connsiteX14" fmla="*/ 299175 w 326308"/>
                <a:gd name="connsiteY14" fmla="*/ 118233 h 143841"/>
                <a:gd name="connsiteX15" fmla="*/ 311492 w 326308"/>
                <a:gd name="connsiteY15" fmla="*/ 127791 h 143841"/>
                <a:gd name="connsiteX16" fmla="*/ 313570 w 326308"/>
                <a:gd name="connsiteY16" fmla="*/ 113271 h 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308" h="143841">
                  <a:moveTo>
                    <a:pt x="9055" y="112314"/>
                  </a:moveTo>
                  <a:cubicBezTo>
                    <a:pt x="5780" y="111042"/>
                    <a:pt x="2884" y="109909"/>
                    <a:pt x="0" y="108788"/>
                  </a:cubicBezTo>
                  <a:cubicBezTo>
                    <a:pt x="13362" y="64256"/>
                    <a:pt x="60361" y="14650"/>
                    <a:pt x="124979" y="2673"/>
                  </a:cubicBezTo>
                  <a:cubicBezTo>
                    <a:pt x="196713" y="-10626"/>
                    <a:pt x="276443" y="26135"/>
                    <a:pt x="308922" y="103083"/>
                  </a:cubicBezTo>
                  <a:cubicBezTo>
                    <a:pt x="312008" y="102050"/>
                    <a:pt x="315081" y="100803"/>
                    <a:pt x="318267" y="100010"/>
                  </a:cubicBezTo>
                  <a:cubicBezTo>
                    <a:pt x="323430" y="98725"/>
                    <a:pt x="326982" y="101508"/>
                    <a:pt x="326201" y="106445"/>
                  </a:cubicBezTo>
                  <a:cubicBezTo>
                    <a:pt x="324526" y="117162"/>
                    <a:pt x="322700" y="127880"/>
                    <a:pt x="320559" y="138509"/>
                  </a:cubicBezTo>
                  <a:cubicBezTo>
                    <a:pt x="319451" y="144012"/>
                    <a:pt x="315862" y="145385"/>
                    <a:pt x="311441" y="142022"/>
                  </a:cubicBezTo>
                  <a:cubicBezTo>
                    <a:pt x="302273" y="135045"/>
                    <a:pt x="293256" y="127867"/>
                    <a:pt x="284415" y="120487"/>
                  </a:cubicBezTo>
                  <a:cubicBezTo>
                    <a:pt x="280813" y="117490"/>
                    <a:pt x="281771" y="112818"/>
                    <a:pt x="286090" y="110954"/>
                  </a:cubicBezTo>
                  <a:cubicBezTo>
                    <a:pt x="289717" y="109392"/>
                    <a:pt x="293533" y="108246"/>
                    <a:pt x="297273" y="106924"/>
                  </a:cubicBezTo>
                  <a:cubicBezTo>
                    <a:pt x="282627" y="65377"/>
                    <a:pt x="238461" y="22357"/>
                    <a:pt x="179346" y="12887"/>
                  </a:cubicBezTo>
                  <a:cubicBezTo>
                    <a:pt x="112033" y="2107"/>
                    <a:pt x="37076" y="38213"/>
                    <a:pt x="9055" y="112314"/>
                  </a:cubicBezTo>
                  <a:close/>
                  <a:moveTo>
                    <a:pt x="313570" y="113271"/>
                  </a:moveTo>
                  <a:cubicBezTo>
                    <a:pt x="308570" y="114996"/>
                    <a:pt x="304427" y="116419"/>
                    <a:pt x="299175" y="118233"/>
                  </a:cubicBezTo>
                  <a:cubicBezTo>
                    <a:pt x="303696" y="121734"/>
                    <a:pt x="307310" y="124542"/>
                    <a:pt x="311492" y="127791"/>
                  </a:cubicBezTo>
                  <a:cubicBezTo>
                    <a:pt x="312235" y="122527"/>
                    <a:pt x="312852" y="118283"/>
                    <a:pt x="313570" y="11327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8" name="Freeform: Shape 1227">
              <a:extLst>
                <a:ext uri="{FF2B5EF4-FFF2-40B4-BE49-F238E27FC236}">
                  <a16:creationId xmlns:a16="http://schemas.microsoft.com/office/drawing/2014/main" id="{DAFAF1C2-A424-EC28-C4DE-2B8AA0BC2C7C}"/>
                </a:ext>
              </a:extLst>
            </p:cNvPr>
            <p:cNvSpPr/>
            <p:nvPr/>
          </p:nvSpPr>
          <p:spPr>
            <a:xfrm>
              <a:off x="-394527" y="3277152"/>
              <a:ext cx="187819" cy="187962"/>
            </a:xfrm>
            <a:custGeom>
              <a:avLst/>
              <a:gdLst>
                <a:gd name="connsiteX0" fmla="*/ 187800 w 187819"/>
                <a:gd name="connsiteY0" fmla="*/ 94550 h 187962"/>
                <a:gd name="connsiteX1" fmla="*/ 92945 w 187819"/>
                <a:gd name="connsiteY1" fmla="*/ 187957 h 187962"/>
                <a:gd name="connsiteX2" fmla="*/ 4 w 187819"/>
                <a:gd name="connsiteY2" fmla="*/ 93102 h 187962"/>
                <a:gd name="connsiteX3" fmla="*/ 95350 w 187819"/>
                <a:gd name="connsiteY3" fmla="*/ 9 h 187962"/>
                <a:gd name="connsiteX4" fmla="*/ 187800 w 187819"/>
                <a:gd name="connsiteY4" fmla="*/ 94550 h 187962"/>
                <a:gd name="connsiteX5" fmla="*/ 93751 w 187819"/>
                <a:gd name="connsiteY5" fmla="*/ 176598 h 187962"/>
                <a:gd name="connsiteX6" fmla="*/ 176882 w 187819"/>
                <a:gd name="connsiteY6" fmla="*/ 94525 h 187962"/>
                <a:gd name="connsiteX7" fmla="*/ 94217 w 187819"/>
                <a:gd name="connsiteY7" fmla="*/ 11066 h 187962"/>
                <a:gd name="connsiteX8" fmla="*/ 11073 w 187819"/>
                <a:gd name="connsiteY8" fmla="*/ 93417 h 187962"/>
                <a:gd name="connsiteX9" fmla="*/ 93751 w 187819"/>
                <a:gd name="connsiteY9" fmla="*/ 176598 h 18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819" h="187962">
                  <a:moveTo>
                    <a:pt x="187800" y="94550"/>
                  </a:moveTo>
                  <a:cubicBezTo>
                    <a:pt x="188291" y="145630"/>
                    <a:pt x="144755" y="188524"/>
                    <a:pt x="92945" y="187957"/>
                  </a:cubicBezTo>
                  <a:cubicBezTo>
                    <a:pt x="41966" y="187403"/>
                    <a:pt x="-450" y="144459"/>
                    <a:pt x="4" y="93102"/>
                  </a:cubicBezTo>
                  <a:cubicBezTo>
                    <a:pt x="457" y="42223"/>
                    <a:pt x="43414" y="-721"/>
                    <a:pt x="95350" y="9"/>
                  </a:cubicBezTo>
                  <a:cubicBezTo>
                    <a:pt x="145964" y="715"/>
                    <a:pt x="188858" y="43281"/>
                    <a:pt x="187800" y="94550"/>
                  </a:cubicBezTo>
                  <a:close/>
                  <a:moveTo>
                    <a:pt x="93751" y="176598"/>
                  </a:moveTo>
                  <a:cubicBezTo>
                    <a:pt x="138824" y="177996"/>
                    <a:pt x="176617" y="138666"/>
                    <a:pt x="176882" y="94525"/>
                  </a:cubicBezTo>
                  <a:cubicBezTo>
                    <a:pt x="177159" y="49251"/>
                    <a:pt x="138647" y="11167"/>
                    <a:pt x="94217" y="11066"/>
                  </a:cubicBezTo>
                  <a:cubicBezTo>
                    <a:pt x="49320" y="10978"/>
                    <a:pt x="11338" y="49150"/>
                    <a:pt x="11073" y="93417"/>
                  </a:cubicBezTo>
                  <a:cubicBezTo>
                    <a:pt x="10809" y="138754"/>
                    <a:pt x="49383" y="177794"/>
                    <a:pt x="93751" y="176598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9" name="Freeform: Shape 1228">
              <a:extLst>
                <a:ext uri="{FF2B5EF4-FFF2-40B4-BE49-F238E27FC236}">
                  <a16:creationId xmlns:a16="http://schemas.microsoft.com/office/drawing/2014/main" id="{7828BB0E-20E7-CE09-D03B-D969F8B30CDD}"/>
                </a:ext>
              </a:extLst>
            </p:cNvPr>
            <p:cNvSpPr/>
            <p:nvPr/>
          </p:nvSpPr>
          <p:spPr>
            <a:xfrm>
              <a:off x="-273078" y="3326540"/>
              <a:ext cx="33697" cy="82995"/>
            </a:xfrm>
            <a:custGeom>
              <a:avLst/>
              <a:gdLst>
                <a:gd name="connsiteX0" fmla="*/ 33608 w 33697"/>
                <a:gd name="connsiteY0" fmla="*/ 41875 h 82995"/>
                <a:gd name="connsiteX1" fmla="*/ 33596 w 33697"/>
                <a:gd name="connsiteY1" fmla="*/ 74543 h 82995"/>
                <a:gd name="connsiteX2" fmla="*/ 25196 w 33697"/>
                <a:gd name="connsiteY2" fmla="*/ 82981 h 82995"/>
                <a:gd name="connsiteX3" fmla="*/ 9491 w 33697"/>
                <a:gd name="connsiteY3" fmla="*/ 82981 h 82995"/>
                <a:gd name="connsiteX4" fmla="*/ 21 w 33697"/>
                <a:gd name="connsiteY4" fmla="*/ 73712 h 82995"/>
                <a:gd name="connsiteX5" fmla="*/ 8 w 33697"/>
                <a:gd name="connsiteY5" fmla="*/ 16549 h 82995"/>
                <a:gd name="connsiteX6" fmla="*/ 16594 w 33697"/>
                <a:gd name="connsiteY6" fmla="*/ 26 h 82995"/>
                <a:gd name="connsiteX7" fmla="*/ 33633 w 33697"/>
                <a:gd name="connsiteY7" fmla="*/ 17380 h 82995"/>
                <a:gd name="connsiteX8" fmla="*/ 33608 w 33697"/>
                <a:gd name="connsiteY8" fmla="*/ 41875 h 82995"/>
                <a:gd name="connsiteX9" fmla="*/ 21871 w 33697"/>
                <a:gd name="connsiteY9" fmla="*/ 71747 h 82995"/>
                <a:gd name="connsiteX10" fmla="*/ 21871 w 33697"/>
                <a:gd name="connsiteY10" fmla="*/ 11701 h 82995"/>
                <a:gd name="connsiteX11" fmla="*/ 11355 w 33697"/>
                <a:gd name="connsiteY11" fmla="*/ 11701 h 82995"/>
                <a:gd name="connsiteX12" fmla="*/ 11355 w 33697"/>
                <a:gd name="connsiteY12" fmla="*/ 71747 h 82995"/>
                <a:gd name="connsiteX13" fmla="*/ 21871 w 33697"/>
                <a:gd name="connsiteY13" fmla="*/ 71747 h 8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697" h="82995">
                  <a:moveTo>
                    <a:pt x="33608" y="41875"/>
                  </a:moveTo>
                  <a:cubicBezTo>
                    <a:pt x="33608" y="52769"/>
                    <a:pt x="33646" y="63650"/>
                    <a:pt x="33596" y="74543"/>
                  </a:cubicBezTo>
                  <a:cubicBezTo>
                    <a:pt x="33558" y="81608"/>
                    <a:pt x="32172" y="82943"/>
                    <a:pt x="25196" y="82981"/>
                  </a:cubicBezTo>
                  <a:cubicBezTo>
                    <a:pt x="19957" y="83006"/>
                    <a:pt x="14730" y="82993"/>
                    <a:pt x="9491" y="82981"/>
                  </a:cubicBezTo>
                  <a:cubicBezTo>
                    <a:pt x="1129" y="82968"/>
                    <a:pt x="33" y="81961"/>
                    <a:pt x="21" y="73712"/>
                  </a:cubicBezTo>
                  <a:cubicBezTo>
                    <a:pt x="-17" y="54658"/>
                    <a:pt x="8" y="35603"/>
                    <a:pt x="8" y="16549"/>
                  </a:cubicBezTo>
                  <a:cubicBezTo>
                    <a:pt x="8" y="64"/>
                    <a:pt x="8" y="203"/>
                    <a:pt x="16594" y="26"/>
                  </a:cubicBezTo>
                  <a:cubicBezTo>
                    <a:pt x="34414" y="-162"/>
                    <a:pt x="33860" y="203"/>
                    <a:pt x="33633" y="17380"/>
                  </a:cubicBezTo>
                  <a:cubicBezTo>
                    <a:pt x="33520" y="25541"/>
                    <a:pt x="33608" y="33714"/>
                    <a:pt x="33608" y="41875"/>
                  </a:cubicBezTo>
                  <a:close/>
                  <a:moveTo>
                    <a:pt x="21871" y="71747"/>
                  </a:moveTo>
                  <a:cubicBezTo>
                    <a:pt x="21871" y="51484"/>
                    <a:pt x="21871" y="31511"/>
                    <a:pt x="21871" y="11701"/>
                  </a:cubicBezTo>
                  <a:cubicBezTo>
                    <a:pt x="18017" y="11701"/>
                    <a:pt x="14592" y="11701"/>
                    <a:pt x="11355" y="11701"/>
                  </a:cubicBezTo>
                  <a:cubicBezTo>
                    <a:pt x="11355" y="32014"/>
                    <a:pt x="11355" y="51837"/>
                    <a:pt x="11355" y="71747"/>
                  </a:cubicBezTo>
                  <a:cubicBezTo>
                    <a:pt x="15058" y="71747"/>
                    <a:pt x="18332" y="71747"/>
                    <a:pt x="21871" y="71747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0" name="Freeform: Shape 1229">
              <a:extLst>
                <a:ext uri="{FF2B5EF4-FFF2-40B4-BE49-F238E27FC236}">
                  <a16:creationId xmlns:a16="http://schemas.microsoft.com/office/drawing/2014/main" id="{82E8B0D3-E8C7-5FAA-7F0C-C5F931FA9DFC}"/>
                </a:ext>
              </a:extLst>
            </p:cNvPr>
            <p:cNvSpPr/>
            <p:nvPr/>
          </p:nvSpPr>
          <p:spPr>
            <a:xfrm>
              <a:off x="-317476" y="3343598"/>
              <a:ext cx="33833" cy="66013"/>
            </a:xfrm>
            <a:custGeom>
              <a:avLst/>
              <a:gdLst>
                <a:gd name="connsiteX0" fmla="*/ 26 w 33833"/>
                <a:gd name="connsiteY0" fmla="*/ 33205 h 66013"/>
                <a:gd name="connsiteX1" fmla="*/ 1 w 33833"/>
                <a:gd name="connsiteY1" fmla="*/ 8068 h 66013"/>
                <a:gd name="connsiteX2" fmla="*/ 7834 w 33833"/>
                <a:gd name="connsiteY2" fmla="*/ 8 h 66013"/>
                <a:gd name="connsiteX3" fmla="*/ 26057 w 33833"/>
                <a:gd name="connsiteY3" fmla="*/ 8 h 66013"/>
                <a:gd name="connsiteX4" fmla="*/ 33827 w 33833"/>
                <a:gd name="connsiteY4" fmla="*/ 7488 h 66013"/>
                <a:gd name="connsiteX5" fmla="*/ 33827 w 33833"/>
                <a:gd name="connsiteY5" fmla="*/ 58392 h 66013"/>
                <a:gd name="connsiteX6" fmla="*/ 26322 w 33833"/>
                <a:gd name="connsiteY6" fmla="*/ 65999 h 66013"/>
                <a:gd name="connsiteX7" fmla="*/ 7469 w 33833"/>
                <a:gd name="connsiteY7" fmla="*/ 65999 h 66013"/>
                <a:gd name="connsiteX8" fmla="*/ 13 w 33833"/>
                <a:gd name="connsiteY8" fmla="*/ 58354 h 66013"/>
                <a:gd name="connsiteX9" fmla="*/ 26 w 33833"/>
                <a:gd name="connsiteY9" fmla="*/ 33205 h 66013"/>
                <a:gd name="connsiteX10" fmla="*/ 22090 w 33833"/>
                <a:gd name="connsiteY10" fmla="*/ 54702 h 66013"/>
                <a:gd name="connsiteX11" fmla="*/ 22090 w 33833"/>
                <a:gd name="connsiteY11" fmla="*/ 11040 h 66013"/>
                <a:gd name="connsiteX12" fmla="*/ 11663 w 33833"/>
                <a:gd name="connsiteY12" fmla="*/ 11040 h 66013"/>
                <a:gd name="connsiteX13" fmla="*/ 11663 w 33833"/>
                <a:gd name="connsiteY13" fmla="*/ 54702 h 66013"/>
                <a:gd name="connsiteX14" fmla="*/ 22090 w 33833"/>
                <a:gd name="connsiteY14" fmla="*/ 54702 h 6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833" h="66013">
                  <a:moveTo>
                    <a:pt x="26" y="33205"/>
                  </a:moveTo>
                  <a:cubicBezTo>
                    <a:pt x="26" y="24830"/>
                    <a:pt x="76" y="16442"/>
                    <a:pt x="1" y="8068"/>
                  </a:cubicBezTo>
                  <a:cubicBezTo>
                    <a:pt x="-50" y="2703"/>
                    <a:pt x="2117" y="-169"/>
                    <a:pt x="7834" y="8"/>
                  </a:cubicBezTo>
                  <a:cubicBezTo>
                    <a:pt x="13904" y="184"/>
                    <a:pt x="19987" y="171"/>
                    <a:pt x="26057" y="8"/>
                  </a:cubicBezTo>
                  <a:cubicBezTo>
                    <a:pt x="31346" y="-131"/>
                    <a:pt x="33827" y="2312"/>
                    <a:pt x="33827" y="7488"/>
                  </a:cubicBezTo>
                  <a:cubicBezTo>
                    <a:pt x="33827" y="24452"/>
                    <a:pt x="33840" y="41428"/>
                    <a:pt x="33827" y="58392"/>
                  </a:cubicBezTo>
                  <a:cubicBezTo>
                    <a:pt x="33827" y="63341"/>
                    <a:pt x="31926" y="66250"/>
                    <a:pt x="26322" y="65999"/>
                  </a:cubicBezTo>
                  <a:cubicBezTo>
                    <a:pt x="20050" y="65722"/>
                    <a:pt x="13741" y="65722"/>
                    <a:pt x="7469" y="65999"/>
                  </a:cubicBezTo>
                  <a:cubicBezTo>
                    <a:pt x="1852" y="66238"/>
                    <a:pt x="26" y="63291"/>
                    <a:pt x="13" y="58354"/>
                  </a:cubicBezTo>
                  <a:cubicBezTo>
                    <a:pt x="13" y="49967"/>
                    <a:pt x="26" y="41579"/>
                    <a:pt x="26" y="33205"/>
                  </a:cubicBezTo>
                  <a:close/>
                  <a:moveTo>
                    <a:pt x="22090" y="54702"/>
                  </a:moveTo>
                  <a:cubicBezTo>
                    <a:pt x="22090" y="39892"/>
                    <a:pt x="22090" y="25384"/>
                    <a:pt x="22090" y="11040"/>
                  </a:cubicBezTo>
                  <a:cubicBezTo>
                    <a:pt x="18287" y="11040"/>
                    <a:pt x="15012" y="11040"/>
                    <a:pt x="11663" y="11040"/>
                  </a:cubicBezTo>
                  <a:cubicBezTo>
                    <a:pt x="11663" y="25812"/>
                    <a:pt x="11663" y="40182"/>
                    <a:pt x="11663" y="54702"/>
                  </a:cubicBezTo>
                  <a:cubicBezTo>
                    <a:pt x="15340" y="54702"/>
                    <a:pt x="18627" y="54702"/>
                    <a:pt x="22090" y="54702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1" name="Freeform: Shape 1230">
              <a:extLst>
                <a:ext uri="{FF2B5EF4-FFF2-40B4-BE49-F238E27FC236}">
                  <a16:creationId xmlns:a16="http://schemas.microsoft.com/office/drawing/2014/main" id="{87D33F41-F16E-173A-1485-F550AB314A9F}"/>
                </a:ext>
              </a:extLst>
            </p:cNvPr>
            <p:cNvSpPr/>
            <p:nvPr/>
          </p:nvSpPr>
          <p:spPr>
            <a:xfrm>
              <a:off x="-361624" y="3365467"/>
              <a:ext cx="33636" cy="44154"/>
            </a:xfrm>
            <a:custGeom>
              <a:avLst/>
              <a:gdLst>
                <a:gd name="connsiteX0" fmla="*/ 21 w 33636"/>
                <a:gd name="connsiteY0" fmla="*/ 22266 h 44154"/>
                <a:gd name="connsiteX1" fmla="*/ 8 w 33636"/>
                <a:gd name="connsiteY1" fmla="*/ 7834 h 44154"/>
                <a:gd name="connsiteX2" fmla="*/ 7489 w 33636"/>
                <a:gd name="connsiteY2" fmla="*/ 13 h 44154"/>
                <a:gd name="connsiteX3" fmla="*/ 26316 w 33636"/>
                <a:gd name="connsiteY3" fmla="*/ 1 h 44154"/>
                <a:gd name="connsiteX4" fmla="*/ 33583 w 33636"/>
                <a:gd name="connsiteY4" fmla="*/ 7418 h 44154"/>
                <a:gd name="connsiteX5" fmla="*/ 33596 w 33636"/>
                <a:gd name="connsiteY5" fmla="*/ 36913 h 44154"/>
                <a:gd name="connsiteX6" fmla="*/ 26430 w 33636"/>
                <a:gd name="connsiteY6" fmla="*/ 44142 h 44154"/>
                <a:gd name="connsiteX7" fmla="*/ 6985 w 33636"/>
                <a:gd name="connsiteY7" fmla="*/ 44129 h 44154"/>
                <a:gd name="connsiteX8" fmla="*/ 59 w 33636"/>
                <a:gd name="connsiteY8" fmla="*/ 37341 h 44154"/>
                <a:gd name="connsiteX9" fmla="*/ 21 w 33636"/>
                <a:gd name="connsiteY9" fmla="*/ 22266 h 44154"/>
                <a:gd name="connsiteX10" fmla="*/ 22375 w 33636"/>
                <a:gd name="connsiteY10" fmla="*/ 11675 h 44154"/>
                <a:gd name="connsiteX11" fmla="*/ 11632 w 33636"/>
                <a:gd name="connsiteY11" fmla="*/ 11675 h 44154"/>
                <a:gd name="connsiteX12" fmla="*/ 11632 w 33636"/>
                <a:gd name="connsiteY12" fmla="*/ 32707 h 44154"/>
                <a:gd name="connsiteX13" fmla="*/ 22375 w 33636"/>
                <a:gd name="connsiteY13" fmla="*/ 32707 h 44154"/>
                <a:gd name="connsiteX14" fmla="*/ 22375 w 33636"/>
                <a:gd name="connsiteY14" fmla="*/ 11675 h 4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36" h="44154">
                  <a:moveTo>
                    <a:pt x="21" y="22266"/>
                  </a:moveTo>
                  <a:cubicBezTo>
                    <a:pt x="21" y="17455"/>
                    <a:pt x="46" y="12645"/>
                    <a:pt x="8" y="7834"/>
                  </a:cubicBezTo>
                  <a:cubicBezTo>
                    <a:pt x="-42" y="2771"/>
                    <a:pt x="2237" y="1"/>
                    <a:pt x="7489" y="13"/>
                  </a:cubicBezTo>
                  <a:cubicBezTo>
                    <a:pt x="13761" y="26"/>
                    <a:pt x="20032" y="64"/>
                    <a:pt x="26316" y="1"/>
                  </a:cubicBezTo>
                  <a:cubicBezTo>
                    <a:pt x="31366" y="-50"/>
                    <a:pt x="33545" y="2708"/>
                    <a:pt x="33583" y="7418"/>
                  </a:cubicBezTo>
                  <a:cubicBezTo>
                    <a:pt x="33659" y="17241"/>
                    <a:pt x="33646" y="27077"/>
                    <a:pt x="33596" y="36913"/>
                  </a:cubicBezTo>
                  <a:cubicBezTo>
                    <a:pt x="33570" y="41560"/>
                    <a:pt x="31769" y="44368"/>
                    <a:pt x="26430" y="44142"/>
                  </a:cubicBezTo>
                  <a:cubicBezTo>
                    <a:pt x="19957" y="43865"/>
                    <a:pt x="13458" y="43915"/>
                    <a:pt x="6985" y="44129"/>
                  </a:cubicBezTo>
                  <a:cubicBezTo>
                    <a:pt x="2074" y="44293"/>
                    <a:pt x="147" y="41761"/>
                    <a:pt x="59" y="37341"/>
                  </a:cubicBezTo>
                  <a:cubicBezTo>
                    <a:pt x="-55" y="32303"/>
                    <a:pt x="33" y="27279"/>
                    <a:pt x="21" y="22266"/>
                  </a:cubicBezTo>
                  <a:close/>
                  <a:moveTo>
                    <a:pt x="22375" y="11675"/>
                  </a:moveTo>
                  <a:cubicBezTo>
                    <a:pt x="18647" y="11675"/>
                    <a:pt x="15234" y="11675"/>
                    <a:pt x="11632" y="11675"/>
                  </a:cubicBezTo>
                  <a:cubicBezTo>
                    <a:pt x="11632" y="18841"/>
                    <a:pt x="11632" y="25629"/>
                    <a:pt x="11632" y="32707"/>
                  </a:cubicBezTo>
                  <a:cubicBezTo>
                    <a:pt x="15347" y="32707"/>
                    <a:pt x="18748" y="32707"/>
                    <a:pt x="22375" y="32707"/>
                  </a:cubicBezTo>
                  <a:cubicBezTo>
                    <a:pt x="22375" y="25515"/>
                    <a:pt x="22375" y="18715"/>
                    <a:pt x="22375" y="11675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32" name="Graphic 1196">
            <a:extLst>
              <a:ext uri="{FF2B5EF4-FFF2-40B4-BE49-F238E27FC236}">
                <a16:creationId xmlns:a16="http://schemas.microsoft.com/office/drawing/2014/main" id="{5D926EF8-1453-EEA1-7F06-C9D4FFAE6CF9}"/>
              </a:ext>
            </a:extLst>
          </p:cNvPr>
          <p:cNvGrpSpPr/>
          <p:nvPr/>
        </p:nvGrpSpPr>
        <p:grpSpPr>
          <a:xfrm>
            <a:off x="576163" y="4249832"/>
            <a:ext cx="321830" cy="310072"/>
            <a:chOff x="-464910" y="3748873"/>
            <a:chExt cx="354046" cy="341111"/>
          </a:xfrm>
          <a:solidFill>
            <a:schemeClr val="bg1"/>
          </a:solidFill>
        </p:grpSpPr>
        <p:sp>
          <p:nvSpPr>
            <p:cNvPr id="1233" name="Freeform: Shape 1232">
              <a:extLst>
                <a:ext uri="{FF2B5EF4-FFF2-40B4-BE49-F238E27FC236}">
                  <a16:creationId xmlns:a16="http://schemas.microsoft.com/office/drawing/2014/main" id="{309BB7B8-DA2E-04C0-B00D-43DF402DE25A}"/>
                </a:ext>
              </a:extLst>
            </p:cNvPr>
            <p:cNvSpPr/>
            <p:nvPr/>
          </p:nvSpPr>
          <p:spPr>
            <a:xfrm>
              <a:off x="-464910" y="3748873"/>
              <a:ext cx="354046" cy="341111"/>
            </a:xfrm>
            <a:custGeom>
              <a:avLst/>
              <a:gdLst>
                <a:gd name="connsiteX0" fmla="*/ 224294 w 354046"/>
                <a:gd name="connsiteY0" fmla="*/ 262386 h 341111"/>
                <a:gd name="connsiteX1" fmla="*/ 242429 w 354046"/>
                <a:gd name="connsiteY1" fmla="*/ 303794 h 341111"/>
                <a:gd name="connsiteX2" fmla="*/ 251396 w 354046"/>
                <a:gd name="connsiteY2" fmla="*/ 307963 h 341111"/>
                <a:gd name="connsiteX3" fmla="*/ 260173 w 354046"/>
                <a:gd name="connsiteY3" fmla="*/ 308114 h 341111"/>
                <a:gd name="connsiteX4" fmla="*/ 264556 w 354046"/>
                <a:gd name="connsiteY4" fmla="*/ 308391 h 341111"/>
                <a:gd name="connsiteX5" fmla="*/ 273208 w 354046"/>
                <a:gd name="connsiteY5" fmla="*/ 329737 h 341111"/>
                <a:gd name="connsiteX6" fmla="*/ 263057 w 354046"/>
                <a:gd name="connsiteY6" fmla="*/ 340845 h 341111"/>
                <a:gd name="connsiteX7" fmla="*/ 244205 w 354046"/>
                <a:gd name="connsiteY7" fmla="*/ 340668 h 341111"/>
                <a:gd name="connsiteX8" fmla="*/ 238223 w 354046"/>
                <a:gd name="connsiteY8" fmla="*/ 335681 h 341111"/>
                <a:gd name="connsiteX9" fmla="*/ 244305 w 354046"/>
                <a:gd name="connsiteY9" fmla="*/ 330644 h 341111"/>
                <a:gd name="connsiteX10" fmla="*/ 262151 w 354046"/>
                <a:gd name="connsiteY10" fmla="*/ 330404 h 341111"/>
                <a:gd name="connsiteX11" fmla="*/ 262151 w 354046"/>
                <a:gd name="connsiteY11" fmla="*/ 319158 h 341111"/>
                <a:gd name="connsiteX12" fmla="*/ 91771 w 354046"/>
                <a:gd name="connsiteY12" fmla="*/ 319158 h 341111"/>
                <a:gd name="connsiteX13" fmla="*/ 91771 w 354046"/>
                <a:gd name="connsiteY13" fmla="*/ 330392 h 341111"/>
                <a:gd name="connsiteX14" fmla="*/ 98823 w 354046"/>
                <a:gd name="connsiteY14" fmla="*/ 330392 h 341111"/>
                <a:gd name="connsiteX15" fmla="*/ 214660 w 354046"/>
                <a:gd name="connsiteY15" fmla="*/ 330404 h 341111"/>
                <a:gd name="connsiteX16" fmla="*/ 220189 w 354046"/>
                <a:gd name="connsiteY16" fmla="*/ 330782 h 341111"/>
                <a:gd name="connsiteX17" fmla="*/ 223929 w 354046"/>
                <a:gd name="connsiteY17" fmla="*/ 336349 h 341111"/>
                <a:gd name="connsiteX18" fmla="*/ 219735 w 354046"/>
                <a:gd name="connsiteY18" fmla="*/ 340618 h 341111"/>
                <a:gd name="connsiteX19" fmla="*/ 214144 w 354046"/>
                <a:gd name="connsiteY19" fmla="*/ 340958 h 341111"/>
                <a:gd name="connsiteX20" fmla="*/ 95159 w 354046"/>
                <a:gd name="connsiteY20" fmla="*/ 340958 h 341111"/>
                <a:gd name="connsiteX21" fmla="*/ 80689 w 354046"/>
                <a:gd name="connsiteY21" fmla="*/ 326500 h 341111"/>
                <a:gd name="connsiteX22" fmla="*/ 80701 w 354046"/>
                <a:gd name="connsiteY22" fmla="*/ 320204 h 341111"/>
                <a:gd name="connsiteX23" fmla="*/ 92564 w 354046"/>
                <a:gd name="connsiteY23" fmla="*/ 308101 h 341111"/>
                <a:gd name="connsiteX24" fmla="*/ 95700 w 354046"/>
                <a:gd name="connsiteY24" fmla="*/ 308114 h 341111"/>
                <a:gd name="connsiteX25" fmla="*/ 117475 w 354046"/>
                <a:gd name="connsiteY25" fmla="*/ 296414 h 341111"/>
                <a:gd name="connsiteX26" fmla="*/ 129350 w 354046"/>
                <a:gd name="connsiteY26" fmla="*/ 262373 h 341111"/>
                <a:gd name="connsiteX27" fmla="*/ 122550 w 354046"/>
                <a:gd name="connsiteY27" fmla="*/ 262373 h 341111"/>
                <a:gd name="connsiteX28" fmla="*/ 75336 w 354046"/>
                <a:gd name="connsiteY28" fmla="*/ 262399 h 341111"/>
                <a:gd name="connsiteX29" fmla="*/ 69367 w 354046"/>
                <a:gd name="connsiteY29" fmla="*/ 257210 h 341111"/>
                <a:gd name="connsiteX30" fmla="*/ 75122 w 354046"/>
                <a:gd name="connsiteY30" fmla="*/ 252362 h 341111"/>
                <a:gd name="connsiteX31" fmla="*/ 80714 w 354046"/>
                <a:gd name="connsiteY31" fmla="*/ 252210 h 341111"/>
                <a:gd name="connsiteX32" fmla="*/ 329401 w 354046"/>
                <a:gd name="connsiteY32" fmla="*/ 252210 h 341111"/>
                <a:gd name="connsiteX33" fmla="*/ 343820 w 354046"/>
                <a:gd name="connsiteY33" fmla="*/ 237891 h 341111"/>
                <a:gd name="connsiteX34" fmla="*/ 343820 w 354046"/>
                <a:gd name="connsiteY34" fmla="*/ 24466 h 341111"/>
                <a:gd name="connsiteX35" fmla="*/ 329980 w 354046"/>
                <a:gd name="connsiteY35" fmla="*/ 10487 h 341111"/>
                <a:gd name="connsiteX36" fmla="*/ 22745 w 354046"/>
                <a:gd name="connsiteY36" fmla="*/ 10487 h 341111"/>
                <a:gd name="connsiteX37" fmla="*/ 10076 w 354046"/>
                <a:gd name="connsiteY37" fmla="*/ 23119 h 341111"/>
                <a:gd name="connsiteX38" fmla="*/ 10076 w 354046"/>
                <a:gd name="connsiteY38" fmla="*/ 239063 h 341111"/>
                <a:gd name="connsiteX39" fmla="*/ 23136 w 354046"/>
                <a:gd name="connsiteY39" fmla="*/ 252210 h 341111"/>
                <a:gd name="connsiteX40" fmla="*/ 48323 w 354046"/>
                <a:gd name="connsiteY40" fmla="*/ 252198 h 341111"/>
                <a:gd name="connsiteX41" fmla="*/ 54720 w 354046"/>
                <a:gd name="connsiteY41" fmla="*/ 257311 h 341111"/>
                <a:gd name="connsiteX42" fmla="*/ 48398 w 354046"/>
                <a:gd name="connsiteY42" fmla="*/ 262424 h 341111"/>
                <a:gd name="connsiteX43" fmla="*/ 19433 w 354046"/>
                <a:gd name="connsiteY43" fmla="*/ 262361 h 341111"/>
                <a:gd name="connsiteX44" fmla="*/ 26 w 354046"/>
                <a:gd name="connsiteY44" fmla="*/ 243571 h 341111"/>
                <a:gd name="connsiteX45" fmla="*/ 14 w 354046"/>
                <a:gd name="connsiteY45" fmla="*/ 239793 h 341111"/>
                <a:gd name="connsiteX46" fmla="*/ 14 w 354046"/>
                <a:gd name="connsiteY46" fmla="*/ 22590 h 341111"/>
                <a:gd name="connsiteX47" fmla="*/ 22644 w 354046"/>
                <a:gd name="connsiteY47" fmla="*/ 9 h 341111"/>
                <a:gd name="connsiteX48" fmla="*/ 331139 w 354046"/>
                <a:gd name="connsiteY48" fmla="*/ 9 h 341111"/>
                <a:gd name="connsiteX49" fmla="*/ 353858 w 354046"/>
                <a:gd name="connsiteY49" fmla="*/ 22502 h 341111"/>
                <a:gd name="connsiteX50" fmla="*/ 354047 w 354046"/>
                <a:gd name="connsiteY50" fmla="*/ 240335 h 341111"/>
                <a:gd name="connsiteX51" fmla="*/ 332008 w 354046"/>
                <a:gd name="connsiteY51" fmla="*/ 262588 h 341111"/>
                <a:gd name="connsiteX52" fmla="*/ 231913 w 354046"/>
                <a:gd name="connsiteY52" fmla="*/ 262373 h 341111"/>
                <a:gd name="connsiteX53" fmla="*/ 224294 w 354046"/>
                <a:gd name="connsiteY53" fmla="*/ 262386 h 341111"/>
                <a:gd name="connsiteX54" fmla="*/ 213703 w 354046"/>
                <a:gd name="connsiteY54" fmla="*/ 262663 h 341111"/>
                <a:gd name="connsiteX55" fmla="*/ 140131 w 354046"/>
                <a:gd name="connsiteY55" fmla="*/ 262663 h 341111"/>
                <a:gd name="connsiteX56" fmla="*/ 122361 w 354046"/>
                <a:gd name="connsiteY56" fmla="*/ 307660 h 341111"/>
                <a:gd name="connsiteX57" fmla="*/ 231775 w 354046"/>
                <a:gd name="connsiteY57" fmla="*/ 307660 h 341111"/>
                <a:gd name="connsiteX58" fmla="*/ 213703 w 354046"/>
                <a:gd name="connsiteY58" fmla="*/ 262663 h 34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54046" h="341111">
                  <a:moveTo>
                    <a:pt x="224294" y="262386"/>
                  </a:moveTo>
                  <a:cubicBezTo>
                    <a:pt x="226611" y="278443"/>
                    <a:pt x="231976" y="292334"/>
                    <a:pt x="242429" y="303794"/>
                  </a:cubicBezTo>
                  <a:cubicBezTo>
                    <a:pt x="244494" y="306061"/>
                    <a:pt x="248222" y="307182"/>
                    <a:pt x="251396" y="307963"/>
                  </a:cubicBezTo>
                  <a:cubicBezTo>
                    <a:pt x="254166" y="308643"/>
                    <a:pt x="257239" y="308076"/>
                    <a:pt x="260173" y="308114"/>
                  </a:cubicBezTo>
                  <a:cubicBezTo>
                    <a:pt x="261634" y="308139"/>
                    <a:pt x="263120" y="308139"/>
                    <a:pt x="264556" y="308391"/>
                  </a:cubicBezTo>
                  <a:cubicBezTo>
                    <a:pt x="272011" y="309751"/>
                    <a:pt x="274001" y="314713"/>
                    <a:pt x="273208" y="329737"/>
                  </a:cubicBezTo>
                  <a:cubicBezTo>
                    <a:pt x="272830" y="336878"/>
                    <a:pt x="269669" y="340555"/>
                    <a:pt x="263057" y="340845"/>
                  </a:cubicBezTo>
                  <a:cubicBezTo>
                    <a:pt x="256773" y="341109"/>
                    <a:pt x="250426" y="341348"/>
                    <a:pt x="244205" y="340668"/>
                  </a:cubicBezTo>
                  <a:cubicBezTo>
                    <a:pt x="242051" y="340429"/>
                    <a:pt x="240212" y="337419"/>
                    <a:pt x="238223" y="335681"/>
                  </a:cubicBezTo>
                  <a:cubicBezTo>
                    <a:pt x="240238" y="333918"/>
                    <a:pt x="242102" y="330921"/>
                    <a:pt x="244305" y="330644"/>
                  </a:cubicBezTo>
                  <a:cubicBezTo>
                    <a:pt x="250048" y="329926"/>
                    <a:pt x="255942" y="330404"/>
                    <a:pt x="262151" y="330404"/>
                  </a:cubicBezTo>
                  <a:cubicBezTo>
                    <a:pt x="262151" y="326375"/>
                    <a:pt x="262151" y="322949"/>
                    <a:pt x="262151" y="319158"/>
                  </a:cubicBezTo>
                  <a:cubicBezTo>
                    <a:pt x="205265" y="319158"/>
                    <a:pt x="148720" y="319158"/>
                    <a:pt x="91771" y="319158"/>
                  </a:cubicBezTo>
                  <a:cubicBezTo>
                    <a:pt x="91771" y="322874"/>
                    <a:pt x="91771" y="326299"/>
                    <a:pt x="91771" y="330392"/>
                  </a:cubicBezTo>
                  <a:cubicBezTo>
                    <a:pt x="94315" y="330392"/>
                    <a:pt x="96569" y="330392"/>
                    <a:pt x="98823" y="330392"/>
                  </a:cubicBezTo>
                  <a:cubicBezTo>
                    <a:pt x="137436" y="330392"/>
                    <a:pt x="176048" y="330392"/>
                    <a:pt x="214660" y="330404"/>
                  </a:cubicBezTo>
                  <a:cubicBezTo>
                    <a:pt x="216536" y="330404"/>
                    <a:pt x="218904" y="329863"/>
                    <a:pt x="220189" y="330782"/>
                  </a:cubicBezTo>
                  <a:cubicBezTo>
                    <a:pt x="221964" y="332029"/>
                    <a:pt x="223803" y="334372"/>
                    <a:pt x="223929" y="336349"/>
                  </a:cubicBezTo>
                  <a:cubicBezTo>
                    <a:pt x="224017" y="337721"/>
                    <a:pt x="221511" y="339762"/>
                    <a:pt x="219735" y="340618"/>
                  </a:cubicBezTo>
                  <a:cubicBezTo>
                    <a:pt x="218186" y="341374"/>
                    <a:pt x="216033" y="340958"/>
                    <a:pt x="214144" y="340958"/>
                  </a:cubicBezTo>
                  <a:cubicBezTo>
                    <a:pt x="174486" y="340971"/>
                    <a:pt x="134816" y="340983"/>
                    <a:pt x="95159" y="340958"/>
                  </a:cubicBezTo>
                  <a:cubicBezTo>
                    <a:pt x="83598" y="340958"/>
                    <a:pt x="80714" y="338036"/>
                    <a:pt x="80689" y="326500"/>
                  </a:cubicBezTo>
                  <a:cubicBezTo>
                    <a:pt x="80689" y="324397"/>
                    <a:pt x="80651" y="322307"/>
                    <a:pt x="80701" y="320204"/>
                  </a:cubicBezTo>
                  <a:cubicBezTo>
                    <a:pt x="80903" y="311930"/>
                    <a:pt x="84366" y="308403"/>
                    <a:pt x="92564" y="308101"/>
                  </a:cubicBezTo>
                  <a:cubicBezTo>
                    <a:pt x="93610" y="308063"/>
                    <a:pt x="94705" y="307912"/>
                    <a:pt x="95700" y="308114"/>
                  </a:cubicBezTo>
                  <a:cubicBezTo>
                    <a:pt x="106266" y="310318"/>
                    <a:pt x="112374" y="304751"/>
                    <a:pt x="117475" y="296414"/>
                  </a:cubicBezTo>
                  <a:cubicBezTo>
                    <a:pt x="123721" y="286176"/>
                    <a:pt x="128028" y="274967"/>
                    <a:pt x="129350" y="262373"/>
                  </a:cubicBezTo>
                  <a:cubicBezTo>
                    <a:pt x="127033" y="262373"/>
                    <a:pt x="124792" y="262373"/>
                    <a:pt x="122550" y="262373"/>
                  </a:cubicBezTo>
                  <a:cubicBezTo>
                    <a:pt x="106808" y="262373"/>
                    <a:pt x="91066" y="262336"/>
                    <a:pt x="75336" y="262399"/>
                  </a:cubicBezTo>
                  <a:cubicBezTo>
                    <a:pt x="71659" y="262411"/>
                    <a:pt x="68536" y="261139"/>
                    <a:pt x="69367" y="257210"/>
                  </a:cubicBezTo>
                  <a:cubicBezTo>
                    <a:pt x="69782" y="255233"/>
                    <a:pt x="72868" y="253457"/>
                    <a:pt x="75122" y="252362"/>
                  </a:cubicBezTo>
                  <a:cubicBezTo>
                    <a:pt x="76646" y="251618"/>
                    <a:pt x="78837" y="252210"/>
                    <a:pt x="80714" y="252210"/>
                  </a:cubicBezTo>
                  <a:cubicBezTo>
                    <a:pt x="163605" y="252210"/>
                    <a:pt x="246497" y="252210"/>
                    <a:pt x="329401" y="252210"/>
                  </a:cubicBezTo>
                  <a:cubicBezTo>
                    <a:pt x="341251" y="252210"/>
                    <a:pt x="343820" y="249654"/>
                    <a:pt x="343820" y="237891"/>
                  </a:cubicBezTo>
                  <a:cubicBezTo>
                    <a:pt x="343820" y="166750"/>
                    <a:pt x="343820" y="95608"/>
                    <a:pt x="343820" y="24466"/>
                  </a:cubicBezTo>
                  <a:cubicBezTo>
                    <a:pt x="343820" y="12905"/>
                    <a:pt x="341415" y="10487"/>
                    <a:pt x="329980" y="10487"/>
                  </a:cubicBezTo>
                  <a:cubicBezTo>
                    <a:pt x="227568" y="10487"/>
                    <a:pt x="125157" y="10487"/>
                    <a:pt x="22745" y="10487"/>
                  </a:cubicBezTo>
                  <a:cubicBezTo>
                    <a:pt x="12935" y="10487"/>
                    <a:pt x="10076" y="13308"/>
                    <a:pt x="10076" y="23119"/>
                  </a:cubicBezTo>
                  <a:cubicBezTo>
                    <a:pt x="10063" y="95104"/>
                    <a:pt x="10063" y="167077"/>
                    <a:pt x="10076" y="239063"/>
                  </a:cubicBezTo>
                  <a:cubicBezTo>
                    <a:pt x="10076" y="249175"/>
                    <a:pt x="13086" y="252185"/>
                    <a:pt x="23136" y="252210"/>
                  </a:cubicBezTo>
                  <a:cubicBezTo>
                    <a:pt x="31536" y="252236"/>
                    <a:pt x="39923" y="252286"/>
                    <a:pt x="48323" y="252198"/>
                  </a:cubicBezTo>
                  <a:cubicBezTo>
                    <a:pt x="51988" y="252160"/>
                    <a:pt x="54720" y="253344"/>
                    <a:pt x="54720" y="257311"/>
                  </a:cubicBezTo>
                  <a:cubicBezTo>
                    <a:pt x="54720" y="261227"/>
                    <a:pt x="52189" y="262487"/>
                    <a:pt x="48398" y="262424"/>
                  </a:cubicBezTo>
                  <a:cubicBezTo>
                    <a:pt x="38752" y="262260"/>
                    <a:pt x="29092" y="262411"/>
                    <a:pt x="19433" y="262361"/>
                  </a:cubicBezTo>
                  <a:cubicBezTo>
                    <a:pt x="8388" y="262298"/>
                    <a:pt x="442" y="254565"/>
                    <a:pt x="26" y="243571"/>
                  </a:cubicBezTo>
                  <a:cubicBezTo>
                    <a:pt x="-24" y="242312"/>
                    <a:pt x="14" y="241052"/>
                    <a:pt x="14" y="239793"/>
                  </a:cubicBezTo>
                  <a:cubicBezTo>
                    <a:pt x="14" y="167392"/>
                    <a:pt x="14" y="94991"/>
                    <a:pt x="14" y="22590"/>
                  </a:cubicBezTo>
                  <a:cubicBezTo>
                    <a:pt x="14" y="7062"/>
                    <a:pt x="7041" y="9"/>
                    <a:pt x="22644" y="9"/>
                  </a:cubicBezTo>
                  <a:cubicBezTo>
                    <a:pt x="125472" y="-3"/>
                    <a:pt x="228311" y="-3"/>
                    <a:pt x="331139" y="9"/>
                  </a:cubicBezTo>
                  <a:cubicBezTo>
                    <a:pt x="346818" y="9"/>
                    <a:pt x="353858" y="7024"/>
                    <a:pt x="353858" y="22502"/>
                  </a:cubicBezTo>
                  <a:cubicBezTo>
                    <a:pt x="353858" y="95117"/>
                    <a:pt x="353681" y="167732"/>
                    <a:pt x="354047" y="240335"/>
                  </a:cubicBezTo>
                  <a:cubicBezTo>
                    <a:pt x="354109" y="251908"/>
                    <a:pt x="346440" y="262865"/>
                    <a:pt x="332008" y="262588"/>
                  </a:cubicBezTo>
                  <a:cubicBezTo>
                    <a:pt x="298647" y="261933"/>
                    <a:pt x="265274" y="262373"/>
                    <a:pt x="231913" y="262373"/>
                  </a:cubicBezTo>
                  <a:cubicBezTo>
                    <a:pt x="229646" y="262386"/>
                    <a:pt x="227367" y="262386"/>
                    <a:pt x="224294" y="262386"/>
                  </a:cubicBezTo>
                  <a:close/>
                  <a:moveTo>
                    <a:pt x="213703" y="262663"/>
                  </a:moveTo>
                  <a:cubicBezTo>
                    <a:pt x="189095" y="262663"/>
                    <a:pt x="164827" y="262663"/>
                    <a:pt x="140131" y="262663"/>
                  </a:cubicBezTo>
                  <a:cubicBezTo>
                    <a:pt x="138229" y="279136"/>
                    <a:pt x="132310" y="293971"/>
                    <a:pt x="122361" y="307660"/>
                  </a:cubicBezTo>
                  <a:cubicBezTo>
                    <a:pt x="159248" y="307660"/>
                    <a:pt x="194963" y="307660"/>
                    <a:pt x="231775" y="307660"/>
                  </a:cubicBezTo>
                  <a:cubicBezTo>
                    <a:pt x="221234" y="293883"/>
                    <a:pt x="215919" y="278947"/>
                    <a:pt x="213703" y="26266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4" name="Freeform: Shape 1233">
              <a:extLst>
                <a:ext uri="{FF2B5EF4-FFF2-40B4-BE49-F238E27FC236}">
                  <a16:creationId xmlns:a16="http://schemas.microsoft.com/office/drawing/2014/main" id="{274A0D0D-7368-793E-572C-FB477F6F94F3}"/>
                </a:ext>
              </a:extLst>
            </p:cNvPr>
            <p:cNvSpPr/>
            <p:nvPr/>
          </p:nvSpPr>
          <p:spPr>
            <a:xfrm>
              <a:off x="-442404" y="3770937"/>
              <a:ext cx="308906" cy="197246"/>
            </a:xfrm>
            <a:custGeom>
              <a:avLst/>
              <a:gdLst>
                <a:gd name="connsiteX0" fmla="*/ 298394 w 308906"/>
                <a:gd name="connsiteY0" fmla="*/ 186308 h 197246"/>
                <a:gd name="connsiteX1" fmla="*/ 298394 w 308906"/>
                <a:gd name="connsiteY1" fmla="*/ 11293 h 197246"/>
                <a:gd name="connsiteX2" fmla="*/ 10667 w 308906"/>
                <a:gd name="connsiteY2" fmla="*/ 11293 h 197246"/>
                <a:gd name="connsiteX3" fmla="*/ 10667 w 308906"/>
                <a:gd name="connsiteY3" fmla="*/ 186308 h 197246"/>
                <a:gd name="connsiteX4" fmla="*/ 17959 w 308906"/>
                <a:gd name="connsiteY4" fmla="*/ 186308 h 197246"/>
                <a:gd name="connsiteX5" fmla="*/ 239582 w 308906"/>
                <a:gd name="connsiteY5" fmla="*/ 186308 h 197246"/>
                <a:gd name="connsiteX6" fmla="*/ 250173 w 308906"/>
                <a:gd name="connsiteY6" fmla="*/ 191962 h 197246"/>
                <a:gd name="connsiteX7" fmla="*/ 239871 w 308906"/>
                <a:gd name="connsiteY7" fmla="*/ 197226 h 197246"/>
                <a:gd name="connsiteX8" fmla="*/ 10062 w 308906"/>
                <a:gd name="connsiteY8" fmla="*/ 197214 h 197246"/>
                <a:gd name="connsiteX9" fmla="*/ 0 w 308906"/>
                <a:gd name="connsiteY9" fmla="*/ 187252 h 197246"/>
                <a:gd name="connsiteX10" fmla="*/ 0 w 308906"/>
                <a:gd name="connsiteY10" fmla="*/ 9694 h 197246"/>
                <a:gd name="connsiteX11" fmla="*/ 9722 w 308906"/>
                <a:gd name="connsiteY11" fmla="*/ 9 h 197246"/>
                <a:gd name="connsiteX12" fmla="*/ 299351 w 308906"/>
                <a:gd name="connsiteY12" fmla="*/ 9 h 197246"/>
                <a:gd name="connsiteX13" fmla="*/ 308897 w 308906"/>
                <a:gd name="connsiteY13" fmla="*/ 9241 h 197246"/>
                <a:gd name="connsiteX14" fmla="*/ 308897 w 308906"/>
                <a:gd name="connsiteY14" fmla="*/ 188058 h 197246"/>
                <a:gd name="connsiteX15" fmla="*/ 299905 w 308906"/>
                <a:gd name="connsiteY15" fmla="*/ 197201 h 197246"/>
                <a:gd name="connsiteX16" fmla="*/ 272829 w 308906"/>
                <a:gd name="connsiteY16" fmla="*/ 197189 h 197246"/>
                <a:gd name="connsiteX17" fmla="*/ 264631 w 308906"/>
                <a:gd name="connsiteY17" fmla="*/ 191899 h 197246"/>
                <a:gd name="connsiteX18" fmla="*/ 272615 w 308906"/>
                <a:gd name="connsiteY18" fmla="*/ 186308 h 197246"/>
                <a:gd name="connsiteX19" fmla="*/ 298394 w 308906"/>
                <a:gd name="connsiteY19" fmla="*/ 186308 h 19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8906" h="197246">
                  <a:moveTo>
                    <a:pt x="298394" y="186308"/>
                  </a:moveTo>
                  <a:cubicBezTo>
                    <a:pt x="298394" y="127571"/>
                    <a:pt x="298394" y="69715"/>
                    <a:pt x="298394" y="11293"/>
                  </a:cubicBezTo>
                  <a:cubicBezTo>
                    <a:pt x="202544" y="11293"/>
                    <a:pt x="106794" y="11293"/>
                    <a:pt x="10667" y="11293"/>
                  </a:cubicBezTo>
                  <a:cubicBezTo>
                    <a:pt x="10667" y="69350"/>
                    <a:pt x="10667" y="127369"/>
                    <a:pt x="10667" y="186308"/>
                  </a:cubicBezTo>
                  <a:cubicBezTo>
                    <a:pt x="13123" y="186308"/>
                    <a:pt x="15541" y="186308"/>
                    <a:pt x="17959" y="186308"/>
                  </a:cubicBezTo>
                  <a:cubicBezTo>
                    <a:pt x="91833" y="186308"/>
                    <a:pt x="165707" y="186308"/>
                    <a:pt x="239582" y="186308"/>
                  </a:cubicBezTo>
                  <a:cubicBezTo>
                    <a:pt x="244204" y="186308"/>
                    <a:pt x="250211" y="185627"/>
                    <a:pt x="250173" y="191962"/>
                  </a:cubicBezTo>
                  <a:cubicBezTo>
                    <a:pt x="250135" y="197869"/>
                    <a:pt x="244304" y="197226"/>
                    <a:pt x="239871" y="197226"/>
                  </a:cubicBezTo>
                  <a:cubicBezTo>
                    <a:pt x="163264" y="197226"/>
                    <a:pt x="86670" y="197226"/>
                    <a:pt x="10062" y="197214"/>
                  </a:cubicBezTo>
                  <a:cubicBezTo>
                    <a:pt x="680" y="197214"/>
                    <a:pt x="0" y="196534"/>
                    <a:pt x="0" y="187252"/>
                  </a:cubicBezTo>
                  <a:cubicBezTo>
                    <a:pt x="0" y="128062"/>
                    <a:pt x="0" y="68884"/>
                    <a:pt x="0" y="9694"/>
                  </a:cubicBezTo>
                  <a:cubicBezTo>
                    <a:pt x="0" y="916"/>
                    <a:pt x="882" y="9"/>
                    <a:pt x="9722" y="9"/>
                  </a:cubicBezTo>
                  <a:cubicBezTo>
                    <a:pt x="106265" y="-3"/>
                    <a:pt x="202808" y="-3"/>
                    <a:pt x="299351" y="9"/>
                  </a:cubicBezTo>
                  <a:cubicBezTo>
                    <a:pt x="307852" y="9"/>
                    <a:pt x="308897" y="1042"/>
                    <a:pt x="308897" y="9241"/>
                  </a:cubicBezTo>
                  <a:cubicBezTo>
                    <a:pt x="308910" y="68846"/>
                    <a:pt x="308910" y="128452"/>
                    <a:pt x="308897" y="188058"/>
                  </a:cubicBezTo>
                  <a:cubicBezTo>
                    <a:pt x="308897" y="196169"/>
                    <a:pt x="307915" y="197163"/>
                    <a:pt x="299905" y="197201"/>
                  </a:cubicBezTo>
                  <a:cubicBezTo>
                    <a:pt x="290876" y="197239"/>
                    <a:pt x="281859" y="197252"/>
                    <a:pt x="272829" y="197189"/>
                  </a:cubicBezTo>
                  <a:cubicBezTo>
                    <a:pt x="269038" y="197163"/>
                    <a:pt x="264694" y="197453"/>
                    <a:pt x="264631" y="191899"/>
                  </a:cubicBezTo>
                  <a:cubicBezTo>
                    <a:pt x="264568" y="186484"/>
                    <a:pt x="268711" y="186333"/>
                    <a:pt x="272615" y="186308"/>
                  </a:cubicBezTo>
                  <a:cubicBezTo>
                    <a:pt x="281002" y="186270"/>
                    <a:pt x="289377" y="186308"/>
                    <a:pt x="298394" y="186308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5" name="Freeform: Shape 1234">
              <a:extLst>
                <a:ext uri="{FF2B5EF4-FFF2-40B4-BE49-F238E27FC236}">
                  <a16:creationId xmlns:a16="http://schemas.microsoft.com/office/drawing/2014/main" id="{F8F23A1F-D099-32CC-5042-E6CCE52C0097}"/>
                </a:ext>
              </a:extLst>
            </p:cNvPr>
            <p:cNvSpPr/>
            <p:nvPr/>
          </p:nvSpPr>
          <p:spPr>
            <a:xfrm>
              <a:off x="-225769" y="3868821"/>
              <a:ext cx="69371" cy="70025"/>
            </a:xfrm>
            <a:custGeom>
              <a:avLst/>
              <a:gdLst>
                <a:gd name="connsiteX0" fmla="*/ 1 w 69371"/>
                <a:gd name="connsiteY0" fmla="*/ 6024 h 70025"/>
                <a:gd name="connsiteX1" fmla="*/ 8855 w 69371"/>
                <a:gd name="connsiteY1" fmla="*/ 621 h 70025"/>
                <a:gd name="connsiteX2" fmla="*/ 32795 w 69371"/>
                <a:gd name="connsiteY2" fmla="*/ 7824 h 70025"/>
                <a:gd name="connsiteX3" fmla="*/ 64443 w 69371"/>
                <a:gd name="connsiteY3" fmla="*/ 17673 h 70025"/>
                <a:gd name="connsiteX4" fmla="*/ 69367 w 69371"/>
                <a:gd name="connsiteY4" fmla="*/ 22824 h 70025"/>
                <a:gd name="connsiteX5" fmla="*/ 65035 w 69371"/>
                <a:gd name="connsiteY5" fmla="*/ 28428 h 70025"/>
                <a:gd name="connsiteX6" fmla="*/ 43110 w 69371"/>
                <a:gd name="connsiteY6" fmla="*/ 37621 h 70025"/>
                <a:gd name="connsiteX7" fmla="*/ 37304 w 69371"/>
                <a:gd name="connsiteY7" fmla="*/ 43402 h 70025"/>
                <a:gd name="connsiteX8" fmla="*/ 28161 w 69371"/>
                <a:gd name="connsiteY8" fmla="*/ 65340 h 70025"/>
                <a:gd name="connsiteX9" fmla="*/ 22683 w 69371"/>
                <a:gd name="connsiteY9" fmla="*/ 70025 h 70025"/>
                <a:gd name="connsiteX10" fmla="*/ 17658 w 69371"/>
                <a:gd name="connsiteY10" fmla="*/ 64924 h 70025"/>
                <a:gd name="connsiteX11" fmla="*/ 719 w 69371"/>
                <a:gd name="connsiteY11" fmla="*/ 9285 h 70025"/>
                <a:gd name="connsiteX12" fmla="*/ 1 w 69371"/>
                <a:gd name="connsiteY12" fmla="*/ 6024 h 70025"/>
                <a:gd name="connsiteX13" fmla="*/ 12570 w 69371"/>
                <a:gd name="connsiteY13" fmla="*/ 12723 h 70025"/>
                <a:gd name="connsiteX14" fmla="*/ 23098 w 69371"/>
                <a:gd name="connsiteY14" fmla="*/ 47658 h 70025"/>
                <a:gd name="connsiteX15" fmla="*/ 24824 w 69371"/>
                <a:gd name="connsiteY15" fmla="*/ 48779 h 70025"/>
                <a:gd name="connsiteX16" fmla="*/ 48260 w 69371"/>
                <a:gd name="connsiteY16" fmla="*/ 24587 h 70025"/>
                <a:gd name="connsiteX17" fmla="*/ 47265 w 69371"/>
                <a:gd name="connsiteY17" fmla="*/ 23189 h 70025"/>
                <a:gd name="connsiteX18" fmla="*/ 12570 w 69371"/>
                <a:gd name="connsiteY18" fmla="*/ 12723 h 7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9371" h="70025">
                  <a:moveTo>
                    <a:pt x="1" y="6024"/>
                  </a:moveTo>
                  <a:cubicBezTo>
                    <a:pt x="-74" y="709"/>
                    <a:pt x="2911" y="-1079"/>
                    <a:pt x="8855" y="621"/>
                  </a:cubicBezTo>
                  <a:cubicBezTo>
                    <a:pt x="16864" y="2913"/>
                    <a:pt x="24824" y="5394"/>
                    <a:pt x="32795" y="7824"/>
                  </a:cubicBezTo>
                  <a:cubicBezTo>
                    <a:pt x="43361" y="11048"/>
                    <a:pt x="53990" y="14109"/>
                    <a:pt x="64443" y="17673"/>
                  </a:cubicBezTo>
                  <a:cubicBezTo>
                    <a:pt x="66546" y="18391"/>
                    <a:pt x="69254" y="20960"/>
                    <a:pt x="69367" y="22824"/>
                  </a:cubicBezTo>
                  <a:cubicBezTo>
                    <a:pt x="69481" y="24650"/>
                    <a:pt x="67037" y="27496"/>
                    <a:pt x="65035" y="28428"/>
                  </a:cubicBezTo>
                  <a:cubicBezTo>
                    <a:pt x="57869" y="31778"/>
                    <a:pt x="50288" y="34284"/>
                    <a:pt x="43110" y="37621"/>
                  </a:cubicBezTo>
                  <a:cubicBezTo>
                    <a:pt x="40754" y="38717"/>
                    <a:pt x="38399" y="41047"/>
                    <a:pt x="37304" y="43402"/>
                  </a:cubicBezTo>
                  <a:cubicBezTo>
                    <a:pt x="33966" y="50580"/>
                    <a:pt x="31473" y="58149"/>
                    <a:pt x="28161" y="65340"/>
                  </a:cubicBezTo>
                  <a:cubicBezTo>
                    <a:pt x="27191" y="67430"/>
                    <a:pt x="24521" y="70075"/>
                    <a:pt x="22683" y="70025"/>
                  </a:cubicBezTo>
                  <a:cubicBezTo>
                    <a:pt x="20919" y="69974"/>
                    <a:pt x="18338" y="67065"/>
                    <a:pt x="17658" y="64924"/>
                  </a:cubicBezTo>
                  <a:cubicBezTo>
                    <a:pt x="11802" y="46449"/>
                    <a:pt x="6298" y="27848"/>
                    <a:pt x="719" y="9285"/>
                  </a:cubicBezTo>
                  <a:cubicBezTo>
                    <a:pt x="341" y="8127"/>
                    <a:pt x="178" y="6867"/>
                    <a:pt x="1" y="6024"/>
                  </a:cubicBezTo>
                  <a:close/>
                  <a:moveTo>
                    <a:pt x="12570" y="12723"/>
                  </a:moveTo>
                  <a:cubicBezTo>
                    <a:pt x="16323" y="25166"/>
                    <a:pt x="19710" y="36412"/>
                    <a:pt x="23098" y="47658"/>
                  </a:cubicBezTo>
                  <a:cubicBezTo>
                    <a:pt x="23677" y="48036"/>
                    <a:pt x="24244" y="48401"/>
                    <a:pt x="24824" y="48779"/>
                  </a:cubicBezTo>
                  <a:cubicBezTo>
                    <a:pt x="25995" y="34183"/>
                    <a:pt x="34747" y="27055"/>
                    <a:pt x="48260" y="24587"/>
                  </a:cubicBezTo>
                  <a:cubicBezTo>
                    <a:pt x="47933" y="24121"/>
                    <a:pt x="47593" y="23655"/>
                    <a:pt x="47265" y="23189"/>
                  </a:cubicBezTo>
                  <a:cubicBezTo>
                    <a:pt x="36019" y="19801"/>
                    <a:pt x="24786" y="16413"/>
                    <a:pt x="12570" y="1272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6" name="Freeform: Shape 1235">
              <a:extLst>
                <a:ext uri="{FF2B5EF4-FFF2-40B4-BE49-F238E27FC236}">
                  <a16:creationId xmlns:a16="http://schemas.microsoft.com/office/drawing/2014/main" id="{2221319D-A9C4-737E-CD9B-9011F6C4807A}"/>
                </a:ext>
              </a:extLst>
            </p:cNvPr>
            <p:cNvSpPr/>
            <p:nvPr/>
          </p:nvSpPr>
          <p:spPr>
            <a:xfrm>
              <a:off x="-420091" y="3850211"/>
              <a:ext cx="42181" cy="38891"/>
            </a:xfrm>
            <a:custGeom>
              <a:avLst/>
              <a:gdLst>
                <a:gd name="connsiteX0" fmla="*/ 20518 w 42181"/>
                <a:gd name="connsiteY0" fmla="*/ 38864 h 38891"/>
                <a:gd name="connsiteX1" fmla="*/ 7307 w 42181"/>
                <a:gd name="connsiteY1" fmla="*/ 38877 h 38891"/>
                <a:gd name="connsiteX2" fmla="*/ 54 w 42181"/>
                <a:gd name="connsiteY2" fmla="*/ 32240 h 38891"/>
                <a:gd name="connsiteX3" fmla="*/ 41 w 42181"/>
                <a:gd name="connsiteY3" fmla="*/ 6448 h 38891"/>
                <a:gd name="connsiteX4" fmla="*/ 6741 w 42181"/>
                <a:gd name="connsiteY4" fmla="*/ 0 h 38891"/>
                <a:gd name="connsiteX5" fmla="*/ 35681 w 42181"/>
                <a:gd name="connsiteY5" fmla="*/ 25 h 38891"/>
                <a:gd name="connsiteX6" fmla="*/ 42179 w 42181"/>
                <a:gd name="connsiteY6" fmla="*/ 6511 h 38891"/>
                <a:gd name="connsiteX7" fmla="*/ 42167 w 42181"/>
                <a:gd name="connsiteY7" fmla="*/ 32303 h 38891"/>
                <a:gd name="connsiteX8" fmla="*/ 35605 w 42181"/>
                <a:gd name="connsiteY8" fmla="*/ 38839 h 38891"/>
                <a:gd name="connsiteX9" fmla="*/ 20518 w 42181"/>
                <a:gd name="connsiteY9" fmla="*/ 38864 h 38891"/>
                <a:gd name="connsiteX10" fmla="*/ 31689 w 42181"/>
                <a:gd name="connsiteY10" fmla="*/ 27857 h 38891"/>
                <a:gd name="connsiteX11" fmla="*/ 31689 w 42181"/>
                <a:gd name="connsiteY11" fmla="*/ 11158 h 38891"/>
                <a:gd name="connsiteX12" fmla="*/ 10846 w 42181"/>
                <a:gd name="connsiteY12" fmla="*/ 11158 h 38891"/>
                <a:gd name="connsiteX13" fmla="*/ 10846 w 42181"/>
                <a:gd name="connsiteY13" fmla="*/ 27857 h 38891"/>
                <a:gd name="connsiteX14" fmla="*/ 31689 w 42181"/>
                <a:gd name="connsiteY14" fmla="*/ 27857 h 3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181" h="38891">
                  <a:moveTo>
                    <a:pt x="20518" y="38864"/>
                  </a:moveTo>
                  <a:cubicBezTo>
                    <a:pt x="16110" y="38864"/>
                    <a:pt x="11715" y="38801"/>
                    <a:pt x="7307" y="38877"/>
                  </a:cubicBezTo>
                  <a:cubicBezTo>
                    <a:pt x="2736" y="38953"/>
                    <a:pt x="91" y="36937"/>
                    <a:pt x="54" y="32240"/>
                  </a:cubicBezTo>
                  <a:cubicBezTo>
                    <a:pt x="-22" y="23639"/>
                    <a:pt x="-9" y="15050"/>
                    <a:pt x="41" y="6448"/>
                  </a:cubicBezTo>
                  <a:cubicBezTo>
                    <a:pt x="66" y="2078"/>
                    <a:pt x="2346" y="-25"/>
                    <a:pt x="6741" y="0"/>
                  </a:cubicBezTo>
                  <a:cubicBezTo>
                    <a:pt x="16387" y="51"/>
                    <a:pt x="26034" y="0"/>
                    <a:pt x="35681" y="25"/>
                  </a:cubicBezTo>
                  <a:cubicBezTo>
                    <a:pt x="39963" y="38"/>
                    <a:pt x="42255" y="1889"/>
                    <a:pt x="42179" y="6511"/>
                  </a:cubicBezTo>
                  <a:cubicBezTo>
                    <a:pt x="42041" y="15100"/>
                    <a:pt x="42053" y="23702"/>
                    <a:pt x="42167" y="32303"/>
                  </a:cubicBezTo>
                  <a:cubicBezTo>
                    <a:pt x="42230" y="36900"/>
                    <a:pt x="39787" y="38764"/>
                    <a:pt x="35605" y="38839"/>
                  </a:cubicBezTo>
                  <a:cubicBezTo>
                    <a:pt x="30581" y="38940"/>
                    <a:pt x="25543" y="38864"/>
                    <a:pt x="20518" y="38864"/>
                  </a:cubicBezTo>
                  <a:close/>
                  <a:moveTo>
                    <a:pt x="31689" y="27857"/>
                  </a:moveTo>
                  <a:cubicBezTo>
                    <a:pt x="31689" y="21989"/>
                    <a:pt x="31689" y="16662"/>
                    <a:pt x="31689" y="11158"/>
                  </a:cubicBezTo>
                  <a:cubicBezTo>
                    <a:pt x="24561" y="11158"/>
                    <a:pt x="17798" y="11158"/>
                    <a:pt x="10846" y="11158"/>
                  </a:cubicBezTo>
                  <a:cubicBezTo>
                    <a:pt x="10846" y="16901"/>
                    <a:pt x="10846" y="22215"/>
                    <a:pt x="10846" y="27857"/>
                  </a:cubicBezTo>
                  <a:cubicBezTo>
                    <a:pt x="17848" y="27857"/>
                    <a:pt x="24460" y="27857"/>
                    <a:pt x="31689" y="27857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7" name="Freeform: Shape 1236">
              <a:extLst>
                <a:ext uri="{FF2B5EF4-FFF2-40B4-BE49-F238E27FC236}">
                  <a16:creationId xmlns:a16="http://schemas.microsoft.com/office/drawing/2014/main" id="{2E9BDB4A-1893-9F96-B397-9D44F340F2B5}"/>
                </a:ext>
              </a:extLst>
            </p:cNvPr>
            <p:cNvSpPr/>
            <p:nvPr/>
          </p:nvSpPr>
          <p:spPr>
            <a:xfrm>
              <a:off x="-420088" y="3799710"/>
              <a:ext cx="42191" cy="38835"/>
            </a:xfrm>
            <a:custGeom>
              <a:avLst/>
              <a:gdLst>
                <a:gd name="connsiteX0" fmla="*/ 20704 w 42191"/>
                <a:gd name="connsiteY0" fmla="*/ 38814 h 38835"/>
                <a:gd name="connsiteX1" fmla="*/ 6864 w 42191"/>
                <a:gd name="connsiteY1" fmla="*/ 38826 h 38835"/>
                <a:gd name="connsiteX2" fmla="*/ 50 w 42191"/>
                <a:gd name="connsiteY2" fmla="*/ 32454 h 38835"/>
                <a:gd name="connsiteX3" fmla="*/ 101 w 42191"/>
                <a:gd name="connsiteY3" fmla="*/ 6033 h 38835"/>
                <a:gd name="connsiteX4" fmla="*/ 6549 w 42191"/>
                <a:gd name="connsiteY4" fmla="*/ 0 h 38835"/>
                <a:gd name="connsiteX5" fmla="*/ 36119 w 42191"/>
                <a:gd name="connsiteY5" fmla="*/ 38 h 38835"/>
                <a:gd name="connsiteX6" fmla="*/ 42164 w 42191"/>
                <a:gd name="connsiteY6" fmla="*/ 6347 h 38835"/>
                <a:gd name="connsiteX7" fmla="*/ 42189 w 42191"/>
                <a:gd name="connsiteY7" fmla="*/ 32139 h 38835"/>
                <a:gd name="connsiteX8" fmla="*/ 35804 w 42191"/>
                <a:gd name="connsiteY8" fmla="*/ 38789 h 38835"/>
                <a:gd name="connsiteX9" fmla="*/ 20704 w 42191"/>
                <a:gd name="connsiteY9" fmla="*/ 38814 h 38835"/>
                <a:gd name="connsiteX10" fmla="*/ 31723 w 42191"/>
                <a:gd name="connsiteY10" fmla="*/ 10982 h 38835"/>
                <a:gd name="connsiteX11" fmla="*/ 10793 w 42191"/>
                <a:gd name="connsiteY11" fmla="*/ 10982 h 38835"/>
                <a:gd name="connsiteX12" fmla="*/ 10793 w 42191"/>
                <a:gd name="connsiteY12" fmla="*/ 27618 h 38835"/>
                <a:gd name="connsiteX13" fmla="*/ 31723 w 42191"/>
                <a:gd name="connsiteY13" fmla="*/ 27618 h 38835"/>
                <a:gd name="connsiteX14" fmla="*/ 31723 w 42191"/>
                <a:gd name="connsiteY14" fmla="*/ 10982 h 38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191" h="38835">
                  <a:moveTo>
                    <a:pt x="20704" y="38814"/>
                  </a:moveTo>
                  <a:cubicBezTo>
                    <a:pt x="16095" y="38814"/>
                    <a:pt x="11473" y="38801"/>
                    <a:pt x="6864" y="38826"/>
                  </a:cubicBezTo>
                  <a:cubicBezTo>
                    <a:pt x="2569" y="38852"/>
                    <a:pt x="76" y="36887"/>
                    <a:pt x="50" y="32454"/>
                  </a:cubicBezTo>
                  <a:cubicBezTo>
                    <a:pt x="0" y="23651"/>
                    <a:pt x="-50" y="14836"/>
                    <a:pt x="101" y="6033"/>
                  </a:cubicBezTo>
                  <a:cubicBezTo>
                    <a:pt x="164" y="2040"/>
                    <a:pt x="2443" y="-25"/>
                    <a:pt x="6549" y="0"/>
                  </a:cubicBezTo>
                  <a:cubicBezTo>
                    <a:pt x="16410" y="38"/>
                    <a:pt x="26258" y="-25"/>
                    <a:pt x="36119" y="38"/>
                  </a:cubicBezTo>
                  <a:cubicBezTo>
                    <a:pt x="40199" y="63"/>
                    <a:pt x="42189" y="2192"/>
                    <a:pt x="42164" y="6347"/>
                  </a:cubicBezTo>
                  <a:cubicBezTo>
                    <a:pt x="42101" y="14949"/>
                    <a:pt x="42025" y="23550"/>
                    <a:pt x="42189" y="32139"/>
                  </a:cubicBezTo>
                  <a:cubicBezTo>
                    <a:pt x="42277" y="36711"/>
                    <a:pt x="40086" y="38713"/>
                    <a:pt x="35804" y="38789"/>
                  </a:cubicBezTo>
                  <a:cubicBezTo>
                    <a:pt x="30766" y="38877"/>
                    <a:pt x="25729" y="38814"/>
                    <a:pt x="20704" y="38814"/>
                  </a:cubicBezTo>
                  <a:close/>
                  <a:moveTo>
                    <a:pt x="31723" y="10982"/>
                  </a:moveTo>
                  <a:cubicBezTo>
                    <a:pt x="24696" y="10982"/>
                    <a:pt x="17908" y="10982"/>
                    <a:pt x="10793" y="10982"/>
                  </a:cubicBezTo>
                  <a:cubicBezTo>
                    <a:pt x="10793" y="16636"/>
                    <a:pt x="10793" y="21951"/>
                    <a:pt x="10793" y="27618"/>
                  </a:cubicBezTo>
                  <a:cubicBezTo>
                    <a:pt x="17883" y="27618"/>
                    <a:pt x="24646" y="27618"/>
                    <a:pt x="31723" y="27618"/>
                  </a:cubicBezTo>
                  <a:cubicBezTo>
                    <a:pt x="31723" y="21989"/>
                    <a:pt x="31723" y="16674"/>
                    <a:pt x="31723" y="10982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8" name="Freeform: Shape 1237">
              <a:extLst>
                <a:ext uri="{FF2B5EF4-FFF2-40B4-BE49-F238E27FC236}">
                  <a16:creationId xmlns:a16="http://schemas.microsoft.com/office/drawing/2014/main" id="{D6D18339-5BDE-6AB3-C60B-1F7064A3076B}"/>
                </a:ext>
              </a:extLst>
            </p:cNvPr>
            <p:cNvSpPr/>
            <p:nvPr/>
          </p:nvSpPr>
          <p:spPr>
            <a:xfrm>
              <a:off x="-420090" y="3900596"/>
              <a:ext cx="42208" cy="38818"/>
            </a:xfrm>
            <a:custGeom>
              <a:avLst/>
              <a:gdLst>
                <a:gd name="connsiteX0" fmla="*/ 21071 w 42208"/>
                <a:gd name="connsiteY0" fmla="*/ 38791 h 38818"/>
                <a:gd name="connsiteX1" fmla="*/ 7243 w 42208"/>
                <a:gd name="connsiteY1" fmla="*/ 38816 h 38818"/>
                <a:gd name="connsiteX2" fmla="*/ 27 w 42208"/>
                <a:gd name="connsiteY2" fmla="*/ 32204 h 38818"/>
                <a:gd name="connsiteX3" fmla="*/ 40 w 42208"/>
                <a:gd name="connsiteY3" fmla="*/ 6450 h 38818"/>
                <a:gd name="connsiteX4" fmla="*/ 6840 w 42208"/>
                <a:gd name="connsiteY4" fmla="*/ 40 h 38818"/>
                <a:gd name="connsiteX5" fmla="*/ 35743 w 42208"/>
                <a:gd name="connsiteY5" fmla="*/ 66 h 38818"/>
                <a:gd name="connsiteX6" fmla="*/ 42190 w 42208"/>
                <a:gd name="connsiteY6" fmla="*/ 6652 h 38818"/>
                <a:gd name="connsiteX7" fmla="*/ 42203 w 42208"/>
                <a:gd name="connsiteY7" fmla="*/ 31776 h 38818"/>
                <a:gd name="connsiteX8" fmla="*/ 34911 w 42208"/>
                <a:gd name="connsiteY8" fmla="*/ 38804 h 38818"/>
                <a:gd name="connsiteX9" fmla="*/ 21071 w 42208"/>
                <a:gd name="connsiteY9" fmla="*/ 38791 h 38818"/>
                <a:gd name="connsiteX10" fmla="*/ 10832 w 42208"/>
                <a:gd name="connsiteY10" fmla="*/ 28074 h 38818"/>
                <a:gd name="connsiteX11" fmla="*/ 31599 w 42208"/>
                <a:gd name="connsiteY11" fmla="*/ 28074 h 38818"/>
                <a:gd name="connsiteX12" fmla="*/ 31599 w 42208"/>
                <a:gd name="connsiteY12" fmla="*/ 11211 h 38818"/>
                <a:gd name="connsiteX13" fmla="*/ 10832 w 42208"/>
                <a:gd name="connsiteY13" fmla="*/ 11211 h 38818"/>
                <a:gd name="connsiteX14" fmla="*/ 10832 w 42208"/>
                <a:gd name="connsiteY14" fmla="*/ 28074 h 3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208" h="38818">
                  <a:moveTo>
                    <a:pt x="21071" y="38791"/>
                  </a:moveTo>
                  <a:cubicBezTo>
                    <a:pt x="16462" y="38791"/>
                    <a:pt x="11852" y="38715"/>
                    <a:pt x="7243" y="38816"/>
                  </a:cubicBezTo>
                  <a:cubicBezTo>
                    <a:pt x="2659" y="38904"/>
                    <a:pt x="52" y="36952"/>
                    <a:pt x="27" y="32204"/>
                  </a:cubicBezTo>
                  <a:cubicBezTo>
                    <a:pt x="-11" y="23616"/>
                    <a:pt x="-11" y="15027"/>
                    <a:pt x="40" y="6450"/>
                  </a:cubicBezTo>
                  <a:cubicBezTo>
                    <a:pt x="65" y="2005"/>
                    <a:pt x="2621" y="53"/>
                    <a:pt x="6840" y="40"/>
                  </a:cubicBezTo>
                  <a:cubicBezTo>
                    <a:pt x="16474" y="15"/>
                    <a:pt x="26108" y="-48"/>
                    <a:pt x="35743" y="66"/>
                  </a:cubicBezTo>
                  <a:cubicBezTo>
                    <a:pt x="39898" y="116"/>
                    <a:pt x="42291" y="2005"/>
                    <a:pt x="42190" y="6652"/>
                  </a:cubicBezTo>
                  <a:cubicBezTo>
                    <a:pt x="42014" y="15027"/>
                    <a:pt x="41976" y="23414"/>
                    <a:pt x="42203" y="31776"/>
                  </a:cubicBezTo>
                  <a:cubicBezTo>
                    <a:pt x="42342" y="37078"/>
                    <a:pt x="39684" y="38854"/>
                    <a:pt x="34911" y="38804"/>
                  </a:cubicBezTo>
                  <a:cubicBezTo>
                    <a:pt x="30289" y="38753"/>
                    <a:pt x="25680" y="38791"/>
                    <a:pt x="21071" y="38791"/>
                  </a:cubicBezTo>
                  <a:close/>
                  <a:moveTo>
                    <a:pt x="10832" y="28074"/>
                  </a:moveTo>
                  <a:cubicBezTo>
                    <a:pt x="17998" y="28074"/>
                    <a:pt x="24773" y="28074"/>
                    <a:pt x="31599" y="28074"/>
                  </a:cubicBezTo>
                  <a:cubicBezTo>
                    <a:pt x="31599" y="22117"/>
                    <a:pt x="31599" y="16576"/>
                    <a:pt x="31599" y="11211"/>
                  </a:cubicBezTo>
                  <a:cubicBezTo>
                    <a:pt x="24370" y="11211"/>
                    <a:pt x="17582" y="11211"/>
                    <a:pt x="10832" y="11211"/>
                  </a:cubicBezTo>
                  <a:cubicBezTo>
                    <a:pt x="10832" y="17117"/>
                    <a:pt x="10832" y="22470"/>
                    <a:pt x="10832" y="28074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9" name="Freeform: Shape 1238">
              <a:extLst>
                <a:ext uri="{FF2B5EF4-FFF2-40B4-BE49-F238E27FC236}">
                  <a16:creationId xmlns:a16="http://schemas.microsoft.com/office/drawing/2014/main" id="{09D9A2C7-676B-1EE3-4579-418918FEC249}"/>
                </a:ext>
              </a:extLst>
            </p:cNvPr>
            <p:cNvSpPr/>
            <p:nvPr/>
          </p:nvSpPr>
          <p:spPr>
            <a:xfrm>
              <a:off x="-360012" y="3827700"/>
              <a:ext cx="96513" cy="10862"/>
            </a:xfrm>
            <a:custGeom>
              <a:avLst/>
              <a:gdLst>
                <a:gd name="connsiteX0" fmla="*/ 48166 w 96513"/>
                <a:gd name="connsiteY0" fmla="*/ 10837 h 10862"/>
                <a:gd name="connsiteX1" fmla="*/ 7955 w 96513"/>
                <a:gd name="connsiteY1" fmla="*/ 10862 h 10862"/>
                <a:gd name="connsiteX2" fmla="*/ 8 w 96513"/>
                <a:gd name="connsiteY2" fmla="*/ 5762 h 10862"/>
                <a:gd name="connsiteX3" fmla="*/ 7967 w 96513"/>
                <a:gd name="connsiteY3" fmla="*/ 6 h 10862"/>
                <a:gd name="connsiteX4" fmla="*/ 88378 w 96513"/>
                <a:gd name="connsiteY4" fmla="*/ 32 h 10862"/>
                <a:gd name="connsiteX5" fmla="*/ 96513 w 96513"/>
                <a:gd name="connsiteY5" fmla="*/ 5472 h 10862"/>
                <a:gd name="connsiteX6" fmla="*/ 88365 w 96513"/>
                <a:gd name="connsiteY6" fmla="*/ 10837 h 10862"/>
                <a:gd name="connsiteX7" fmla="*/ 48166 w 96513"/>
                <a:gd name="connsiteY7" fmla="*/ 10837 h 1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513" h="10862">
                  <a:moveTo>
                    <a:pt x="48166" y="10837"/>
                  </a:moveTo>
                  <a:cubicBezTo>
                    <a:pt x="34767" y="10837"/>
                    <a:pt x="21367" y="10799"/>
                    <a:pt x="7955" y="10862"/>
                  </a:cubicBezTo>
                  <a:cubicBezTo>
                    <a:pt x="4101" y="10875"/>
                    <a:pt x="197" y="10245"/>
                    <a:pt x="8" y="5762"/>
                  </a:cubicBezTo>
                  <a:cubicBezTo>
                    <a:pt x="-206" y="774"/>
                    <a:pt x="3912" y="6"/>
                    <a:pt x="7967" y="6"/>
                  </a:cubicBezTo>
                  <a:cubicBezTo>
                    <a:pt x="34767" y="6"/>
                    <a:pt x="61578" y="-19"/>
                    <a:pt x="88378" y="32"/>
                  </a:cubicBezTo>
                  <a:cubicBezTo>
                    <a:pt x="92206" y="44"/>
                    <a:pt x="96526" y="120"/>
                    <a:pt x="96513" y="5472"/>
                  </a:cubicBezTo>
                  <a:cubicBezTo>
                    <a:pt x="96501" y="10824"/>
                    <a:pt x="92244" y="10837"/>
                    <a:pt x="88365" y="10837"/>
                  </a:cubicBezTo>
                  <a:cubicBezTo>
                    <a:pt x="74965" y="10849"/>
                    <a:pt x="61566" y="10837"/>
                    <a:pt x="48166" y="10837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0" name="Freeform: Shape 1239">
              <a:extLst>
                <a:ext uri="{FF2B5EF4-FFF2-40B4-BE49-F238E27FC236}">
                  <a16:creationId xmlns:a16="http://schemas.microsoft.com/office/drawing/2014/main" id="{7F60AF73-3204-52C6-12F8-D5C0863160FA}"/>
                </a:ext>
              </a:extLst>
            </p:cNvPr>
            <p:cNvSpPr/>
            <p:nvPr/>
          </p:nvSpPr>
          <p:spPr>
            <a:xfrm>
              <a:off x="-360167" y="3878318"/>
              <a:ext cx="96651" cy="10957"/>
            </a:xfrm>
            <a:custGeom>
              <a:avLst/>
              <a:gdLst>
                <a:gd name="connsiteX0" fmla="*/ 48196 w 96651"/>
                <a:gd name="connsiteY0" fmla="*/ 10769 h 10957"/>
                <a:gd name="connsiteX1" fmla="*/ 9886 w 96651"/>
                <a:gd name="connsiteY1" fmla="*/ 10769 h 10957"/>
                <a:gd name="connsiteX2" fmla="*/ 6183 w 96651"/>
                <a:gd name="connsiteY2" fmla="*/ 10656 h 10957"/>
                <a:gd name="connsiteX3" fmla="*/ 0 w 96651"/>
                <a:gd name="connsiteY3" fmla="*/ 4926 h 10957"/>
                <a:gd name="connsiteX4" fmla="*/ 6360 w 96651"/>
                <a:gd name="connsiteY4" fmla="*/ 329 h 10957"/>
                <a:gd name="connsiteX5" fmla="*/ 32718 w 96651"/>
                <a:gd name="connsiteY5" fmla="*/ 77 h 10957"/>
                <a:gd name="connsiteX6" fmla="*/ 88609 w 96651"/>
                <a:gd name="connsiteY6" fmla="*/ 103 h 10957"/>
                <a:gd name="connsiteX7" fmla="*/ 96644 w 96651"/>
                <a:gd name="connsiteY7" fmla="*/ 5442 h 10957"/>
                <a:gd name="connsiteX8" fmla="*/ 88370 w 96651"/>
                <a:gd name="connsiteY8" fmla="*/ 10769 h 10957"/>
                <a:gd name="connsiteX9" fmla="*/ 48196 w 96651"/>
                <a:gd name="connsiteY9" fmla="*/ 10769 h 1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651" h="10957">
                  <a:moveTo>
                    <a:pt x="48196" y="10769"/>
                  </a:moveTo>
                  <a:cubicBezTo>
                    <a:pt x="35426" y="10769"/>
                    <a:pt x="22656" y="10769"/>
                    <a:pt x="9886" y="10769"/>
                  </a:cubicBezTo>
                  <a:cubicBezTo>
                    <a:pt x="8627" y="10769"/>
                    <a:pt x="7002" y="11261"/>
                    <a:pt x="6183" y="10656"/>
                  </a:cubicBezTo>
                  <a:cubicBezTo>
                    <a:pt x="3942" y="8994"/>
                    <a:pt x="2040" y="6865"/>
                    <a:pt x="0" y="4926"/>
                  </a:cubicBezTo>
                  <a:cubicBezTo>
                    <a:pt x="2116" y="3326"/>
                    <a:pt x="4156" y="468"/>
                    <a:pt x="6360" y="329"/>
                  </a:cubicBezTo>
                  <a:cubicBezTo>
                    <a:pt x="15125" y="-212"/>
                    <a:pt x="23928" y="77"/>
                    <a:pt x="32718" y="77"/>
                  </a:cubicBezTo>
                  <a:cubicBezTo>
                    <a:pt x="51344" y="77"/>
                    <a:pt x="69983" y="52"/>
                    <a:pt x="88609" y="103"/>
                  </a:cubicBezTo>
                  <a:cubicBezTo>
                    <a:pt x="92400" y="115"/>
                    <a:pt x="96858" y="-137"/>
                    <a:pt x="96644" y="5442"/>
                  </a:cubicBezTo>
                  <a:cubicBezTo>
                    <a:pt x="96455" y="10643"/>
                    <a:pt x="92299" y="10769"/>
                    <a:pt x="88370" y="10769"/>
                  </a:cubicBezTo>
                  <a:cubicBezTo>
                    <a:pt x="74995" y="10757"/>
                    <a:pt x="61596" y="10769"/>
                    <a:pt x="48196" y="10769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1" name="Freeform: Shape 1240">
              <a:extLst>
                <a:ext uri="{FF2B5EF4-FFF2-40B4-BE49-F238E27FC236}">
                  <a16:creationId xmlns:a16="http://schemas.microsoft.com/office/drawing/2014/main" id="{303AEAF1-EB93-A44C-C106-5F4BB5AA1A23}"/>
                </a:ext>
              </a:extLst>
            </p:cNvPr>
            <p:cNvSpPr/>
            <p:nvPr/>
          </p:nvSpPr>
          <p:spPr>
            <a:xfrm>
              <a:off x="-360048" y="3929087"/>
              <a:ext cx="96587" cy="10325"/>
            </a:xfrm>
            <a:custGeom>
              <a:avLst/>
              <a:gdLst>
                <a:gd name="connsiteX0" fmla="*/ 48555 w 96587"/>
                <a:gd name="connsiteY0" fmla="*/ 11 h 10325"/>
                <a:gd name="connsiteX1" fmla="*/ 88842 w 96587"/>
                <a:gd name="connsiteY1" fmla="*/ 36 h 10325"/>
                <a:gd name="connsiteX2" fmla="*/ 96587 w 96587"/>
                <a:gd name="connsiteY2" fmla="*/ 4885 h 10325"/>
                <a:gd name="connsiteX3" fmla="*/ 89094 w 96587"/>
                <a:gd name="connsiteY3" fmla="*/ 10313 h 10325"/>
                <a:gd name="connsiteX4" fmla="*/ 7260 w 96587"/>
                <a:gd name="connsiteY4" fmla="*/ 10325 h 10325"/>
                <a:gd name="connsiteX5" fmla="*/ 6 w 96587"/>
                <a:gd name="connsiteY5" fmla="*/ 5162 h 10325"/>
                <a:gd name="connsiteX6" fmla="*/ 7008 w 96587"/>
                <a:gd name="connsiteY6" fmla="*/ 11 h 10325"/>
                <a:gd name="connsiteX7" fmla="*/ 48555 w 96587"/>
                <a:gd name="connsiteY7" fmla="*/ 11 h 1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587" h="10325">
                  <a:moveTo>
                    <a:pt x="48555" y="11"/>
                  </a:moveTo>
                  <a:cubicBezTo>
                    <a:pt x="61980" y="11"/>
                    <a:pt x="75417" y="-27"/>
                    <a:pt x="88842" y="36"/>
                  </a:cubicBezTo>
                  <a:cubicBezTo>
                    <a:pt x="92343" y="49"/>
                    <a:pt x="96575" y="-505"/>
                    <a:pt x="96587" y="4885"/>
                  </a:cubicBezTo>
                  <a:cubicBezTo>
                    <a:pt x="96612" y="9885"/>
                    <a:pt x="92859" y="10300"/>
                    <a:pt x="89094" y="10313"/>
                  </a:cubicBezTo>
                  <a:cubicBezTo>
                    <a:pt x="61816" y="10325"/>
                    <a:pt x="34538" y="10313"/>
                    <a:pt x="7260" y="10325"/>
                  </a:cubicBezTo>
                  <a:cubicBezTo>
                    <a:pt x="3558" y="10325"/>
                    <a:pt x="170" y="9368"/>
                    <a:pt x="6" y="5162"/>
                  </a:cubicBezTo>
                  <a:cubicBezTo>
                    <a:pt x="-170" y="679"/>
                    <a:pt x="3331" y="11"/>
                    <a:pt x="7008" y="11"/>
                  </a:cubicBezTo>
                  <a:cubicBezTo>
                    <a:pt x="20861" y="24"/>
                    <a:pt x="34702" y="11"/>
                    <a:pt x="48555" y="1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2" name="Freeform: Shape 1241">
              <a:extLst>
                <a:ext uri="{FF2B5EF4-FFF2-40B4-BE49-F238E27FC236}">
                  <a16:creationId xmlns:a16="http://schemas.microsoft.com/office/drawing/2014/main" id="{547E2E0E-9363-B5BA-DB89-8C5902BF6B39}"/>
                </a:ext>
              </a:extLst>
            </p:cNvPr>
            <p:cNvSpPr/>
            <p:nvPr/>
          </p:nvSpPr>
          <p:spPr>
            <a:xfrm>
              <a:off x="-319586" y="3900572"/>
              <a:ext cx="81262" cy="10686"/>
            </a:xfrm>
            <a:custGeom>
              <a:avLst/>
              <a:gdLst>
                <a:gd name="connsiteX0" fmla="*/ 40572 w 81262"/>
                <a:gd name="connsiteY0" fmla="*/ 39 h 10686"/>
                <a:gd name="connsiteX1" fmla="*/ 73214 w 81262"/>
                <a:gd name="connsiteY1" fmla="*/ 51 h 10686"/>
                <a:gd name="connsiteX2" fmla="*/ 81262 w 81262"/>
                <a:gd name="connsiteY2" fmla="*/ 5567 h 10686"/>
                <a:gd name="connsiteX3" fmla="*/ 73466 w 81262"/>
                <a:gd name="connsiteY3" fmla="*/ 10655 h 10686"/>
                <a:gd name="connsiteX4" fmla="*/ 8181 w 81262"/>
                <a:gd name="connsiteY4" fmla="*/ 10680 h 10686"/>
                <a:gd name="connsiteX5" fmla="*/ 8 w 81262"/>
                <a:gd name="connsiteY5" fmla="*/ 5215 h 10686"/>
                <a:gd name="connsiteX6" fmla="*/ 8559 w 81262"/>
                <a:gd name="connsiteY6" fmla="*/ 1 h 10686"/>
                <a:gd name="connsiteX7" fmla="*/ 40572 w 81262"/>
                <a:gd name="connsiteY7" fmla="*/ 39 h 1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62" h="10686">
                  <a:moveTo>
                    <a:pt x="40572" y="39"/>
                  </a:moveTo>
                  <a:cubicBezTo>
                    <a:pt x="51453" y="39"/>
                    <a:pt x="62334" y="13"/>
                    <a:pt x="73214" y="51"/>
                  </a:cubicBezTo>
                  <a:cubicBezTo>
                    <a:pt x="77131" y="64"/>
                    <a:pt x="81312" y="303"/>
                    <a:pt x="81262" y="5567"/>
                  </a:cubicBezTo>
                  <a:cubicBezTo>
                    <a:pt x="81211" y="10554"/>
                    <a:pt x="77093" y="10643"/>
                    <a:pt x="73466" y="10655"/>
                  </a:cubicBezTo>
                  <a:cubicBezTo>
                    <a:pt x="51705" y="10705"/>
                    <a:pt x="29943" y="10680"/>
                    <a:pt x="8181" y="10680"/>
                  </a:cubicBezTo>
                  <a:cubicBezTo>
                    <a:pt x="4176" y="10680"/>
                    <a:pt x="-207" y="10114"/>
                    <a:pt x="8" y="5215"/>
                  </a:cubicBezTo>
                  <a:cubicBezTo>
                    <a:pt x="209" y="542"/>
                    <a:pt x="4491" y="-24"/>
                    <a:pt x="8559" y="1"/>
                  </a:cubicBezTo>
                  <a:cubicBezTo>
                    <a:pt x="19225" y="89"/>
                    <a:pt x="29905" y="39"/>
                    <a:pt x="40572" y="39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3" name="Freeform: Shape 1242">
              <a:extLst>
                <a:ext uri="{FF2B5EF4-FFF2-40B4-BE49-F238E27FC236}">
                  <a16:creationId xmlns:a16="http://schemas.microsoft.com/office/drawing/2014/main" id="{79A7A565-1782-9B6F-F639-E4546A72CC67}"/>
                </a:ext>
              </a:extLst>
            </p:cNvPr>
            <p:cNvSpPr/>
            <p:nvPr/>
          </p:nvSpPr>
          <p:spPr>
            <a:xfrm>
              <a:off x="-319629" y="3850184"/>
              <a:ext cx="81309" cy="10753"/>
            </a:xfrm>
            <a:custGeom>
              <a:avLst/>
              <a:gdLst>
                <a:gd name="connsiteX0" fmla="*/ 40904 w 81309"/>
                <a:gd name="connsiteY0" fmla="*/ 52 h 10753"/>
                <a:gd name="connsiteX1" fmla="*/ 73560 w 81309"/>
                <a:gd name="connsiteY1" fmla="*/ 52 h 10753"/>
                <a:gd name="connsiteX2" fmla="*/ 81305 w 81309"/>
                <a:gd name="connsiteY2" fmla="*/ 5203 h 10753"/>
                <a:gd name="connsiteX3" fmla="*/ 73837 w 81309"/>
                <a:gd name="connsiteY3" fmla="*/ 10707 h 10753"/>
                <a:gd name="connsiteX4" fmla="*/ 7896 w 81309"/>
                <a:gd name="connsiteY4" fmla="*/ 10744 h 10753"/>
                <a:gd name="connsiteX5" fmla="*/ 0 w 81309"/>
                <a:gd name="connsiteY5" fmla="*/ 5493 h 10753"/>
                <a:gd name="connsiteX6" fmla="*/ 8236 w 81309"/>
                <a:gd name="connsiteY6" fmla="*/ 2 h 10753"/>
                <a:gd name="connsiteX7" fmla="*/ 40904 w 81309"/>
                <a:gd name="connsiteY7" fmla="*/ 52 h 1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309" h="10753">
                  <a:moveTo>
                    <a:pt x="40904" y="52"/>
                  </a:moveTo>
                  <a:cubicBezTo>
                    <a:pt x="51785" y="52"/>
                    <a:pt x="62679" y="65"/>
                    <a:pt x="73560" y="52"/>
                  </a:cubicBezTo>
                  <a:cubicBezTo>
                    <a:pt x="77325" y="52"/>
                    <a:pt x="81154" y="342"/>
                    <a:pt x="81305" y="5203"/>
                  </a:cubicBezTo>
                  <a:cubicBezTo>
                    <a:pt x="81468" y="10140"/>
                    <a:pt x="77527" y="10707"/>
                    <a:pt x="73837" y="10707"/>
                  </a:cubicBezTo>
                  <a:cubicBezTo>
                    <a:pt x="51861" y="10782"/>
                    <a:pt x="29872" y="10744"/>
                    <a:pt x="7896" y="10744"/>
                  </a:cubicBezTo>
                  <a:cubicBezTo>
                    <a:pt x="4055" y="10744"/>
                    <a:pt x="-13" y="9838"/>
                    <a:pt x="0" y="5493"/>
                  </a:cubicBezTo>
                  <a:cubicBezTo>
                    <a:pt x="13" y="833"/>
                    <a:pt x="4043" y="-48"/>
                    <a:pt x="8236" y="2"/>
                  </a:cubicBezTo>
                  <a:cubicBezTo>
                    <a:pt x="19130" y="140"/>
                    <a:pt x="30023" y="52"/>
                    <a:pt x="40904" y="52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4" name="Freeform: Shape 1243">
              <a:extLst>
                <a:ext uri="{FF2B5EF4-FFF2-40B4-BE49-F238E27FC236}">
                  <a16:creationId xmlns:a16="http://schemas.microsoft.com/office/drawing/2014/main" id="{0BBD6131-95CD-9B40-E7E3-D60E3F83A358}"/>
                </a:ext>
              </a:extLst>
            </p:cNvPr>
            <p:cNvSpPr/>
            <p:nvPr/>
          </p:nvSpPr>
          <p:spPr>
            <a:xfrm>
              <a:off x="-319591" y="3799671"/>
              <a:ext cx="81280" cy="10668"/>
            </a:xfrm>
            <a:custGeom>
              <a:avLst/>
              <a:gdLst>
                <a:gd name="connsiteX0" fmla="*/ 41220 w 81280"/>
                <a:gd name="connsiteY0" fmla="*/ 40 h 10668"/>
                <a:gd name="connsiteX1" fmla="*/ 73887 w 81280"/>
                <a:gd name="connsiteY1" fmla="*/ 27 h 10668"/>
                <a:gd name="connsiteX2" fmla="*/ 81280 w 81280"/>
                <a:gd name="connsiteY2" fmla="*/ 5581 h 10668"/>
                <a:gd name="connsiteX3" fmla="*/ 74064 w 81280"/>
                <a:gd name="connsiteY3" fmla="*/ 10644 h 10668"/>
                <a:gd name="connsiteX4" fmla="*/ 7469 w 81280"/>
                <a:gd name="connsiteY4" fmla="*/ 10669 h 10668"/>
                <a:gd name="connsiteX5" fmla="*/ 13 w 81280"/>
                <a:gd name="connsiteY5" fmla="*/ 5178 h 10668"/>
                <a:gd name="connsiteX6" fmla="*/ 7922 w 81280"/>
                <a:gd name="connsiteY6" fmla="*/ 2 h 10668"/>
                <a:gd name="connsiteX7" fmla="*/ 41220 w 81280"/>
                <a:gd name="connsiteY7" fmla="*/ 40 h 1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0" h="10668">
                  <a:moveTo>
                    <a:pt x="41220" y="40"/>
                  </a:moveTo>
                  <a:cubicBezTo>
                    <a:pt x="52113" y="40"/>
                    <a:pt x="63007" y="77"/>
                    <a:pt x="73887" y="27"/>
                  </a:cubicBezTo>
                  <a:cubicBezTo>
                    <a:pt x="77854" y="2"/>
                    <a:pt x="81330" y="846"/>
                    <a:pt x="81280" y="5581"/>
                  </a:cubicBezTo>
                  <a:cubicBezTo>
                    <a:pt x="81230" y="10102"/>
                    <a:pt x="77603" y="10631"/>
                    <a:pt x="74064" y="10644"/>
                  </a:cubicBezTo>
                  <a:cubicBezTo>
                    <a:pt x="51861" y="10669"/>
                    <a:pt x="29659" y="10644"/>
                    <a:pt x="7469" y="10669"/>
                  </a:cubicBezTo>
                  <a:cubicBezTo>
                    <a:pt x="3539" y="10669"/>
                    <a:pt x="-251" y="9699"/>
                    <a:pt x="13" y="5178"/>
                  </a:cubicBezTo>
                  <a:cubicBezTo>
                    <a:pt x="265" y="934"/>
                    <a:pt x="3917" y="-49"/>
                    <a:pt x="7922" y="2"/>
                  </a:cubicBezTo>
                  <a:cubicBezTo>
                    <a:pt x="19017" y="140"/>
                    <a:pt x="30112" y="40"/>
                    <a:pt x="41220" y="4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5" name="Freeform: Shape 1244">
              <a:extLst>
                <a:ext uri="{FF2B5EF4-FFF2-40B4-BE49-F238E27FC236}">
                  <a16:creationId xmlns:a16="http://schemas.microsoft.com/office/drawing/2014/main" id="{B7025072-82A3-A63A-48F1-D7E381CADA50}"/>
                </a:ext>
              </a:extLst>
            </p:cNvPr>
            <p:cNvSpPr/>
            <p:nvPr/>
          </p:nvSpPr>
          <p:spPr>
            <a:xfrm>
              <a:off x="-359878" y="3850047"/>
              <a:ext cx="25630" cy="10726"/>
            </a:xfrm>
            <a:custGeom>
              <a:avLst/>
              <a:gdLst>
                <a:gd name="connsiteX0" fmla="*/ 13211 w 25630"/>
                <a:gd name="connsiteY0" fmla="*/ 315 h 10726"/>
                <a:gd name="connsiteX1" fmla="*/ 21246 w 25630"/>
                <a:gd name="connsiteY1" fmla="*/ 516 h 10726"/>
                <a:gd name="connsiteX2" fmla="*/ 25628 w 25630"/>
                <a:gd name="connsiteY2" fmla="*/ 5302 h 10726"/>
                <a:gd name="connsiteX3" fmla="*/ 21636 w 25630"/>
                <a:gd name="connsiteY3" fmla="*/ 10251 h 10726"/>
                <a:gd name="connsiteX4" fmla="*/ 4282 w 25630"/>
                <a:gd name="connsiteY4" fmla="*/ 10277 h 10726"/>
                <a:gd name="connsiteX5" fmla="*/ 26 w 25630"/>
                <a:gd name="connsiteY5" fmla="*/ 5453 h 10726"/>
                <a:gd name="connsiteX6" fmla="*/ 5151 w 25630"/>
                <a:gd name="connsiteY6" fmla="*/ 441 h 10726"/>
                <a:gd name="connsiteX7" fmla="*/ 13199 w 25630"/>
                <a:gd name="connsiteY7" fmla="*/ 239 h 10726"/>
                <a:gd name="connsiteX8" fmla="*/ 13211 w 25630"/>
                <a:gd name="connsiteY8" fmla="*/ 315 h 10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30" h="10726">
                  <a:moveTo>
                    <a:pt x="13211" y="315"/>
                  </a:moveTo>
                  <a:cubicBezTo>
                    <a:pt x="15919" y="315"/>
                    <a:pt x="18840" y="-315"/>
                    <a:pt x="21246" y="516"/>
                  </a:cubicBezTo>
                  <a:cubicBezTo>
                    <a:pt x="23135" y="1171"/>
                    <a:pt x="25540" y="3577"/>
                    <a:pt x="25628" y="5302"/>
                  </a:cubicBezTo>
                  <a:cubicBezTo>
                    <a:pt x="25704" y="6964"/>
                    <a:pt x="23236" y="10075"/>
                    <a:pt x="21636" y="10251"/>
                  </a:cubicBezTo>
                  <a:cubicBezTo>
                    <a:pt x="15906" y="10868"/>
                    <a:pt x="10025" y="10894"/>
                    <a:pt x="4282" y="10277"/>
                  </a:cubicBezTo>
                  <a:cubicBezTo>
                    <a:pt x="2595" y="10100"/>
                    <a:pt x="-302" y="6650"/>
                    <a:pt x="26" y="5453"/>
                  </a:cubicBezTo>
                  <a:cubicBezTo>
                    <a:pt x="592" y="3400"/>
                    <a:pt x="3023" y="1197"/>
                    <a:pt x="5151" y="441"/>
                  </a:cubicBezTo>
                  <a:cubicBezTo>
                    <a:pt x="7544" y="-415"/>
                    <a:pt x="10491" y="239"/>
                    <a:pt x="13199" y="239"/>
                  </a:cubicBezTo>
                  <a:cubicBezTo>
                    <a:pt x="13211" y="265"/>
                    <a:pt x="13211" y="290"/>
                    <a:pt x="13211" y="315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6" name="Freeform: Shape 1245">
              <a:extLst>
                <a:ext uri="{FF2B5EF4-FFF2-40B4-BE49-F238E27FC236}">
                  <a16:creationId xmlns:a16="http://schemas.microsoft.com/office/drawing/2014/main" id="{2A022F9B-E917-0393-3590-7C89CFA81D30}"/>
                </a:ext>
              </a:extLst>
            </p:cNvPr>
            <p:cNvSpPr/>
            <p:nvPr/>
          </p:nvSpPr>
          <p:spPr>
            <a:xfrm>
              <a:off x="-359877" y="3900743"/>
              <a:ext cx="25630" cy="10635"/>
            </a:xfrm>
            <a:custGeom>
              <a:avLst/>
              <a:gdLst>
                <a:gd name="connsiteX0" fmla="*/ 13046 w 25630"/>
                <a:gd name="connsiteY0" fmla="*/ 10636 h 10635"/>
                <a:gd name="connsiteX1" fmla="*/ 4407 w 25630"/>
                <a:gd name="connsiteY1" fmla="*/ 10031 h 10635"/>
                <a:gd name="connsiteX2" fmla="*/ 11 w 25630"/>
                <a:gd name="connsiteY2" fmla="*/ 5120 h 10635"/>
                <a:gd name="connsiteX3" fmla="*/ 3852 w 25630"/>
                <a:gd name="connsiteY3" fmla="*/ 435 h 10635"/>
                <a:gd name="connsiteX4" fmla="*/ 21836 w 25630"/>
                <a:gd name="connsiteY4" fmla="*/ 435 h 10635"/>
                <a:gd name="connsiteX5" fmla="*/ 25627 w 25630"/>
                <a:gd name="connsiteY5" fmla="*/ 5586 h 10635"/>
                <a:gd name="connsiteX6" fmla="*/ 21081 w 25630"/>
                <a:gd name="connsiteY6" fmla="*/ 10107 h 10635"/>
                <a:gd name="connsiteX7" fmla="*/ 13046 w 25630"/>
                <a:gd name="connsiteY7" fmla="*/ 10296 h 10635"/>
                <a:gd name="connsiteX8" fmla="*/ 13046 w 25630"/>
                <a:gd name="connsiteY8" fmla="*/ 10636 h 10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30" h="10635">
                  <a:moveTo>
                    <a:pt x="13046" y="10636"/>
                  </a:moveTo>
                  <a:cubicBezTo>
                    <a:pt x="10149" y="10497"/>
                    <a:pt x="7039" y="10950"/>
                    <a:pt x="4407" y="10031"/>
                  </a:cubicBezTo>
                  <a:cubicBezTo>
                    <a:pt x="2505" y="9351"/>
                    <a:pt x="276" y="6996"/>
                    <a:pt x="11" y="5120"/>
                  </a:cubicBezTo>
                  <a:cubicBezTo>
                    <a:pt x="-190" y="3697"/>
                    <a:pt x="2329" y="586"/>
                    <a:pt x="3852" y="435"/>
                  </a:cubicBezTo>
                  <a:cubicBezTo>
                    <a:pt x="9809" y="-119"/>
                    <a:pt x="15892" y="-170"/>
                    <a:pt x="21836" y="435"/>
                  </a:cubicBezTo>
                  <a:cubicBezTo>
                    <a:pt x="23373" y="586"/>
                    <a:pt x="25728" y="3860"/>
                    <a:pt x="25627" y="5586"/>
                  </a:cubicBezTo>
                  <a:cubicBezTo>
                    <a:pt x="25539" y="7235"/>
                    <a:pt x="22995" y="9502"/>
                    <a:pt x="21081" y="10107"/>
                  </a:cubicBezTo>
                  <a:cubicBezTo>
                    <a:pt x="18637" y="10887"/>
                    <a:pt x="15741" y="10296"/>
                    <a:pt x="13046" y="10296"/>
                  </a:cubicBezTo>
                  <a:cubicBezTo>
                    <a:pt x="13046" y="10422"/>
                    <a:pt x="13046" y="10522"/>
                    <a:pt x="13046" y="10636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7" name="Freeform: Shape 1246">
              <a:extLst>
                <a:ext uri="{FF2B5EF4-FFF2-40B4-BE49-F238E27FC236}">
                  <a16:creationId xmlns:a16="http://schemas.microsoft.com/office/drawing/2014/main" id="{FA5C138D-EB57-2403-908F-2FA3E21B3815}"/>
                </a:ext>
              </a:extLst>
            </p:cNvPr>
            <p:cNvSpPr/>
            <p:nvPr/>
          </p:nvSpPr>
          <p:spPr>
            <a:xfrm>
              <a:off x="-360167" y="3799459"/>
              <a:ext cx="26245" cy="11104"/>
            </a:xfrm>
            <a:custGeom>
              <a:avLst/>
              <a:gdLst>
                <a:gd name="connsiteX0" fmla="*/ 13211 w 26245"/>
                <a:gd name="connsiteY0" fmla="*/ 265 h 11104"/>
                <a:gd name="connsiteX1" fmla="*/ 20616 w 26245"/>
                <a:gd name="connsiteY1" fmla="*/ 466 h 11104"/>
                <a:gd name="connsiteX2" fmla="*/ 26245 w 26245"/>
                <a:gd name="connsiteY2" fmla="*/ 5743 h 11104"/>
                <a:gd name="connsiteX3" fmla="*/ 20968 w 26245"/>
                <a:gd name="connsiteY3" fmla="*/ 10528 h 11104"/>
                <a:gd name="connsiteX4" fmla="*/ 6058 w 26245"/>
                <a:gd name="connsiteY4" fmla="*/ 10591 h 11104"/>
                <a:gd name="connsiteX5" fmla="*/ 0 w 26245"/>
                <a:gd name="connsiteY5" fmla="*/ 5730 h 11104"/>
                <a:gd name="connsiteX6" fmla="*/ 6435 w 26245"/>
                <a:gd name="connsiteY6" fmla="*/ 428 h 11104"/>
                <a:gd name="connsiteX7" fmla="*/ 13211 w 26245"/>
                <a:gd name="connsiteY7" fmla="*/ 265 h 1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245" h="11104">
                  <a:moveTo>
                    <a:pt x="13211" y="265"/>
                  </a:moveTo>
                  <a:cubicBezTo>
                    <a:pt x="15704" y="277"/>
                    <a:pt x="18513" y="-441"/>
                    <a:pt x="20616" y="466"/>
                  </a:cubicBezTo>
                  <a:cubicBezTo>
                    <a:pt x="22832" y="1423"/>
                    <a:pt x="24394" y="3917"/>
                    <a:pt x="26245" y="5743"/>
                  </a:cubicBezTo>
                  <a:cubicBezTo>
                    <a:pt x="24495" y="7418"/>
                    <a:pt x="22920" y="10239"/>
                    <a:pt x="20968" y="10528"/>
                  </a:cubicBezTo>
                  <a:cubicBezTo>
                    <a:pt x="16070" y="11246"/>
                    <a:pt x="10944" y="11322"/>
                    <a:pt x="6058" y="10591"/>
                  </a:cubicBezTo>
                  <a:cubicBezTo>
                    <a:pt x="3841" y="10264"/>
                    <a:pt x="2002" y="7430"/>
                    <a:pt x="0" y="5730"/>
                  </a:cubicBezTo>
                  <a:cubicBezTo>
                    <a:pt x="2116" y="3904"/>
                    <a:pt x="3992" y="1549"/>
                    <a:pt x="6435" y="428"/>
                  </a:cubicBezTo>
                  <a:cubicBezTo>
                    <a:pt x="8312" y="-428"/>
                    <a:pt x="10919" y="265"/>
                    <a:pt x="13211" y="265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48" name="Graphic 1196">
            <a:extLst>
              <a:ext uri="{FF2B5EF4-FFF2-40B4-BE49-F238E27FC236}">
                <a16:creationId xmlns:a16="http://schemas.microsoft.com/office/drawing/2014/main" id="{664EA0C6-E59E-B304-3C79-B38B33529EAE}"/>
              </a:ext>
            </a:extLst>
          </p:cNvPr>
          <p:cNvGrpSpPr/>
          <p:nvPr/>
        </p:nvGrpSpPr>
        <p:grpSpPr>
          <a:xfrm>
            <a:off x="578157" y="5136427"/>
            <a:ext cx="330631" cy="275689"/>
            <a:chOff x="-469556" y="4355902"/>
            <a:chExt cx="330631" cy="275689"/>
          </a:xfrm>
          <a:solidFill>
            <a:schemeClr val="bg1"/>
          </a:solidFill>
        </p:grpSpPr>
        <p:sp>
          <p:nvSpPr>
            <p:cNvPr id="1249" name="Freeform: Shape 1248">
              <a:extLst>
                <a:ext uri="{FF2B5EF4-FFF2-40B4-BE49-F238E27FC236}">
                  <a16:creationId xmlns:a16="http://schemas.microsoft.com/office/drawing/2014/main" id="{0DE7D7F2-3094-EB65-9AED-231D8E99A38E}"/>
                </a:ext>
              </a:extLst>
            </p:cNvPr>
            <p:cNvSpPr/>
            <p:nvPr/>
          </p:nvSpPr>
          <p:spPr>
            <a:xfrm>
              <a:off x="-425201" y="4355902"/>
              <a:ext cx="201039" cy="201094"/>
            </a:xfrm>
            <a:custGeom>
              <a:avLst/>
              <a:gdLst>
                <a:gd name="connsiteX0" fmla="*/ 0 w 201039"/>
                <a:gd name="connsiteY0" fmla="*/ 121486 h 201094"/>
                <a:gd name="connsiteX1" fmla="*/ 99037 w 201039"/>
                <a:gd name="connsiteY1" fmla="*/ 2249 h 201094"/>
                <a:gd name="connsiteX2" fmla="*/ 196549 w 201039"/>
                <a:gd name="connsiteY2" fmla="*/ 26089 h 201094"/>
                <a:gd name="connsiteX3" fmla="*/ 197254 w 201039"/>
                <a:gd name="connsiteY3" fmla="*/ 38179 h 201094"/>
                <a:gd name="connsiteX4" fmla="*/ 38297 w 201039"/>
                <a:gd name="connsiteY4" fmla="*/ 197074 h 201094"/>
                <a:gd name="connsiteX5" fmla="*/ 25225 w 201039"/>
                <a:gd name="connsiteY5" fmla="*/ 196179 h 201094"/>
                <a:gd name="connsiteX6" fmla="*/ 0 w 201039"/>
                <a:gd name="connsiteY6" fmla="*/ 121486 h 201094"/>
                <a:gd name="connsiteX7" fmla="*/ 11145 w 201039"/>
                <a:gd name="connsiteY7" fmla="*/ 115857 h 201094"/>
                <a:gd name="connsiteX8" fmla="*/ 57717 w 201039"/>
                <a:gd name="connsiteY8" fmla="*/ 115857 h 201094"/>
                <a:gd name="connsiteX9" fmla="*/ 64391 w 201039"/>
                <a:gd name="connsiteY9" fmla="*/ 73290 h 201094"/>
                <a:gd name="connsiteX10" fmla="*/ 29784 w 201039"/>
                <a:gd name="connsiteY10" fmla="*/ 65306 h 201094"/>
                <a:gd name="connsiteX11" fmla="*/ 25427 w 201039"/>
                <a:gd name="connsiteY11" fmla="*/ 67220 h 201094"/>
                <a:gd name="connsiteX12" fmla="*/ 11145 w 201039"/>
                <a:gd name="connsiteY12" fmla="*/ 115857 h 201094"/>
                <a:gd name="connsiteX13" fmla="*/ 32655 w 201039"/>
                <a:gd name="connsiteY13" fmla="*/ 187527 h 201094"/>
                <a:gd name="connsiteX14" fmla="*/ 59996 w 201039"/>
                <a:gd name="connsiteY14" fmla="*/ 159784 h 201094"/>
                <a:gd name="connsiteX15" fmla="*/ 61621 w 201039"/>
                <a:gd name="connsiteY15" fmla="*/ 155376 h 201094"/>
                <a:gd name="connsiteX16" fmla="*/ 58107 w 201039"/>
                <a:gd name="connsiteY16" fmla="*/ 128085 h 201094"/>
                <a:gd name="connsiteX17" fmla="*/ 11095 w 201039"/>
                <a:gd name="connsiteY17" fmla="*/ 128085 h 201094"/>
                <a:gd name="connsiteX18" fmla="*/ 32655 w 201039"/>
                <a:gd name="connsiteY18" fmla="*/ 187527 h 201094"/>
                <a:gd name="connsiteX19" fmla="*/ 115849 w 201039"/>
                <a:gd name="connsiteY19" fmla="*/ 78051 h 201094"/>
                <a:gd name="connsiteX20" fmla="*/ 80524 w 201039"/>
                <a:gd name="connsiteY20" fmla="*/ 75028 h 201094"/>
                <a:gd name="connsiteX21" fmla="*/ 75952 w 201039"/>
                <a:gd name="connsiteY21" fmla="*/ 76754 h 201094"/>
                <a:gd name="connsiteX22" fmla="*/ 68484 w 201039"/>
                <a:gd name="connsiteY22" fmla="*/ 116310 h 201094"/>
                <a:gd name="connsiteX23" fmla="*/ 100825 w 201039"/>
                <a:gd name="connsiteY23" fmla="*/ 115668 h 201094"/>
                <a:gd name="connsiteX24" fmla="*/ 115257 w 201039"/>
                <a:gd name="connsiteY24" fmla="*/ 101475 h 201094"/>
                <a:gd name="connsiteX25" fmla="*/ 115849 w 201039"/>
                <a:gd name="connsiteY25" fmla="*/ 78051 h 201094"/>
                <a:gd name="connsiteX26" fmla="*/ 93659 w 201039"/>
                <a:gd name="connsiteY26" fmla="*/ 14692 h 201094"/>
                <a:gd name="connsiteX27" fmla="*/ 33373 w 201039"/>
                <a:gd name="connsiteY27" fmla="*/ 55118 h 201094"/>
                <a:gd name="connsiteX28" fmla="*/ 67250 w 201039"/>
                <a:gd name="connsiteY28" fmla="*/ 62233 h 201094"/>
                <a:gd name="connsiteX29" fmla="*/ 93659 w 201039"/>
                <a:gd name="connsiteY29" fmla="*/ 14692 h 201094"/>
                <a:gd name="connsiteX30" fmla="*/ 115547 w 201039"/>
                <a:gd name="connsiteY30" fmla="*/ 12287 h 201094"/>
                <a:gd name="connsiteX31" fmla="*/ 113708 w 201039"/>
                <a:gd name="connsiteY31" fmla="*/ 11077 h 201094"/>
                <a:gd name="connsiteX32" fmla="*/ 80058 w 201039"/>
                <a:gd name="connsiteY32" fmla="*/ 64324 h 201094"/>
                <a:gd name="connsiteX33" fmla="*/ 115547 w 201039"/>
                <a:gd name="connsiteY33" fmla="*/ 66452 h 201094"/>
                <a:gd name="connsiteX34" fmla="*/ 115547 w 201039"/>
                <a:gd name="connsiteY34" fmla="*/ 12287 h 201094"/>
                <a:gd name="connsiteX35" fmla="*/ 127549 w 201039"/>
                <a:gd name="connsiteY35" fmla="*/ 10763 h 201094"/>
                <a:gd name="connsiteX36" fmla="*/ 127549 w 201039"/>
                <a:gd name="connsiteY36" fmla="*/ 66540 h 201094"/>
                <a:gd name="connsiteX37" fmla="*/ 153454 w 201039"/>
                <a:gd name="connsiteY37" fmla="*/ 64626 h 201094"/>
                <a:gd name="connsiteX38" fmla="*/ 159259 w 201039"/>
                <a:gd name="connsiteY38" fmla="*/ 55369 h 201094"/>
                <a:gd name="connsiteX39" fmla="*/ 132888 w 201039"/>
                <a:gd name="connsiteY39" fmla="*/ 14427 h 201094"/>
                <a:gd name="connsiteX40" fmla="*/ 127549 w 201039"/>
                <a:gd name="connsiteY40" fmla="*/ 10763 h 201094"/>
                <a:gd name="connsiteX41" fmla="*/ 169133 w 201039"/>
                <a:gd name="connsiteY41" fmla="*/ 48493 h 201094"/>
                <a:gd name="connsiteX42" fmla="*/ 185857 w 201039"/>
                <a:gd name="connsiteY42" fmla="*/ 31907 h 201094"/>
                <a:gd name="connsiteX43" fmla="*/ 148744 w 201039"/>
                <a:gd name="connsiteY43" fmla="*/ 14742 h 201094"/>
                <a:gd name="connsiteX44" fmla="*/ 169133 w 201039"/>
                <a:gd name="connsiteY44" fmla="*/ 48493 h 201094"/>
                <a:gd name="connsiteX45" fmla="*/ 90951 w 201039"/>
                <a:gd name="connsiteY45" fmla="*/ 127947 h 201094"/>
                <a:gd name="connsiteX46" fmla="*/ 69378 w 201039"/>
                <a:gd name="connsiteY46" fmla="*/ 127947 h 201094"/>
                <a:gd name="connsiteX47" fmla="*/ 71519 w 201039"/>
                <a:gd name="connsiteY47" fmla="*/ 146535 h 201094"/>
                <a:gd name="connsiteX48" fmla="*/ 90951 w 201039"/>
                <a:gd name="connsiteY48" fmla="*/ 127947 h 201094"/>
                <a:gd name="connsiteX49" fmla="*/ 141112 w 201039"/>
                <a:gd name="connsiteY49" fmla="*/ 77560 h 201094"/>
                <a:gd name="connsiteX50" fmla="*/ 127549 w 201039"/>
                <a:gd name="connsiteY50" fmla="*/ 77560 h 201094"/>
                <a:gd name="connsiteX51" fmla="*/ 127549 w 201039"/>
                <a:gd name="connsiteY51" fmla="*/ 90896 h 201094"/>
                <a:gd name="connsiteX52" fmla="*/ 141112 w 201039"/>
                <a:gd name="connsiteY52" fmla="*/ 77560 h 20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01039" h="201094">
                  <a:moveTo>
                    <a:pt x="0" y="121486"/>
                  </a:moveTo>
                  <a:cubicBezTo>
                    <a:pt x="13" y="63102"/>
                    <a:pt x="41068" y="12941"/>
                    <a:pt x="99037" y="2249"/>
                  </a:cubicBezTo>
                  <a:cubicBezTo>
                    <a:pt x="134714" y="-4337"/>
                    <a:pt x="167634" y="3521"/>
                    <a:pt x="196549" y="26089"/>
                  </a:cubicBezTo>
                  <a:cubicBezTo>
                    <a:pt x="202368" y="30635"/>
                    <a:pt x="202456" y="32978"/>
                    <a:pt x="197254" y="38179"/>
                  </a:cubicBezTo>
                  <a:cubicBezTo>
                    <a:pt x="144286" y="91148"/>
                    <a:pt x="91291" y="144117"/>
                    <a:pt x="38297" y="197074"/>
                  </a:cubicBezTo>
                  <a:cubicBezTo>
                    <a:pt x="32693" y="202678"/>
                    <a:pt x="30263" y="202464"/>
                    <a:pt x="25225" y="196179"/>
                  </a:cubicBezTo>
                  <a:cubicBezTo>
                    <a:pt x="9282" y="176256"/>
                    <a:pt x="0" y="148764"/>
                    <a:pt x="0" y="121486"/>
                  </a:cubicBezTo>
                  <a:close/>
                  <a:moveTo>
                    <a:pt x="11145" y="115857"/>
                  </a:moveTo>
                  <a:cubicBezTo>
                    <a:pt x="27076" y="115857"/>
                    <a:pt x="42642" y="115857"/>
                    <a:pt x="57717" y="115857"/>
                  </a:cubicBezTo>
                  <a:cubicBezTo>
                    <a:pt x="59996" y="101324"/>
                    <a:pt x="62200" y="87219"/>
                    <a:pt x="64391" y="73290"/>
                  </a:cubicBezTo>
                  <a:cubicBezTo>
                    <a:pt x="52906" y="70595"/>
                    <a:pt x="41370" y="67799"/>
                    <a:pt x="29784" y="65306"/>
                  </a:cubicBezTo>
                  <a:cubicBezTo>
                    <a:pt x="28487" y="65029"/>
                    <a:pt x="26081" y="66087"/>
                    <a:pt x="25427" y="67220"/>
                  </a:cubicBezTo>
                  <a:cubicBezTo>
                    <a:pt x="16926" y="82144"/>
                    <a:pt x="12027" y="98163"/>
                    <a:pt x="11145" y="115857"/>
                  </a:cubicBezTo>
                  <a:close/>
                  <a:moveTo>
                    <a:pt x="32655" y="187527"/>
                  </a:moveTo>
                  <a:cubicBezTo>
                    <a:pt x="42151" y="177931"/>
                    <a:pt x="51155" y="168939"/>
                    <a:pt x="59996" y="159784"/>
                  </a:cubicBezTo>
                  <a:cubicBezTo>
                    <a:pt x="61004" y="158738"/>
                    <a:pt x="61772" y="156786"/>
                    <a:pt x="61621" y="155376"/>
                  </a:cubicBezTo>
                  <a:cubicBezTo>
                    <a:pt x="60613" y="146308"/>
                    <a:pt x="59329" y="137279"/>
                    <a:pt x="58107" y="128085"/>
                  </a:cubicBezTo>
                  <a:cubicBezTo>
                    <a:pt x="42567" y="128085"/>
                    <a:pt x="27026" y="128085"/>
                    <a:pt x="11095" y="128085"/>
                  </a:cubicBezTo>
                  <a:cubicBezTo>
                    <a:pt x="12619" y="149923"/>
                    <a:pt x="19520" y="169216"/>
                    <a:pt x="32655" y="187527"/>
                  </a:cubicBezTo>
                  <a:close/>
                  <a:moveTo>
                    <a:pt x="115849" y="78051"/>
                  </a:moveTo>
                  <a:cubicBezTo>
                    <a:pt x="103407" y="76955"/>
                    <a:pt x="91971" y="75859"/>
                    <a:pt x="80524" y="75028"/>
                  </a:cubicBezTo>
                  <a:cubicBezTo>
                    <a:pt x="78987" y="74915"/>
                    <a:pt x="76129" y="75872"/>
                    <a:pt x="75952" y="76754"/>
                  </a:cubicBezTo>
                  <a:cubicBezTo>
                    <a:pt x="73295" y="89662"/>
                    <a:pt x="71003" y="102646"/>
                    <a:pt x="68484" y="116310"/>
                  </a:cubicBezTo>
                  <a:cubicBezTo>
                    <a:pt x="80511" y="116310"/>
                    <a:pt x="91153" y="118010"/>
                    <a:pt x="100825" y="115668"/>
                  </a:cubicBezTo>
                  <a:cubicBezTo>
                    <a:pt x="106618" y="114270"/>
                    <a:pt x="113167" y="107369"/>
                    <a:pt x="115257" y="101475"/>
                  </a:cubicBezTo>
                  <a:cubicBezTo>
                    <a:pt x="117763" y="94460"/>
                    <a:pt x="115849" y="85859"/>
                    <a:pt x="115849" y="78051"/>
                  </a:cubicBezTo>
                  <a:close/>
                  <a:moveTo>
                    <a:pt x="93659" y="14692"/>
                  </a:moveTo>
                  <a:cubicBezTo>
                    <a:pt x="69832" y="21165"/>
                    <a:pt x="49606" y="33922"/>
                    <a:pt x="33373" y="55118"/>
                  </a:cubicBezTo>
                  <a:cubicBezTo>
                    <a:pt x="45879" y="57750"/>
                    <a:pt x="57200" y="60130"/>
                    <a:pt x="67250" y="62233"/>
                  </a:cubicBezTo>
                  <a:cubicBezTo>
                    <a:pt x="76444" y="45697"/>
                    <a:pt x="85095" y="30119"/>
                    <a:pt x="93659" y="14692"/>
                  </a:cubicBezTo>
                  <a:close/>
                  <a:moveTo>
                    <a:pt x="115547" y="12287"/>
                  </a:moveTo>
                  <a:cubicBezTo>
                    <a:pt x="114930" y="11883"/>
                    <a:pt x="114325" y="11481"/>
                    <a:pt x="113708" y="11077"/>
                  </a:cubicBezTo>
                  <a:cubicBezTo>
                    <a:pt x="98508" y="25724"/>
                    <a:pt x="88256" y="43607"/>
                    <a:pt x="80058" y="64324"/>
                  </a:cubicBezTo>
                  <a:cubicBezTo>
                    <a:pt x="92513" y="65067"/>
                    <a:pt x="103847" y="65747"/>
                    <a:pt x="115547" y="66452"/>
                  </a:cubicBezTo>
                  <a:cubicBezTo>
                    <a:pt x="115547" y="47750"/>
                    <a:pt x="115547" y="30018"/>
                    <a:pt x="115547" y="12287"/>
                  </a:cubicBezTo>
                  <a:close/>
                  <a:moveTo>
                    <a:pt x="127549" y="10763"/>
                  </a:moveTo>
                  <a:cubicBezTo>
                    <a:pt x="127549" y="29905"/>
                    <a:pt x="127549" y="47763"/>
                    <a:pt x="127549" y="66540"/>
                  </a:cubicBezTo>
                  <a:cubicBezTo>
                    <a:pt x="136477" y="65910"/>
                    <a:pt x="144991" y="65520"/>
                    <a:pt x="153454" y="64626"/>
                  </a:cubicBezTo>
                  <a:cubicBezTo>
                    <a:pt x="158239" y="64122"/>
                    <a:pt x="161526" y="59022"/>
                    <a:pt x="159259" y="55369"/>
                  </a:cubicBezTo>
                  <a:cubicBezTo>
                    <a:pt x="150721" y="41567"/>
                    <a:pt x="141830" y="27978"/>
                    <a:pt x="132888" y="14427"/>
                  </a:cubicBezTo>
                  <a:cubicBezTo>
                    <a:pt x="131931" y="12992"/>
                    <a:pt x="129853" y="12299"/>
                    <a:pt x="127549" y="10763"/>
                  </a:cubicBezTo>
                  <a:close/>
                  <a:moveTo>
                    <a:pt x="169133" y="48493"/>
                  </a:moveTo>
                  <a:cubicBezTo>
                    <a:pt x="174397" y="43267"/>
                    <a:pt x="180064" y="37650"/>
                    <a:pt x="185857" y="31907"/>
                  </a:cubicBezTo>
                  <a:cubicBezTo>
                    <a:pt x="174838" y="23948"/>
                    <a:pt x="162483" y="17941"/>
                    <a:pt x="148744" y="14742"/>
                  </a:cubicBezTo>
                  <a:cubicBezTo>
                    <a:pt x="155884" y="26555"/>
                    <a:pt x="162773" y="37952"/>
                    <a:pt x="169133" y="48493"/>
                  </a:cubicBezTo>
                  <a:close/>
                  <a:moveTo>
                    <a:pt x="90951" y="127947"/>
                  </a:moveTo>
                  <a:cubicBezTo>
                    <a:pt x="83697" y="127947"/>
                    <a:pt x="76784" y="127947"/>
                    <a:pt x="69378" y="127947"/>
                  </a:cubicBezTo>
                  <a:cubicBezTo>
                    <a:pt x="70134" y="134533"/>
                    <a:pt x="70839" y="140692"/>
                    <a:pt x="71519" y="146535"/>
                  </a:cubicBezTo>
                  <a:cubicBezTo>
                    <a:pt x="78169" y="140175"/>
                    <a:pt x="84390" y="134231"/>
                    <a:pt x="90951" y="127947"/>
                  </a:cubicBezTo>
                  <a:close/>
                  <a:moveTo>
                    <a:pt x="141112" y="77560"/>
                  </a:moveTo>
                  <a:cubicBezTo>
                    <a:pt x="136515" y="77560"/>
                    <a:pt x="132095" y="77560"/>
                    <a:pt x="127549" y="77560"/>
                  </a:cubicBezTo>
                  <a:cubicBezTo>
                    <a:pt x="127549" y="82320"/>
                    <a:pt x="127549" y="86703"/>
                    <a:pt x="127549" y="90896"/>
                  </a:cubicBezTo>
                  <a:cubicBezTo>
                    <a:pt x="132007" y="86514"/>
                    <a:pt x="136377" y="82219"/>
                    <a:pt x="141112" y="7756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0" name="Freeform: Shape 1249">
              <a:extLst>
                <a:ext uri="{FF2B5EF4-FFF2-40B4-BE49-F238E27FC236}">
                  <a16:creationId xmlns:a16="http://schemas.microsoft.com/office/drawing/2014/main" id="{3B8AF255-F45F-1096-1E84-7874A312632C}"/>
                </a:ext>
              </a:extLst>
            </p:cNvPr>
            <p:cNvSpPr/>
            <p:nvPr/>
          </p:nvSpPr>
          <p:spPr>
            <a:xfrm>
              <a:off x="-383224" y="4398033"/>
              <a:ext cx="201105" cy="233558"/>
            </a:xfrm>
            <a:custGeom>
              <a:avLst/>
              <a:gdLst>
                <a:gd name="connsiteX0" fmla="*/ 90282 w 201105"/>
                <a:gd name="connsiteY0" fmla="*/ 201136 h 233558"/>
                <a:gd name="connsiteX1" fmla="*/ 7302 w 201105"/>
                <a:gd name="connsiteY1" fmla="*/ 177473 h 233558"/>
                <a:gd name="connsiteX2" fmla="*/ 4292 w 201105"/>
                <a:gd name="connsiteY2" fmla="*/ 175206 h 233558"/>
                <a:gd name="connsiteX3" fmla="*/ 3562 w 201105"/>
                <a:gd name="connsiteY3" fmla="*/ 163532 h 233558"/>
                <a:gd name="connsiteX4" fmla="*/ 58710 w 201105"/>
                <a:gd name="connsiteY4" fmla="*/ 108309 h 233558"/>
                <a:gd name="connsiteX5" fmla="*/ 161096 w 201105"/>
                <a:gd name="connsiteY5" fmla="*/ 5972 h 233558"/>
                <a:gd name="connsiteX6" fmla="*/ 177279 w 201105"/>
                <a:gd name="connsiteY6" fmla="*/ 7144 h 233558"/>
                <a:gd name="connsiteX7" fmla="*/ 153401 w 201105"/>
                <a:gd name="connsiteY7" fmla="*/ 176667 h 233558"/>
                <a:gd name="connsiteX8" fmla="*/ 126678 w 201105"/>
                <a:gd name="connsiteY8" fmla="*/ 204071 h 233558"/>
                <a:gd name="connsiteX9" fmla="*/ 101729 w 201105"/>
                <a:gd name="connsiteY9" fmla="*/ 230706 h 233558"/>
                <a:gd name="connsiteX10" fmla="*/ 93783 w 201105"/>
                <a:gd name="connsiteY10" fmla="*/ 233402 h 233558"/>
                <a:gd name="connsiteX11" fmla="*/ 90433 w 201105"/>
                <a:gd name="connsiteY11" fmla="*/ 226211 h 233558"/>
                <a:gd name="connsiteX12" fmla="*/ 90282 w 201105"/>
                <a:gd name="connsiteY12" fmla="*/ 201136 h 233558"/>
                <a:gd name="connsiteX13" fmla="*/ 169697 w 201105"/>
                <a:gd name="connsiteY13" fmla="*/ 15569 h 233558"/>
                <a:gd name="connsiteX14" fmla="*/ 15476 w 201105"/>
                <a:gd name="connsiteY14" fmla="*/ 169728 h 233558"/>
                <a:gd name="connsiteX15" fmla="*/ 92561 w 201105"/>
                <a:gd name="connsiteY15" fmla="*/ 189487 h 233558"/>
                <a:gd name="connsiteX16" fmla="*/ 101566 w 201105"/>
                <a:gd name="connsiteY16" fmla="*/ 197484 h 233558"/>
                <a:gd name="connsiteX17" fmla="*/ 101578 w 201105"/>
                <a:gd name="connsiteY17" fmla="*/ 213126 h 233558"/>
                <a:gd name="connsiteX18" fmla="*/ 160529 w 201105"/>
                <a:gd name="connsiteY18" fmla="*/ 154628 h 233558"/>
                <a:gd name="connsiteX19" fmla="*/ 189898 w 201105"/>
                <a:gd name="connsiteY19" fmla="*/ 77530 h 233558"/>
                <a:gd name="connsiteX20" fmla="*/ 169697 w 201105"/>
                <a:gd name="connsiteY20" fmla="*/ 15569 h 23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1105" h="233558">
                  <a:moveTo>
                    <a:pt x="90282" y="201136"/>
                  </a:moveTo>
                  <a:cubicBezTo>
                    <a:pt x="59289" y="202660"/>
                    <a:pt x="31721" y="195482"/>
                    <a:pt x="7302" y="177473"/>
                  </a:cubicBezTo>
                  <a:cubicBezTo>
                    <a:pt x="6295" y="176730"/>
                    <a:pt x="5262" y="176012"/>
                    <a:pt x="4292" y="175206"/>
                  </a:cubicBezTo>
                  <a:cubicBezTo>
                    <a:pt x="-1211" y="170584"/>
                    <a:pt x="-1387" y="168506"/>
                    <a:pt x="3562" y="163532"/>
                  </a:cubicBezTo>
                  <a:cubicBezTo>
                    <a:pt x="21923" y="145095"/>
                    <a:pt x="40310" y="126695"/>
                    <a:pt x="58710" y="108309"/>
                  </a:cubicBezTo>
                  <a:cubicBezTo>
                    <a:pt x="92838" y="74192"/>
                    <a:pt x="126992" y="40101"/>
                    <a:pt x="161096" y="5972"/>
                  </a:cubicBezTo>
                  <a:cubicBezTo>
                    <a:pt x="169244" y="-2188"/>
                    <a:pt x="170340" y="-2163"/>
                    <a:pt x="177279" y="7144"/>
                  </a:cubicBezTo>
                  <a:cubicBezTo>
                    <a:pt x="216873" y="60276"/>
                    <a:pt x="205904" y="135939"/>
                    <a:pt x="153401" y="176667"/>
                  </a:cubicBezTo>
                  <a:cubicBezTo>
                    <a:pt x="143415" y="184412"/>
                    <a:pt x="135455" y="194789"/>
                    <a:pt x="126678" y="204071"/>
                  </a:cubicBezTo>
                  <a:cubicBezTo>
                    <a:pt x="118315" y="212912"/>
                    <a:pt x="110293" y="222067"/>
                    <a:pt x="101729" y="230706"/>
                  </a:cubicBezTo>
                  <a:cubicBezTo>
                    <a:pt x="99878" y="232570"/>
                    <a:pt x="96037" y="234057"/>
                    <a:pt x="93783" y="233402"/>
                  </a:cubicBezTo>
                  <a:cubicBezTo>
                    <a:pt x="92070" y="232898"/>
                    <a:pt x="90572" y="228792"/>
                    <a:pt x="90433" y="226211"/>
                  </a:cubicBezTo>
                  <a:cubicBezTo>
                    <a:pt x="90017" y="218088"/>
                    <a:pt x="90282" y="209939"/>
                    <a:pt x="90282" y="201136"/>
                  </a:cubicBezTo>
                  <a:close/>
                  <a:moveTo>
                    <a:pt x="169697" y="15569"/>
                  </a:moveTo>
                  <a:cubicBezTo>
                    <a:pt x="118001" y="67241"/>
                    <a:pt x="66770" y="118447"/>
                    <a:pt x="15476" y="169728"/>
                  </a:cubicBezTo>
                  <a:cubicBezTo>
                    <a:pt x="38169" y="185948"/>
                    <a:pt x="64175" y="192359"/>
                    <a:pt x="92561" y="189487"/>
                  </a:cubicBezTo>
                  <a:cubicBezTo>
                    <a:pt x="99626" y="188769"/>
                    <a:pt x="101515" y="190167"/>
                    <a:pt x="101566" y="197484"/>
                  </a:cubicBezTo>
                  <a:cubicBezTo>
                    <a:pt x="101604" y="202723"/>
                    <a:pt x="101578" y="207962"/>
                    <a:pt x="101578" y="213126"/>
                  </a:cubicBezTo>
                  <a:cubicBezTo>
                    <a:pt x="121653" y="193303"/>
                    <a:pt x="141651" y="174501"/>
                    <a:pt x="160529" y="154628"/>
                  </a:cubicBezTo>
                  <a:cubicBezTo>
                    <a:pt x="180855" y="133231"/>
                    <a:pt x="190276" y="107226"/>
                    <a:pt x="189898" y="77530"/>
                  </a:cubicBezTo>
                  <a:cubicBezTo>
                    <a:pt x="189595" y="54332"/>
                    <a:pt x="182279" y="33754"/>
                    <a:pt x="169697" y="15569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1" name="Freeform: Shape 1250">
              <a:extLst>
                <a:ext uri="{FF2B5EF4-FFF2-40B4-BE49-F238E27FC236}">
                  <a16:creationId xmlns:a16="http://schemas.microsoft.com/office/drawing/2014/main" id="{7B148613-7F5B-C830-87DB-1C23AB5DA365}"/>
                </a:ext>
              </a:extLst>
            </p:cNvPr>
            <p:cNvSpPr/>
            <p:nvPr/>
          </p:nvSpPr>
          <p:spPr>
            <a:xfrm>
              <a:off x="-469556" y="4366099"/>
              <a:ext cx="55453" cy="213449"/>
            </a:xfrm>
            <a:custGeom>
              <a:avLst/>
              <a:gdLst>
                <a:gd name="connsiteX0" fmla="*/ 37454 w 55453"/>
                <a:gd name="connsiteY0" fmla="*/ 193992 h 213449"/>
                <a:gd name="connsiteX1" fmla="*/ 45237 w 55453"/>
                <a:gd name="connsiteY1" fmla="*/ 186814 h 213449"/>
                <a:gd name="connsiteX2" fmla="*/ 48461 w 55453"/>
                <a:gd name="connsiteY2" fmla="*/ 196146 h 213449"/>
                <a:gd name="connsiteX3" fmla="*/ 46609 w 55453"/>
                <a:gd name="connsiteY3" fmla="*/ 208475 h 213449"/>
                <a:gd name="connsiteX4" fmla="*/ 40300 w 55453"/>
                <a:gd name="connsiteY4" fmla="*/ 213450 h 213449"/>
                <a:gd name="connsiteX5" fmla="*/ 23563 w 55453"/>
                <a:gd name="connsiteY5" fmla="*/ 211145 h 213449"/>
                <a:gd name="connsiteX6" fmla="*/ 17581 w 55453"/>
                <a:gd name="connsiteY6" fmla="*/ 204785 h 213449"/>
                <a:gd name="connsiteX7" fmla="*/ 24558 w 55453"/>
                <a:gd name="connsiteY7" fmla="*/ 200377 h 213449"/>
                <a:gd name="connsiteX8" fmla="*/ 27014 w 55453"/>
                <a:gd name="connsiteY8" fmla="*/ 200251 h 213449"/>
                <a:gd name="connsiteX9" fmla="*/ 13526 w 55453"/>
                <a:gd name="connsiteY9" fmla="*/ 174648 h 213449"/>
                <a:gd name="connsiteX10" fmla="*/ 43385 w 55453"/>
                <a:gd name="connsiteY10" fmla="*/ 4268 h 213449"/>
                <a:gd name="connsiteX11" fmla="*/ 44242 w 55453"/>
                <a:gd name="connsiteY11" fmla="*/ 3349 h 213449"/>
                <a:gd name="connsiteX12" fmla="*/ 53422 w 55453"/>
                <a:gd name="connsiteY12" fmla="*/ 1573 h 213449"/>
                <a:gd name="connsiteX13" fmla="*/ 51999 w 55453"/>
                <a:gd name="connsiteY13" fmla="*/ 11107 h 213449"/>
                <a:gd name="connsiteX14" fmla="*/ 24873 w 55453"/>
                <a:gd name="connsiteY14" fmla="*/ 50109 h 213449"/>
                <a:gd name="connsiteX15" fmla="*/ 37454 w 55453"/>
                <a:gd name="connsiteY15" fmla="*/ 193992 h 21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453" h="213449">
                  <a:moveTo>
                    <a:pt x="37454" y="193992"/>
                  </a:moveTo>
                  <a:cubicBezTo>
                    <a:pt x="38260" y="188829"/>
                    <a:pt x="40199" y="185265"/>
                    <a:pt x="45237" y="186814"/>
                  </a:cubicBezTo>
                  <a:cubicBezTo>
                    <a:pt x="49934" y="188262"/>
                    <a:pt x="49418" y="192090"/>
                    <a:pt x="48461" y="196146"/>
                  </a:cubicBezTo>
                  <a:cubicBezTo>
                    <a:pt x="47503" y="200188"/>
                    <a:pt x="48007" y="204659"/>
                    <a:pt x="46609" y="208475"/>
                  </a:cubicBezTo>
                  <a:cubicBezTo>
                    <a:pt x="45791" y="210704"/>
                    <a:pt x="42479" y="213462"/>
                    <a:pt x="40300" y="213450"/>
                  </a:cubicBezTo>
                  <a:cubicBezTo>
                    <a:pt x="34721" y="213424"/>
                    <a:pt x="29155" y="211900"/>
                    <a:pt x="23563" y="211145"/>
                  </a:cubicBezTo>
                  <a:cubicBezTo>
                    <a:pt x="19747" y="210628"/>
                    <a:pt x="17065" y="209130"/>
                    <a:pt x="17581" y="204785"/>
                  </a:cubicBezTo>
                  <a:cubicBezTo>
                    <a:pt x="18072" y="200604"/>
                    <a:pt x="21107" y="200100"/>
                    <a:pt x="24558" y="200377"/>
                  </a:cubicBezTo>
                  <a:cubicBezTo>
                    <a:pt x="25326" y="200440"/>
                    <a:pt x="26107" y="200301"/>
                    <a:pt x="27014" y="200251"/>
                  </a:cubicBezTo>
                  <a:cubicBezTo>
                    <a:pt x="22404" y="191562"/>
                    <a:pt x="17405" y="183350"/>
                    <a:pt x="13526" y="174648"/>
                  </a:cubicBezTo>
                  <a:cubicBezTo>
                    <a:pt x="-12342" y="116730"/>
                    <a:pt x="-415" y="49266"/>
                    <a:pt x="43385" y="4268"/>
                  </a:cubicBezTo>
                  <a:cubicBezTo>
                    <a:pt x="43675" y="3966"/>
                    <a:pt x="43965" y="3664"/>
                    <a:pt x="44242" y="3349"/>
                  </a:cubicBezTo>
                  <a:cubicBezTo>
                    <a:pt x="46849" y="314"/>
                    <a:pt x="50010" y="-1462"/>
                    <a:pt x="53422" y="1573"/>
                  </a:cubicBezTo>
                  <a:cubicBezTo>
                    <a:pt x="57389" y="5112"/>
                    <a:pt x="54795" y="8210"/>
                    <a:pt x="51999" y="11107"/>
                  </a:cubicBezTo>
                  <a:cubicBezTo>
                    <a:pt x="40841" y="22630"/>
                    <a:pt x="31787" y="35614"/>
                    <a:pt x="24873" y="50109"/>
                  </a:cubicBezTo>
                  <a:cubicBezTo>
                    <a:pt x="3048" y="95812"/>
                    <a:pt x="7884" y="154561"/>
                    <a:pt x="37454" y="193992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2" name="Freeform: Shape 1251">
              <a:extLst>
                <a:ext uri="{FF2B5EF4-FFF2-40B4-BE49-F238E27FC236}">
                  <a16:creationId xmlns:a16="http://schemas.microsoft.com/office/drawing/2014/main" id="{DE891947-C02A-0366-5E0D-412802C11544}"/>
                </a:ext>
              </a:extLst>
            </p:cNvPr>
            <p:cNvSpPr/>
            <p:nvPr/>
          </p:nvSpPr>
          <p:spPr>
            <a:xfrm>
              <a:off x="-192234" y="4372699"/>
              <a:ext cx="53309" cy="214122"/>
            </a:xfrm>
            <a:custGeom>
              <a:avLst/>
              <a:gdLst>
                <a:gd name="connsiteX0" fmla="*/ 16627 w 53309"/>
                <a:gd name="connsiteY0" fmla="*/ 22793 h 214122"/>
                <a:gd name="connsiteX1" fmla="*/ 8025 w 53309"/>
                <a:gd name="connsiteY1" fmla="*/ 27150 h 214122"/>
                <a:gd name="connsiteX2" fmla="*/ 3706 w 53309"/>
                <a:gd name="connsiteY2" fmla="*/ 18146 h 214122"/>
                <a:gd name="connsiteX3" fmla="*/ 3718 w 53309"/>
                <a:gd name="connsiteY3" fmla="*/ 6194 h 214122"/>
                <a:gd name="connsiteX4" fmla="*/ 9927 w 53309"/>
                <a:gd name="connsiteY4" fmla="*/ 49 h 214122"/>
                <a:gd name="connsiteX5" fmla="*/ 23767 w 53309"/>
                <a:gd name="connsiteY5" fmla="*/ 11 h 214122"/>
                <a:gd name="connsiteX6" fmla="*/ 30946 w 53309"/>
                <a:gd name="connsiteY6" fmla="*/ 4859 h 214122"/>
                <a:gd name="connsiteX7" fmla="*/ 24876 w 53309"/>
                <a:gd name="connsiteY7" fmla="*/ 11257 h 214122"/>
                <a:gd name="connsiteX8" fmla="*/ 23453 w 53309"/>
                <a:gd name="connsiteY8" fmla="*/ 11597 h 214122"/>
                <a:gd name="connsiteX9" fmla="*/ 40718 w 53309"/>
                <a:gd name="connsiteY9" fmla="*/ 43963 h 214122"/>
                <a:gd name="connsiteX10" fmla="*/ 11149 w 53309"/>
                <a:gd name="connsiteY10" fmla="*/ 211207 h 214122"/>
                <a:gd name="connsiteX11" fmla="*/ 8491 w 53309"/>
                <a:gd name="connsiteY11" fmla="*/ 213776 h 214122"/>
                <a:gd name="connsiteX12" fmla="*/ 834 w 53309"/>
                <a:gd name="connsiteY12" fmla="*/ 213335 h 214122"/>
                <a:gd name="connsiteX13" fmla="*/ 847 w 53309"/>
                <a:gd name="connsiteY13" fmla="*/ 206459 h 214122"/>
                <a:gd name="connsiteX14" fmla="*/ 12874 w 53309"/>
                <a:gd name="connsiteY14" fmla="*/ 191989 h 214122"/>
                <a:gd name="connsiteX15" fmla="*/ 41852 w 53309"/>
                <a:gd name="connsiteY15" fmla="*/ 95735 h 214122"/>
                <a:gd name="connsiteX16" fmla="*/ 16627 w 53309"/>
                <a:gd name="connsiteY16" fmla="*/ 22793 h 21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309" h="214122">
                  <a:moveTo>
                    <a:pt x="16627" y="22793"/>
                  </a:moveTo>
                  <a:cubicBezTo>
                    <a:pt x="13352" y="24556"/>
                    <a:pt x="10519" y="27415"/>
                    <a:pt x="8025" y="27150"/>
                  </a:cubicBezTo>
                  <a:cubicBezTo>
                    <a:pt x="3089" y="26634"/>
                    <a:pt x="3681" y="21924"/>
                    <a:pt x="3706" y="18146"/>
                  </a:cubicBezTo>
                  <a:cubicBezTo>
                    <a:pt x="3731" y="14166"/>
                    <a:pt x="3718" y="10174"/>
                    <a:pt x="3718" y="6194"/>
                  </a:cubicBezTo>
                  <a:cubicBezTo>
                    <a:pt x="3718" y="2051"/>
                    <a:pt x="5821" y="49"/>
                    <a:pt x="9927" y="49"/>
                  </a:cubicBezTo>
                  <a:cubicBezTo>
                    <a:pt x="14536" y="49"/>
                    <a:pt x="19158" y="162"/>
                    <a:pt x="23767" y="11"/>
                  </a:cubicBezTo>
                  <a:cubicBezTo>
                    <a:pt x="27520" y="-115"/>
                    <a:pt x="31324" y="817"/>
                    <a:pt x="30946" y="4859"/>
                  </a:cubicBezTo>
                  <a:cubicBezTo>
                    <a:pt x="30732" y="7164"/>
                    <a:pt x="27067" y="9192"/>
                    <a:pt x="24876" y="11257"/>
                  </a:cubicBezTo>
                  <a:cubicBezTo>
                    <a:pt x="24485" y="11622"/>
                    <a:pt x="23692" y="11547"/>
                    <a:pt x="23453" y="11597"/>
                  </a:cubicBezTo>
                  <a:cubicBezTo>
                    <a:pt x="29246" y="22352"/>
                    <a:pt x="35820" y="32792"/>
                    <a:pt x="40718" y="43963"/>
                  </a:cubicBezTo>
                  <a:cubicBezTo>
                    <a:pt x="65301" y="100005"/>
                    <a:pt x="53073" y="168086"/>
                    <a:pt x="11149" y="211207"/>
                  </a:cubicBezTo>
                  <a:cubicBezTo>
                    <a:pt x="10267" y="212114"/>
                    <a:pt x="9461" y="213663"/>
                    <a:pt x="8491" y="213776"/>
                  </a:cubicBezTo>
                  <a:cubicBezTo>
                    <a:pt x="5910" y="214066"/>
                    <a:pt x="2723" y="214557"/>
                    <a:pt x="834" y="213335"/>
                  </a:cubicBezTo>
                  <a:cubicBezTo>
                    <a:pt x="-261" y="212630"/>
                    <a:pt x="-299" y="208096"/>
                    <a:pt x="847" y="206459"/>
                  </a:cubicBezTo>
                  <a:cubicBezTo>
                    <a:pt x="4449" y="201346"/>
                    <a:pt x="9108" y="197001"/>
                    <a:pt x="12874" y="191989"/>
                  </a:cubicBezTo>
                  <a:cubicBezTo>
                    <a:pt x="34321" y="163477"/>
                    <a:pt x="43930" y="131464"/>
                    <a:pt x="41852" y="95735"/>
                  </a:cubicBezTo>
                  <a:cubicBezTo>
                    <a:pt x="40253" y="68672"/>
                    <a:pt x="31248" y="44467"/>
                    <a:pt x="16627" y="22793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3" name="Freeform: Shape 1252">
              <a:extLst>
                <a:ext uri="{FF2B5EF4-FFF2-40B4-BE49-F238E27FC236}">
                  <a16:creationId xmlns:a16="http://schemas.microsoft.com/office/drawing/2014/main" id="{2A6031B2-84CD-3D48-6318-E5BBB2FC69F8}"/>
                </a:ext>
              </a:extLst>
            </p:cNvPr>
            <p:cNvSpPr/>
            <p:nvPr/>
          </p:nvSpPr>
          <p:spPr>
            <a:xfrm>
              <a:off x="-281609" y="4521832"/>
              <a:ext cx="22382" cy="22144"/>
            </a:xfrm>
            <a:custGeom>
              <a:avLst/>
              <a:gdLst>
                <a:gd name="connsiteX0" fmla="*/ 11146 w 22382"/>
                <a:gd name="connsiteY0" fmla="*/ 0 h 22144"/>
                <a:gd name="connsiteX1" fmla="*/ 22379 w 22382"/>
                <a:gd name="connsiteY1" fmla="*/ 11360 h 22144"/>
                <a:gd name="connsiteX2" fmla="*/ 10743 w 22382"/>
                <a:gd name="connsiteY2" fmla="*/ 22140 h 22144"/>
                <a:gd name="connsiteX3" fmla="*/ 0 w 22382"/>
                <a:gd name="connsiteY3" fmla="*/ 11208 h 22144"/>
                <a:gd name="connsiteX4" fmla="*/ 11146 w 22382"/>
                <a:gd name="connsiteY4" fmla="*/ 0 h 2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82" h="22144">
                  <a:moveTo>
                    <a:pt x="11146" y="0"/>
                  </a:moveTo>
                  <a:cubicBezTo>
                    <a:pt x="16876" y="38"/>
                    <a:pt x="22543" y="5781"/>
                    <a:pt x="22379" y="11360"/>
                  </a:cubicBezTo>
                  <a:cubicBezTo>
                    <a:pt x="22203" y="17291"/>
                    <a:pt x="16750" y="22329"/>
                    <a:pt x="10743" y="22140"/>
                  </a:cubicBezTo>
                  <a:cubicBezTo>
                    <a:pt x="5063" y="21951"/>
                    <a:pt x="38" y="16851"/>
                    <a:pt x="0" y="11208"/>
                  </a:cubicBezTo>
                  <a:cubicBezTo>
                    <a:pt x="-50" y="5214"/>
                    <a:pt x="5176" y="-38"/>
                    <a:pt x="11146" y="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4" name="Freeform: Shape 1253">
              <a:extLst>
                <a:ext uri="{FF2B5EF4-FFF2-40B4-BE49-F238E27FC236}">
                  <a16:creationId xmlns:a16="http://schemas.microsoft.com/office/drawing/2014/main" id="{08C980D7-3E95-F72F-5380-B0E7A59E396B}"/>
                </a:ext>
              </a:extLst>
            </p:cNvPr>
            <p:cNvSpPr/>
            <p:nvPr/>
          </p:nvSpPr>
          <p:spPr>
            <a:xfrm>
              <a:off x="-314428" y="4521818"/>
              <a:ext cx="21473" cy="22141"/>
            </a:xfrm>
            <a:custGeom>
              <a:avLst/>
              <a:gdLst>
                <a:gd name="connsiteX0" fmla="*/ 0 w 21473"/>
                <a:gd name="connsiteY0" fmla="*/ 11310 h 22141"/>
                <a:gd name="connsiteX1" fmla="*/ 10881 w 21473"/>
                <a:gd name="connsiteY1" fmla="*/ 1 h 22141"/>
                <a:gd name="connsiteX2" fmla="*/ 21472 w 21473"/>
                <a:gd name="connsiteY2" fmla="*/ 10983 h 22141"/>
                <a:gd name="connsiteX3" fmla="*/ 10591 w 21473"/>
                <a:gd name="connsiteY3" fmla="*/ 22141 h 22141"/>
                <a:gd name="connsiteX4" fmla="*/ 0 w 21473"/>
                <a:gd name="connsiteY4" fmla="*/ 11310 h 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73" h="22141">
                  <a:moveTo>
                    <a:pt x="0" y="11310"/>
                  </a:moveTo>
                  <a:cubicBezTo>
                    <a:pt x="-38" y="4913"/>
                    <a:pt x="4773" y="-87"/>
                    <a:pt x="10881" y="1"/>
                  </a:cubicBezTo>
                  <a:cubicBezTo>
                    <a:pt x="16750" y="89"/>
                    <a:pt x="21409" y="4913"/>
                    <a:pt x="21472" y="10983"/>
                  </a:cubicBezTo>
                  <a:cubicBezTo>
                    <a:pt x="21548" y="17494"/>
                    <a:pt x="16926" y="22229"/>
                    <a:pt x="10591" y="22141"/>
                  </a:cubicBezTo>
                  <a:cubicBezTo>
                    <a:pt x="4496" y="22053"/>
                    <a:pt x="51" y="17494"/>
                    <a:pt x="0" y="11310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5" name="Freeform: Shape 1254">
              <a:extLst>
                <a:ext uri="{FF2B5EF4-FFF2-40B4-BE49-F238E27FC236}">
                  <a16:creationId xmlns:a16="http://schemas.microsoft.com/office/drawing/2014/main" id="{8913C8CE-14BE-A034-DDF7-43D7FB1DE0DB}"/>
                </a:ext>
              </a:extLst>
            </p:cNvPr>
            <p:cNvSpPr/>
            <p:nvPr/>
          </p:nvSpPr>
          <p:spPr>
            <a:xfrm>
              <a:off x="-248568" y="4521831"/>
              <a:ext cx="22308" cy="22134"/>
            </a:xfrm>
            <a:custGeom>
              <a:avLst/>
              <a:gdLst>
                <a:gd name="connsiteX0" fmla="*/ 11138 w 22308"/>
                <a:gd name="connsiteY0" fmla="*/ 1 h 22134"/>
                <a:gd name="connsiteX1" fmla="*/ 22309 w 22308"/>
                <a:gd name="connsiteY1" fmla="*/ 11159 h 22134"/>
                <a:gd name="connsiteX2" fmla="*/ 11642 w 22308"/>
                <a:gd name="connsiteY2" fmla="*/ 22128 h 22134"/>
                <a:gd name="connsiteX3" fmla="*/ 5 w 22308"/>
                <a:gd name="connsiteY3" fmla="*/ 11385 h 22134"/>
                <a:gd name="connsiteX4" fmla="*/ 11138 w 22308"/>
                <a:gd name="connsiteY4" fmla="*/ 1 h 22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8" h="22134">
                  <a:moveTo>
                    <a:pt x="11138" y="1"/>
                  </a:moveTo>
                  <a:cubicBezTo>
                    <a:pt x="17095" y="-62"/>
                    <a:pt x="22334" y="5164"/>
                    <a:pt x="22309" y="11159"/>
                  </a:cubicBezTo>
                  <a:cubicBezTo>
                    <a:pt x="22284" y="16851"/>
                    <a:pt x="17347" y="21926"/>
                    <a:pt x="11642" y="22128"/>
                  </a:cubicBezTo>
                  <a:cubicBezTo>
                    <a:pt x="5622" y="22342"/>
                    <a:pt x="194" y="17329"/>
                    <a:pt x="5" y="11385"/>
                  </a:cubicBezTo>
                  <a:cubicBezTo>
                    <a:pt x="-196" y="5731"/>
                    <a:pt x="5332" y="76"/>
                    <a:pt x="11138" y="1"/>
                  </a:cubicBezTo>
                  <a:close/>
                </a:path>
              </a:pathLst>
            </a:custGeom>
            <a:grpFill/>
            <a:ln w="1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" name="Picture 2" descr="Digital Marketing - Pooler Digital">
            <a:extLst>
              <a:ext uri="{FF2B5EF4-FFF2-40B4-BE49-F238E27FC236}">
                <a16:creationId xmlns:a16="http://schemas.microsoft.com/office/drawing/2014/main" id="{18A0F143-8F97-74FE-49E7-1072D23B59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8" t="33772" r="21048" b="28591"/>
          <a:stretch/>
        </p:blipFill>
        <p:spPr bwMode="auto">
          <a:xfrm>
            <a:off x="10867571" y="107731"/>
            <a:ext cx="1190171" cy="77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table with numbers and a red and green box&#10;&#10;Description automatically generated with medium confidence">
            <a:extLst>
              <a:ext uri="{FF2B5EF4-FFF2-40B4-BE49-F238E27FC236}">
                <a16:creationId xmlns:a16="http://schemas.microsoft.com/office/drawing/2014/main" id="{5F65D9F7-C590-60C3-C1F8-1EB06EEEA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650034"/>
            <a:ext cx="11380358" cy="22941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D2E4568-866A-85BE-042B-6718D71CB842}"/>
              </a:ext>
            </a:extLst>
          </p:cNvPr>
          <p:cNvSpPr txBox="1"/>
          <p:nvPr/>
        </p:nvSpPr>
        <p:spPr>
          <a:xfrm>
            <a:off x="2238412" y="4716665"/>
            <a:ext cx="79614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0" u="none" strike="noStrike" dirty="0">
                <a:solidFill>
                  <a:srgbClr val="000000"/>
                </a:solidFill>
                <a:effectLst/>
                <a:latin typeface="Al Nile" pitchFamily="2" charset="-78"/>
                <a:ea typeface="Baskerville" panose="02020502070401020303" pitchFamily="18" charset="0"/>
                <a:cs typeface="Al Nile" pitchFamily="2" charset="-78"/>
              </a:rPr>
              <a:t>ChatGPT + Humanization Outperforms! </a:t>
            </a:r>
            <a:endParaRPr lang="en-US" sz="4800" dirty="0">
              <a:latin typeface="Al Nile" pitchFamily="2" charset="-78"/>
              <a:ea typeface="Baskerville" panose="02020502070401020303" pitchFamily="18" charset="0"/>
              <a:cs typeface="Al Nile" pitchFamily="2" charset="-78"/>
            </a:endParaRPr>
          </a:p>
        </p:txBody>
      </p:sp>
      <p:sp>
        <p:nvSpPr>
          <p:cNvPr id="21" name="5-Point Star 20">
            <a:extLst>
              <a:ext uri="{FF2B5EF4-FFF2-40B4-BE49-F238E27FC236}">
                <a16:creationId xmlns:a16="http://schemas.microsoft.com/office/drawing/2014/main" id="{5A6537F5-9708-A328-807E-17F9ED89EFD7}"/>
              </a:ext>
            </a:extLst>
          </p:cNvPr>
          <p:cNvSpPr/>
          <p:nvPr/>
        </p:nvSpPr>
        <p:spPr>
          <a:xfrm>
            <a:off x="1488174" y="4632999"/>
            <a:ext cx="914400" cy="914400"/>
          </a:xfrm>
          <a:prstGeom prst="star5">
            <a:avLst/>
          </a:prstGeom>
          <a:solidFill>
            <a:srgbClr val="9C339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rgbClr val="9C339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B5693AF-CA28-E06A-ACE2-93D130205F27}"/>
              </a:ext>
            </a:extLst>
          </p:cNvPr>
          <p:cNvSpPr/>
          <p:nvPr/>
        </p:nvSpPr>
        <p:spPr>
          <a:xfrm>
            <a:off x="11453584" y="5694992"/>
            <a:ext cx="1328951" cy="1328951"/>
          </a:xfrm>
          <a:prstGeom prst="ellipse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1A68221-5F14-5B1A-6D60-DCCB090A6CEC}"/>
              </a:ext>
            </a:extLst>
          </p:cNvPr>
          <p:cNvCxnSpPr/>
          <p:nvPr/>
        </p:nvCxnSpPr>
        <p:spPr>
          <a:xfrm>
            <a:off x="4491788" y="6202547"/>
            <a:ext cx="3472907" cy="0"/>
          </a:xfrm>
          <a:prstGeom prst="line">
            <a:avLst/>
          </a:prstGeom>
          <a:ln>
            <a:solidFill>
              <a:srgbClr val="9C33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648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CAD4C-FD11-6D05-E326-29B6CF408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1" name="Group 48">
            <a:extLst>
              <a:ext uri="{FF2B5EF4-FFF2-40B4-BE49-F238E27FC236}">
                <a16:creationId xmlns:a16="http://schemas.microsoft.com/office/drawing/2014/main" id="{5158836A-E28C-AEEA-CAB0-5F0268C8C91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12" name="Rectangle 1211">
              <a:extLst>
                <a:ext uri="{FF2B5EF4-FFF2-40B4-BE49-F238E27FC236}">
                  <a16:creationId xmlns:a16="http://schemas.microsoft.com/office/drawing/2014/main" id="{A1FEC965-06E8-657E-893F-AB1845A642C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6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grpSp>
          <p:nvGrpSpPr>
            <p:cNvPr id="1213" name="Group 1212">
              <a:extLst>
                <a:ext uri="{FF2B5EF4-FFF2-40B4-BE49-F238E27FC236}">
                  <a16:creationId xmlns:a16="http://schemas.microsoft.com/office/drawing/2014/main" id="{44D138D2-F2FF-4591-69C3-64F2067D21AF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1774911D-DCD9-1242-4C60-D3581B64D9EA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0744"/>
                <a:chOff x="0" y="0"/>
                <a:chExt cx="12192000" cy="6850744"/>
              </a:xfrm>
            </p:grpSpPr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02EFE4B1-1DD3-C5A2-5C7F-7D3DBD2F52BE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7" name="Straight Connector 1236">
                  <a:extLst>
                    <a:ext uri="{FF2B5EF4-FFF2-40B4-BE49-F238E27FC236}">
                      <a16:creationId xmlns:a16="http://schemas.microsoft.com/office/drawing/2014/main" id="{9BACABA4-1486-E2AD-C326-D3583A570E82}"/>
                    </a:ext>
                  </a:extLst>
                </p:cNvPr>
                <p:cNvCxnSpPr/>
                <p:nvPr/>
              </p:nvCxnSpPr>
              <p:spPr>
                <a:xfrm>
                  <a:off x="0" y="62279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9A357C92-8A92-4DD2-5B0F-881B741606C7}"/>
                    </a:ext>
                  </a:extLst>
                </p:cNvPr>
                <p:cNvCxnSpPr/>
                <p:nvPr/>
              </p:nvCxnSpPr>
              <p:spPr>
                <a:xfrm>
                  <a:off x="0" y="124559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9" name="Straight Connector 1238">
                  <a:extLst>
                    <a:ext uri="{FF2B5EF4-FFF2-40B4-BE49-F238E27FC236}">
                      <a16:creationId xmlns:a16="http://schemas.microsoft.com/office/drawing/2014/main" id="{D94ED2AF-B47F-B51F-E930-747ADA438CD6}"/>
                    </a:ext>
                  </a:extLst>
                </p:cNvPr>
                <p:cNvCxnSpPr/>
                <p:nvPr/>
              </p:nvCxnSpPr>
              <p:spPr>
                <a:xfrm>
                  <a:off x="0" y="186838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37984C02-5572-136D-05D3-E108E1391286}"/>
                    </a:ext>
                  </a:extLst>
                </p:cNvPr>
                <p:cNvCxnSpPr/>
                <p:nvPr/>
              </p:nvCxnSpPr>
              <p:spPr>
                <a:xfrm>
                  <a:off x="0" y="249118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1" name="Straight Connector 1240">
                  <a:extLst>
                    <a:ext uri="{FF2B5EF4-FFF2-40B4-BE49-F238E27FC236}">
                      <a16:creationId xmlns:a16="http://schemas.microsoft.com/office/drawing/2014/main" id="{3EE9B738-7DB0-8DCB-C709-307434153098}"/>
                    </a:ext>
                  </a:extLst>
                </p:cNvPr>
                <p:cNvCxnSpPr/>
                <p:nvPr/>
              </p:nvCxnSpPr>
              <p:spPr>
                <a:xfrm>
                  <a:off x="0" y="311397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BA10B71B-305B-3326-4909-D0306D2806D3}"/>
                    </a:ext>
                  </a:extLst>
                </p:cNvPr>
                <p:cNvCxnSpPr/>
                <p:nvPr/>
              </p:nvCxnSpPr>
              <p:spPr>
                <a:xfrm>
                  <a:off x="0" y="373677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3" name="Straight Connector 1242">
                  <a:extLst>
                    <a:ext uri="{FF2B5EF4-FFF2-40B4-BE49-F238E27FC236}">
                      <a16:creationId xmlns:a16="http://schemas.microsoft.com/office/drawing/2014/main" id="{BB863FA7-5BBA-39E5-02BD-1C6CDCC3D82D}"/>
                    </a:ext>
                  </a:extLst>
                </p:cNvPr>
                <p:cNvCxnSpPr/>
                <p:nvPr/>
              </p:nvCxnSpPr>
              <p:spPr>
                <a:xfrm>
                  <a:off x="0" y="435956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5DE23E16-CE9E-52D2-A1F0-60F0D2DFD8E2}"/>
                    </a:ext>
                  </a:extLst>
                </p:cNvPr>
                <p:cNvCxnSpPr/>
                <p:nvPr/>
              </p:nvCxnSpPr>
              <p:spPr>
                <a:xfrm>
                  <a:off x="0" y="498236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5" name="Straight Connector 1244">
                  <a:extLst>
                    <a:ext uri="{FF2B5EF4-FFF2-40B4-BE49-F238E27FC236}">
                      <a16:creationId xmlns:a16="http://schemas.microsoft.com/office/drawing/2014/main" id="{F2CB936D-36F9-C867-F58C-674CABB786DE}"/>
                    </a:ext>
                  </a:extLst>
                </p:cNvPr>
                <p:cNvCxnSpPr/>
                <p:nvPr/>
              </p:nvCxnSpPr>
              <p:spPr>
                <a:xfrm>
                  <a:off x="0" y="560515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3481B7F2-1FB8-923B-B105-0D86F17B7D58}"/>
                    </a:ext>
                  </a:extLst>
                </p:cNvPr>
                <p:cNvCxnSpPr/>
                <p:nvPr/>
              </p:nvCxnSpPr>
              <p:spPr>
                <a:xfrm>
                  <a:off x="0" y="622795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7" name="Straight Connector 1246">
                  <a:extLst>
                    <a:ext uri="{FF2B5EF4-FFF2-40B4-BE49-F238E27FC236}">
                      <a16:creationId xmlns:a16="http://schemas.microsoft.com/office/drawing/2014/main" id="{7E0A5D81-EE60-47FA-0393-6A0C2F590941}"/>
                    </a:ext>
                  </a:extLst>
                </p:cNvPr>
                <p:cNvCxnSpPr/>
                <p:nvPr/>
              </p:nvCxnSpPr>
              <p:spPr>
                <a:xfrm>
                  <a:off x="0" y="6850744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50498187-B7D6-7AF3-105F-360BA3E7924C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cxnSp>
              <p:nvCxnSpPr>
                <p:cNvPr id="1216" name="Straight Connector 1215">
                  <a:extLst>
                    <a:ext uri="{FF2B5EF4-FFF2-40B4-BE49-F238E27FC236}">
                      <a16:creationId xmlns:a16="http://schemas.microsoft.com/office/drawing/2014/main" id="{8BD7D394-9D14-511E-44AB-E50740760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7" name="Straight Connector 1216">
                  <a:extLst>
                    <a:ext uri="{FF2B5EF4-FFF2-40B4-BE49-F238E27FC236}">
                      <a16:creationId xmlns:a16="http://schemas.microsoft.com/office/drawing/2014/main" id="{EC3CF7B5-3AC4-050B-1875-9F253D748F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8" name="Straight Connector 1217">
                  <a:extLst>
                    <a:ext uri="{FF2B5EF4-FFF2-40B4-BE49-F238E27FC236}">
                      <a16:creationId xmlns:a16="http://schemas.microsoft.com/office/drawing/2014/main" id="{7DC9C819-69D9-180B-0A91-6B04F65B4E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8336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9" name="Straight Connector 1218">
                  <a:extLst>
                    <a:ext uri="{FF2B5EF4-FFF2-40B4-BE49-F238E27FC236}">
                      <a16:creationId xmlns:a16="http://schemas.microsoft.com/office/drawing/2014/main" id="{9CBEB984-CD8D-771C-2C5F-BAB1BCF0EC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2505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0" name="Straight Connector 1219">
                  <a:extLst>
                    <a:ext uri="{FF2B5EF4-FFF2-40B4-BE49-F238E27FC236}">
                      <a16:creationId xmlns:a16="http://schemas.microsoft.com/office/drawing/2014/main" id="{EE00E54E-A89F-DD01-2F2B-620363E099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6673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1" name="Straight Connector 1220">
                  <a:extLst>
                    <a:ext uri="{FF2B5EF4-FFF2-40B4-BE49-F238E27FC236}">
                      <a16:creationId xmlns:a16="http://schemas.microsoft.com/office/drawing/2014/main" id="{02C0B749-E927-5BFF-1E99-B0C9AC6687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0842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2" name="Straight Connector 1221">
                  <a:extLst>
                    <a:ext uri="{FF2B5EF4-FFF2-40B4-BE49-F238E27FC236}">
                      <a16:creationId xmlns:a16="http://schemas.microsoft.com/office/drawing/2014/main" id="{3F26EF60-77B3-7D04-E7ED-F90B432AF7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5010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3" name="Straight Connector 1222">
                  <a:extLst>
                    <a:ext uri="{FF2B5EF4-FFF2-40B4-BE49-F238E27FC236}">
                      <a16:creationId xmlns:a16="http://schemas.microsoft.com/office/drawing/2014/main" id="{69624C92-D31F-AA94-88BC-C1B1DDC98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9178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4" name="Straight Connector 1223">
                  <a:extLst>
                    <a:ext uri="{FF2B5EF4-FFF2-40B4-BE49-F238E27FC236}">
                      <a16:creationId xmlns:a16="http://schemas.microsoft.com/office/drawing/2014/main" id="{EB11AD81-B19B-47E2-45BA-CC52B59E55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3347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5" name="Straight Connector 1224">
                  <a:extLst>
                    <a:ext uri="{FF2B5EF4-FFF2-40B4-BE49-F238E27FC236}">
                      <a16:creationId xmlns:a16="http://schemas.microsoft.com/office/drawing/2014/main" id="{0D367064-DBA6-2745-95B4-A125D562B6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515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6" name="Straight Connector 1225">
                  <a:extLst>
                    <a:ext uri="{FF2B5EF4-FFF2-40B4-BE49-F238E27FC236}">
                      <a16:creationId xmlns:a16="http://schemas.microsoft.com/office/drawing/2014/main" id="{C8A972C3-CC91-C0BB-9FBB-778DD546F7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7" name="Straight Connector 1226">
                  <a:extLst>
                    <a:ext uri="{FF2B5EF4-FFF2-40B4-BE49-F238E27FC236}">
                      <a16:creationId xmlns:a16="http://schemas.microsoft.com/office/drawing/2014/main" id="{05B64F05-1AC1-DF41-C077-8E2ECB715A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5852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AE3CC73B-B5F8-468B-BFD4-43C415F576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0020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9" name="Straight Connector 1228">
                  <a:extLst>
                    <a:ext uri="{FF2B5EF4-FFF2-40B4-BE49-F238E27FC236}">
                      <a16:creationId xmlns:a16="http://schemas.microsoft.com/office/drawing/2014/main" id="{0F0EA549-D70B-06E2-30EA-F123AB0854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34189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174707C5-FE29-36FD-F4B7-9B92C55BFC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98357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1" name="Straight Connector 1230">
                  <a:extLst>
                    <a:ext uri="{FF2B5EF4-FFF2-40B4-BE49-F238E27FC236}">
                      <a16:creationId xmlns:a16="http://schemas.microsoft.com/office/drawing/2014/main" id="{CDFB4741-1A7F-717C-C2A7-868F9C41A1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526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49FAB648-2BDE-9305-C9DF-92DE06CCF3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6694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3" name="Straight Connector 1232">
                  <a:extLst>
                    <a:ext uri="{FF2B5EF4-FFF2-40B4-BE49-F238E27FC236}">
                      <a16:creationId xmlns:a16="http://schemas.microsoft.com/office/drawing/2014/main" id="{230C5F2C-8A26-B10D-D163-E3060DB77B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90862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D69FE13B-D5E4-3FDE-F0F7-A2A94F4F4A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5031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5" name="Straight Connector 1234">
                  <a:extLst>
                    <a:ext uri="{FF2B5EF4-FFF2-40B4-BE49-F238E27FC236}">
                      <a16:creationId xmlns:a16="http://schemas.microsoft.com/office/drawing/2014/main" id="{0B8D058D-6BFF-7358-1830-E40B82650C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19200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210" name="Freeform: Shape 1209">
            <a:extLst>
              <a:ext uri="{FF2B5EF4-FFF2-40B4-BE49-F238E27FC236}">
                <a16:creationId xmlns:a16="http://schemas.microsoft.com/office/drawing/2014/main" id="{154A2322-3175-9CE7-C1C0-2938714F6B35}"/>
              </a:ext>
            </a:extLst>
          </p:cNvPr>
          <p:cNvSpPr/>
          <p:nvPr/>
        </p:nvSpPr>
        <p:spPr>
          <a:xfrm>
            <a:off x="0" y="1593716"/>
            <a:ext cx="3572602" cy="5264284"/>
          </a:xfrm>
          <a:custGeom>
            <a:avLst/>
            <a:gdLst>
              <a:gd name="connsiteX0" fmla="*/ 0 w 3572602"/>
              <a:gd name="connsiteY0" fmla="*/ 0 h 5264284"/>
              <a:gd name="connsiteX1" fmla="*/ 3142794 w 3572602"/>
              <a:gd name="connsiteY1" fmla="*/ 0 h 5264284"/>
              <a:gd name="connsiteX2" fmla="*/ 3572602 w 3572602"/>
              <a:gd name="connsiteY2" fmla="*/ 429808 h 5264284"/>
              <a:gd name="connsiteX3" fmla="*/ 3572602 w 3572602"/>
              <a:gd name="connsiteY3" fmla="*/ 5264284 h 5264284"/>
              <a:gd name="connsiteX4" fmla="*/ 0 w 3572602"/>
              <a:gd name="connsiteY4" fmla="*/ 5264284 h 526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2602" h="5264284">
                <a:moveTo>
                  <a:pt x="0" y="0"/>
                </a:moveTo>
                <a:lnTo>
                  <a:pt x="3142794" y="0"/>
                </a:lnTo>
                <a:cubicBezTo>
                  <a:pt x="3380170" y="0"/>
                  <a:pt x="3572602" y="192432"/>
                  <a:pt x="3572602" y="429808"/>
                </a:cubicBezTo>
                <a:lnTo>
                  <a:pt x="3572602" y="5264284"/>
                </a:lnTo>
                <a:lnTo>
                  <a:pt x="0" y="526428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7B36887-E1F7-17C7-4D23-BA508BB9DDC8}"/>
              </a:ext>
            </a:extLst>
          </p:cNvPr>
          <p:cNvGrpSpPr/>
          <p:nvPr/>
        </p:nvGrpSpPr>
        <p:grpSpPr>
          <a:xfrm>
            <a:off x="419100" y="107731"/>
            <a:ext cx="11638642" cy="1294748"/>
            <a:chOff x="419100" y="175947"/>
            <a:chExt cx="11638642" cy="1294748"/>
          </a:xfrm>
        </p:grpSpPr>
        <p:pic>
          <p:nvPicPr>
            <p:cNvPr id="7" name="Picture 2" descr="Digital Marketing - Pooler Digital">
              <a:extLst>
                <a:ext uri="{FF2B5EF4-FFF2-40B4-BE49-F238E27FC236}">
                  <a16:creationId xmlns:a16="http://schemas.microsoft.com/office/drawing/2014/main" id="{52669F0E-E08A-4506-45D2-0E74E7C079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48" t="33772" r="21048" b="28591"/>
            <a:stretch/>
          </p:blipFill>
          <p:spPr bwMode="auto">
            <a:xfrm>
              <a:off x="10867571" y="175947"/>
              <a:ext cx="1190171" cy="773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F6D005-9931-0805-4BE3-6D51C0D1F47E}"/>
                </a:ext>
              </a:extLst>
            </p:cNvPr>
            <p:cNvSpPr txBox="1"/>
            <p:nvPr/>
          </p:nvSpPr>
          <p:spPr>
            <a:xfrm>
              <a:off x="419100" y="270366"/>
              <a:ext cx="888455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THE ESSENTIAL HUMAN TOUCH: WHY AND HOW TO HUMANIZE AI-GENERATED</a:t>
              </a:r>
            </a:p>
          </p:txBody>
        </p:sp>
      </p:grpSp>
      <p:sp>
        <p:nvSpPr>
          <p:cNvPr id="49" name="Rectangle 1">
            <a:extLst>
              <a:ext uri="{FF2B5EF4-FFF2-40B4-BE49-F238E27FC236}">
                <a16:creationId xmlns:a16="http://schemas.microsoft.com/office/drawing/2014/main" id="{8E9E4813-9CED-8DC6-9AF8-E01477E85631}"/>
              </a:ext>
            </a:extLst>
          </p:cNvPr>
          <p:cNvSpPr/>
          <p:nvPr/>
        </p:nvSpPr>
        <p:spPr>
          <a:xfrm>
            <a:off x="0" y="299229"/>
            <a:ext cx="326186" cy="476103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3E36BAC-A6E9-9CB9-734A-1EA1B42E2F82}"/>
              </a:ext>
            </a:extLst>
          </p:cNvPr>
          <p:cNvGrpSpPr/>
          <p:nvPr/>
        </p:nvGrpSpPr>
        <p:grpSpPr>
          <a:xfrm>
            <a:off x="3831200" y="1644079"/>
            <a:ext cx="7933008" cy="4478918"/>
            <a:chOff x="3831200" y="1644080"/>
            <a:chExt cx="7933008" cy="1705816"/>
          </a:xfrm>
        </p:grpSpPr>
        <p:grpSp>
          <p:nvGrpSpPr>
            <p:cNvPr id="1149" name="Group 1148">
              <a:extLst>
                <a:ext uri="{FF2B5EF4-FFF2-40B4-BE49-F238E27FC236}">
                  <a16:creationId xmlns:a16="http://schemas.microsoft.com/office/drawing/2014/main" id="{3BD62802-25CE-5311-CFF5-6D8EEC054C78}"/>
                </a:ext>
              </a:extLst>
            </p:cNvPr>
            <p:cNvGrpSpPr/>
            <p:nvPr/>
          </p:nvGrpSpPr>
          <p:grpSpPr>
            <a:xfrm>
              <a:off x="3831200" y="1644080"/>
              <a:ext cx="3857966" cy="1705816"/>
              <a:chOff x="4124734" y="1593716"/>
              <a:chExt cx="3857966" cy="1705816"/>
            </a:xfrm>
          </p:grpSpPr>
          <p:sp>
            <p:nvSpPr>
              <p:cNvPr id="1130" name="Rectangle: Rounded Corners 1129">
                <a:extLst>
                  <a:ext uri="{FF2B5EF4-FFF2-40B4-BE49-F238E27FC236}">
                    <a16:creationId xmlns:a16="http://schemas.microsoft.com/office/drawing/2014/main" id="{5B126D5F-AFC9-B819-AC9A-58DD39FC4B6A}"/>
                  </a:ext>
                </a:extLst>
              </p:cNvPr>
              <p:cNvSpPr/>
              <p:nvPr/>
            </p:nvSpPr>
            <p:spPr>
              <a:xfrm>
                <a:off x="4124734" y="1593716"/>
                <a:ext cx="3857966" cy="1705816"/>
              </a:xfrm>
              <a:prstGeom prst="roundRect">
                <a:avLst>
                  <a:gd name="adj" fmla="val 9865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1905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137" name="TextBox 1136">
                <a:extLst>
                  <a:ext uri="{FF2B5EF4-FFF2-40B4-BE49-F238E27FC236}">
                    <a16:creationId xmlns:a16="http://schemas.microsoft.com/office/drawing/2014/main" id="{A1E4E263-46E3-06E9-68BA-4276D10748BC}"/>
                  </a:ext>
                </a:extLst>
              </p:cNvPr>
              <p:cNvSpPr txBox="1"/>
              <p:nvPr/>
            </p:nvSpPr>
            <p:spPr>
              <a:xfrm>
                <a:off x="4283049" y="1740129"/>
                <a:ext cx="2207500" cy="36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i="0" u="none" strike="noStrike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Aptos Display" panose="020B0004020202020204" pitchFamily="34" charset="0"/>
                    <a:cs typeface="Arial" panose="020B0604020202020204" pitchFamily="34" charset="0"/>
                  </a:rPr>
                  <a:t>Before (AI-generated): </a:t>
                </a:r>
              </a:p>
            </p:txBody>
          </p:sp>
          <p:sp>
            <p:nvSpPr>
              <p:cNvPr id="1144" name="TextBox 1143">
                <a:extLst>
                  <a:ext uri="{FF2B5EF4-FFF2-40B4-BE49-F238E27FC236}">
                    <a16:creationId xmlns:a16="http://schemas.microsoft.com/office/drawing/2014/main" id="{60A41AC3-2A32-F9A5-336E-C70B1E3F0F42}"/>
                  </a:ext>
                </a:extLst>
              </p:cNvPr>
              <p:cNvSpPr txBox="1"/>
              <p:nvPr/>
            </p:nvSpPr>
            <p:spPr>
              <a:xfrm>
                <a:off x="4208839" y="2137542"/>
                <a:ext cx="3433354" cy="457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0" u="none" strike="noStrike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Aptos Display" panose="020B0004020202020204" pitchFamily="34" charset="0"/>
                    <a:cs typeface="Arial" panose="020B0604020202020204" pitchFamily="34" charset="0"/>
                  </a:rPr>
                  <a:t>"Our software helps businesses grow. Try it today!" </a:t>
                </a:r>
              </a:p>
            </p:txBody>
          </p:sp>
          <p:sp>
            <p:nvSpPr>
              <p:cNvPr id="1145" name="TextBox 1144">
                <a:extLst>
                  <a:ext uri="{FF2B5EF4-FFF2-40B4-BE49-F238E27FC236}">
                    <a16:creationId xmlns:a16="http://schemas.microsoft.com/office/drawing/2014/main" id="{BB96BB9A-4628-0CC8-E002-EAB52277047D}"/>
                  </a:ext>
                </a:extLst>
              </p:cNvPr>
              <p:cNvSpPr txBox="1"/>
              <p:nvPr/>
            </p:nvSpPr>
            <p:spPr>
              <a:xfrm>
                <a:off x="4305566" y="2987679"/>
                <a:ext cx="3539940" cy="152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0" u="none" strike="noStrike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Aptos Display" panose="020B0004020202020204" pitchFamily="34" charset="0"/>
                    <a:cs typeface="Arial" panose="020B0604020202020204" pitchFamily="34" charset="0"/>
                  </a:rPr>
                  <a:t>(Generic, lacks emotion)</a:t>
                </a:r>
              </a:p>
            </p:txBody>
          </p:sp>
          <p:cxnSp>
            <p:nvCxnSpPr>
              <p:cNvPr id="1147" name="Straight Connector 1146">
                <a:extLst>
                  <a:ext uri="{FF2B5EF4-FFF2-40B4-BE49-F238E27FC236}">
                    <a16:creationId xmlns:a16="http://schemas.microsoft.com/office/drawing/2014/main" id="{0C755F83-AC3F-DB19-7819-22D48EE969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32409" y="2055616"/>
                <a:ext cx="1230466" cy="0"/>
              </a:xfrm>
              <a:prstGeom prst="line">
                <a:avLst/>
              </a:prstGeom>
              <a:ln>
                <a:solidFill>
                  <a:srgbClr val="9C339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0" name="Group 1149">
              <a:extLst>
                <a:ext uri="{FF2B5EF4-FFF2-40B4-BE49-F238E27FC236}">
                  <a16:creationId xmlns:a16="http://schemas.microsoft.com/office/drawing/2014/main" id="{4C414332-0DA2-068D-A3EC-FE6AB304E6A4}"/>
                </a:ext>
              </a:extLst>
            </p:cNvPr>
            <p:cNvGrpSpPr/>
            <p:nvPr/>
          </p:nvGrpSpPr>
          <p:grpSpPr>
            <a:xfrm>
              <a:off x="7906242" y="1644080"/>
              <a:ext cx="3857966" cy="1705816"/>
              <a:chOff x="4124734" y="1593716"/>
              <a:chExt cx="3857966" cy="1705816"/>
            </a:xfrm>
          </p:grpSpPr>
          <p:sp>
            <p:nvSpPr>
              <p:cNvPr id="1151" name="Rectangle: Rounded Corners 1150">
                <a:extLst>
                  <a:ext uri="{FF2B5EF4-FFF2-40B4-BE49-F238E27FC236}">
                    <a16:creationId xmlns:a16="http://schemas.microsoft.com/office/drawing/2014/main" id="{CEA32158-97B9-F1F1-AE48-069747634416}"/>
                  </a:ext>
                </a:extLst>
              </p:cNvPr>
              <p:cNvSpPr/>
              <p:nvPr/>
            </p:nvSpPr>
            <p:spPr>
              <a:xfrm>
                <a:off x="4124734" y="1593716"/>
                <a:ext cx="3857966" cy="1705816"/>
              </a:xfrm>
              <a:prstGeom prst="roundRect">
                <a:avLst>
                  <a:gd name="adj" fmla="val 9865"/>
                </a:avLst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1905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576E4D7-E80A-50F8-9414-5C11FFEB0368}"/>
                  </a:ext>
                </a:extLst>
              </p:cNvPr>
              <p:cNvSpPr txBox="1"/>
              <p:nvPr/>
            </p:nvSpPr>
            <p:spPr>
              <a:xfrm>
                <a:off x="4283048" y="1740129"/>
                <a:ext cx="2416275" cy="36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i="0" u="none" strike="noStrike" dirty="0">
                    <a:solidFill>
                      <a:srgbClr val="9C3390"/>
                    </a:solidFill>
                    <a:effectLst/>
                    <a:latin typeface="Aptos Display" panose="020B0004020202020204" pitchFamily="34" charset="0"/>
                    <a:cs typeface="Arial" panose="020B0604020202020204" pitchFamily="34" charset="0"/>
                  </a:rPr>
                  <a:t>After (Humanized):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B13FF49-8FC8-AE83-1CAD-BF4085844174}"/>
                  </a:ext>
                </a:extLst>
              </p:cNvPr>
              <p:cNvSpPr txBox="1"/>
              <p:nvPr/>
            </p:nvSpPr>
            <p:spPr>
              <a:xfrm>
                <a:off x="4208838" y="2105320"/>
                <a:ext cx="3539927" cy="855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0" u="none" strike="noStrike" dirty="0">
                    <a:solidFill>
                      <a:srgbClr val="000000"/>
                    </a:solidFill>
                    <a:effectLst/>
                    <a:latin typeface="Aptos Display" panose="020B0004020202020204" pitchFamily="34" charset="0"/>
                    <a:cs typeface="Arial" panose="020B0604020202020204" pitchFamily="34" charset="0"/>
                  </a:rPr>
                  <a:t>"</a:t>
                </a:r>
                <a:r>
                  <a:rPr lang="en-US" sz="2000" dirty="0"/>
                  <a:t>Is your sales team having trouble turning prospects into customers? Our software equips your team with powerful, intuitive tools to close deals faster and build lasting client relationships. Try it free!</a:t>
                </a:r>
                <a:r>
                  <a:rPr lang="en-US" sz="2000" i="0" u="none" strike="noStrike" dirty="0">
                    <a:solidFill>
                      <a:srgbClr val="000000"/>
                    </a:solidFill>
                    <a:effectLst/>
                    <a:latin typeface="Aptos Display" panose="020B0004020202020204" pitchFamily="34" charset="0"/>
                    <a:cs typeface="Arial" panose="020B0604020202020204" pitchFamily="34" charset="0"/>
                  </a:rPr>
                  <a:t>" </a:t>
                </a:r>
              </a:p>
            </p:txBody>
          </p:sp>
          <p:sp>
            <p:nvSpPr>
              <p:cNvPr id="1155" name="TextBox 1154">
                <a:extLst>
                  <a:ext uri="{FF2B5EF4-FFF2-40B4-BE49-F238E27FC236}">
                    <a16:creationId xmlns:a16="http://schemas.microsoft.com/office/drawing/2014/main" id="{E6BFD1C2-727B-3BA0-A246-6F02EB188CCF}"/>
                  </a:ext>
                </a:extLst>
              </p:cNvPr>
              <p:cNvSpPr txBox="1"/>
              <p:nvPr/>
            </p:nvSpPr>
            <p:spPr>
              <a:xfrm>
                <a:off x="4294524" y="2961013"/>
                <a:ext cx="3539940" cy="269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0" u="none" strike="noStrike" dirty="0">
                    <a:solidFill>
                      <a:srgbClr val="000000"/>
                    </a:solidFill>
                    <a:effectLst/>
                    <a:latin typeface="Aptos Display" panose="020B0004020202020204" pitchFamily="34" charset="0"/>
                    <a:cs typeface="Arial" panose="020B0604020202020204" pitchFamily="34" charset="0"/>
                  </a:rPr>
                  <a:t>(More specific, addresses pain points, uses stronger language)</a:t>
                </a:r>
              </a:p>
            </p:txBody>
          </p:sp>
          <p:cxnSp>
            <p:nvCxnSpPr>
              <p:cNvPr id="1157" name="Straight Connector 1156">
                <a:extLst>
                  <a:ext uri="{FF2B5EF4-FFF2-40B4-BE49-F238E27FC236}">
                    <a16:creationId xmlns:a16="http://schemas.microsoft.com/office/drawing/2014/main" id="{BFBF18B5-B9AE-AEBA-E7F1-4573C45C04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2558" y="2055616"/>
                <a:ext cx="1150317" cy="0"/>
              </a:xfrm>
              <a:prstGeom prst="line">
                <a:avLst/>
              </a:prstGeom>
              <a:ln>
                <a:solidFill>
                  <a:srgbClr val="9C339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91" name="Freeform: Shape 1290">
            <a:extLst>
              <a:ext uri="{FF2B5EF4-FFF2-40B4-BE49-F238E27FC236}">
                <a16:creationId xmlns:a16="http://schemas.microsoft.com/office/drawing/2014/main" id="{2F6AD880-6E45-C94B-5107-BF2405693E3E}"/>
              </a:ext>
            </a:extLst>
          </p:cNvPr>
          <p:cNvSpPr/>
          <p:nvPr/>
        </p:nvSpPr>
        <p:spPr>
          <a:xfrm>
            <a:off x="-662" y="1593716"/>
            <a:ext cx="3572602" cy="5264284"/>
          </a:xfrm>
          <a:custGeom>
            <a:avLst/>
            <a:gdLst>
              <a:gd name="connsiteX0" fmla="*/ 0 w 3572602"/>
              <a:gd name="connsiteY0" fmla="*/ 0 h 5264284"/>
              <a:gd name="connsiteX1" fmla="*/ 3142794 w 3572602"/>
              <a:gd name="connsiteY1" fmla="*/ 0 h 5264284"/>
              <a:gd name="connsiteX2" fmla="*/ 3572602 w 3572602"/>
              <a:gd name="connsiteY2" fmla="*/ 429808 h 5264284"/>
              <a:gd name="connsiteX3" fmla="*/ 3572602 w 3572602"/>
              <a:gd name="connsiteY3" fmla="*/ 5264284 h 5264284"/>
              <a:gd name="connsiteX4" fmla="*/ 0 w 3572602"/>
              <a:gd name="connsiteY4" fmla="*/ 5264284 h 526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2602" h="5264284">
                <a:moveTo>
                  <a:pt x="0" y="0"/>
                </a:moveTo>
                <a:lnTo>
                  <a:pt x="3142794" y="0"/>
                </a:lnTo>
                <a:cubicBezTo>
                  <a:pt x="3380170" y="0"/>
                  <a:pt x="3572602" y="192432"/>
                  <a:pt x="3572602" y="429808"/>
                </a:cubicBezTo>
                <a:lnTo>
                  <a:pt x="3572602" y="5264284"/>
                </a:lnTo>
                <a:lnTo>
                  <a:pt x="0" y="5264284"/>
                </a:lnTo>
                <a:close/>
              </a:path>
            </a:pathLst>
          </a:custGeom>
          <a:gradFill flip="none" rotWithShape="1">
            <a:gsLst>
              <a:gs pos="6000">
                <a:schemeClr val="tx1"/>
              </a:gs>
              <a:gs pos="100000">
                <a:srgbClr val="0A5482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1295" name="TextBox 1294">
            <a:extLst>
              <a:ext uri="{FF2B5EF4-FFF2-40B4-BE49-F238E27FC236}">
                <a16:creationId xmlns:a16="http://schemas.microsoft.com/office/drawing/2014/main" id="{51135B09-30E6-7AD8-09DC-66A4F7C66870}"/>
              </a:ext>
            </a:extLst>
          </p:cNvPr>
          <p:cNvSpPr txBox="1"/>
          <p:nvPr/>
        </p:nvSpPr>
        <p:spPr>
          <a:xfrm>
            <a:off x="424856" y="2183325"/>
            <a:ext cx="3136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none" strike="noStrike" dirty="0">
                <a:solidFill>
                  <a:schemeClr val="bg1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Don't Let Your Ads Sound Like a Robot Wrote Them!</a:t>
            </a:r>
          </a:p>
        </p:txBody>
      </p:sp>
      <p:sp>
        <p:nvSpPr>
          <p:cNvPr id="1296" name="Rectangle: Rounded Corners 1295">
            <a:extLst>
              <a:ext uri="{FF2B5EF4-FFF2-40B4-BE49-F238E27FC236}">
                <a16:creationId xmlns:a16="http://schemas.microsoft.com/office/drawing/2014/main" id="{51729A13-D4DB-880B-72E8-C933FD751C50}"/>
              </a:ext>
            </a:extLst>
          </p:cNvPr>
          <p:cNvSpPr/>
          <p:nvPr/>
        </p:nvSpPr>
        <p:spPr>
          <a:xfrm>
            <a:off x="529695" y="2122420"/>
            <a:ext cx="724855" cy="60904"/>
          </a:xfrm>
          <a:prstGeom prst="roundRect">
            <a:avLst>
              <a:gd name="adj" fmla="val 50000"/>
            </a:avLst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7" name="Rectangle 1296">
            <a:extLst>
              <a:ext uri="{FF2B5EF4-FFF2-40B4-BE49-F238E27FC236}">
                <a16:creationId xmlns:a16="http://schemas.microsoft.com/office/drawing/2014/main" id="{34193C6F-920A-0E50-BFF8-FF02F1A4A8EA}"/>
              </a:ext>
            </a:extLst>
          </p:cNvPr>
          <p:cNvSpPr/>
          <p:nvPr/>
        </p:nvSpPr>
        <p:spPr>
          <a:xfrm>
            <a:off x="0" y="6794500"/>
            <a:ext cx="12192000" cy="63500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812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CAD4C-FD11-6D05-E326-29B6CF408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1" name="Group 48">
            <a:extLst>
              <a:ext uri="{FF2B5EF4-FFF2-40B4-BE49-F238E27FC236}">
                <a16:creationId xmlns:a16="http://schemas.microsoft.com/office/drawing/2014/main" id="{5158836A-E28C-AEEA-CAB0-5F0268C8C91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12" name="Rectangle 1211">
              <a:extLst>
                <a:ext uri="{FF2B5EF4-FFF2-40B4-BE49-F238E27FC236}">
                  <a16:creationId xmlns:a16="http://schemas.microsoft.com/office/drawing/2014/main" id="{A1FEC965-06E8-657E-893F-AB1845A642C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6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grpSp>
          <p:nvGrpSpPr>
            <p:cNvPr id="1213" name="Group 1212">
              <a:extLst>
                <a:ext uri="{FF2B5EF4-FFF2-40B4-BE49-F238E27FC236}">
                  <a16:creationId xmlns:a16="http://schemas.microsoft.com/office/drawing/2014/main" id="{44D138D2-F2FF-4591-69C3-64F2067D21AF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1774911D-DCD9-1242-4C60-D3581B64D9EA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0744"/>
                <a:chOff x="0" y="0"/>
                <a:chExt cx="12192000" cy="6850744"/>
              </a:xfrm>
            </p:grpSpPr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02EFE4B1-1DD3-C5A2-5C7F-7D3DBD2F52BE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7" name="Straight Connector 1236">
                  <a:extLst>
                    <a:ext uri="{FF2B5EF4-FFF2-40B4-BE49-F238E27FC236}">
                      <a16:creationId xmlns:a16="http://schemas.microsoft.com/office/drawing/2014/main" id="{9BACABA4-1486-E2AD-C326-D3583A570E82}"/>
                    </a:ext>
                  </a:extLst>
                </p:cNvPr>
                <p:cNvCxnSpPr/>
                <p:nvPr/>
              </p:nvCxnSpPr>
              <p:spPr>
                <a:xfrm>
                  <a:off x="0" y="62279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9A357C92-8A92-4DD2-5B0F-881B741606C7}"/>
                    </a:ext>
                  </a:extLst>
                </p:cNvPr>
                <p:cNvCxnSpPr/>
                <p:nvPr/>
              </p:nvCxnSpPr>
              <p:spPr>
                <a:xfrm>
                  <a:off x="0" y="124559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9" name="Straight Connector 1238">
                  <a:extLst>
                    <a:ext uri="{FF2B5EF4-FFF2-40B4-BE49-F238E27FC236}">
                      <a16:creationId xmlns:a16="http://schemas.microsoft.com/office/drawing/2014/main" id="{D94ED2AF-B47F-B51F-E930-747ADA438CD6}"/>
                    </a:ext>
                  </a:extLst>
                </p:cNvPr>
                <p:cNvCxnSpPr/>
                <p:nvPr/>
              </p:nvCxnSpPr>
              <p:spPr>
                <a:xfrm>
                  <a:off x="0" y="186838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37984C02-5572-136D-05D3-E108E1391286}"/>
                    </a:ext>
                  </a:extLst>
                </p:cNvPr>
                <p:cNvCxnSpPr/>
                <p:nvPr/>
              </p:nvCxnSpPr>
              <p:spPr>
                <a:xfrm>
                  <a:off x="0" y="249118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1" name="Straight Connector 1240">
                  <a:extLst>
                    <a:ext uri="{FF2B5EF4-FFF2-40B4-BE49-F238E27FC236}">
                      <a16:creationId xmlns:a16="http://schemas.microsoft.com/office/drawing/2014/main" id="{3EE9B738-7DB0-8DCB-C709-307434153098}"/>
                    </a:ext>
                  </a:extLst>
                </p:cNvPr>
                <p:cNvCxnSpPr/>
                <p:nvPr/>
              </p:nvCxnSpPr>
              <p:spPr>
                <a:xfrm>
                  <a:off x="0" y="311397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BA10B71B-305B-3326-4909-D0306D2806D3}"/>
                    </a:ext>
                  </a:extLst>
                </p:cNvPr>
                <p:cNvCxnSpPr/>
                <p:nvPr/>
              </p:nvCxnSpPr>
              <p:spPr>
                <a:xfrm>
                  <a:off x="0" y="373677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3" name="Straight Connector 1242">
                  <a:extLst>
                    <a:ext uri="{FF2B5EF4-FFF2-40B4-BE49-F238E27FC236}">
                      <a16:creationId xmlns:a16="http://schemas.microsoft.com/office/drawing/2014/main" id="{BB863FA7-5BBA-39E5-02BD-1C6CDCC3D82D}"/>
                    </a:ext>
                  </a:extLst>
                </p:cNvPr>
                <p:cNvCxnSpPr/>
                <p:nvPr/>
              </p:nvCxnSpPr>
              <p:spPr>
                <a:xfrm>
                  <a:off x="0" y="435956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5DE23E16-CE9E-52D2-A1F0-60F0D2DFD8E2}"/>
                    </a:ext>
                  </a:extLst>
                </p:cNvPr>
                <p:cNvCxnSpPr/>
                <p:nvPr/>
              </p:nvCxnSpPr>
              <p:spPr>
                <a:xfrm>
                  <a:off x="0" y="498236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5" name="Straight Connector 1244">
                  <a:extLst>
                    <a:ext uri="{FF2B5EF4-FFF2-40B4-BE49-F238E27FC236}">
                      <a16:creationId xmlns:a16="http://schemas.microsoft.com/office/drawing/2014/main" id="{F2CB936D-36F9-C867-F58C-674CABB786DE}"/>
                    </a:ext>
                  </a:extLst>
                </p:cNvPr>
                <p:cNvCxnSpPr/>
                <p:nvPr/>
              </p:nvCxnSpPr>
              <p:spPr>
                <a:xfrm>
                  <a:off x="0" y="560515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3481B7F2-1FB8-923B-B105-0D86F17B7D58}"/>
                    </a:ext>
                  </a:extLst>
                </p:cNvPr>
                <p:cNvCxnSpPr/>
                <p:nvPr/>
              </p:nvCxnSpPr>
              <p:spPr>
                <a:xfrm>
                  <a:off x="0" y="622795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7" name="Straight Connector 1246">
                  <a:extLst>
                    <a:ext uri="{FF2B5EF4-FFF2-40B4-BE49-F238E27FC236}">
                      <a16:creationId xmlns:a16="http://schemas.microsoft.com/office/drawing/2014/main" id="{7E0A5D81-EE60-47FA-0393-6A0C2F590941}"/>
                    </a:ext>
                  </a:extLst>
                </p:cNvPr>
                <p:cNvCxnSpPr/>
                <p:nvPr/>
              </p:nvCxnSpPr>
              <p:spPr>
                <a:xfrm>
                  <a:off x="0" y="6850744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50498187-B7D6-7AF3-105F-360BA3E7924C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cxnSp>
              <p:nvCxnSpPr>
                <p:cNvPr id="1216" name="Straight Connector 1215">
                  <a:extLst>
                    <a:ext uri="{FF2B5EF4-FFF2-40B4-BE49-F238E27FC236}">
                      <a16:creationId xmlns:a16="http://schemas.microsoft.com/office/drawing/2014/main" id="{8BD7D394-9D14-511E-44AB-E50740760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7" name="Straight Connector 1216">
                  <a:extLst>
                    <a:ext uri="{FF2B5EF4-FFF2-40B4-BE49-F238E27FC236}">
                      <a16:creationId xmlns:a16="http://schemas.microsoft.com/office/drawing/2014/main" id="{EC3CF7B5-3AC4-050B-1875-9F253D748F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8" name="Straight Connector 1217">
                  <a:extLst>
                    <a:ext uri="{FF2B5EF4-FFF2-40B4-BE49-F238E27FC236}">
                      <a16:creationId xmlns:a16="http://schemas.microsoft.com/office/drawing/2014/main" id="{7DC9C819-69D9-180B-0A91-6B04F65B4E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8336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9" name="Straight Connector 1218">
                  <a:extLst>
                    <a:ext uri="{FF2B5EF4-FFF2-40B4-BE49-F238E27FC236}">
                      <a16:creationId xmlns:a16="http://schemas.microsoft.com/office/drawing/2014/main" id="{9CBEB984-CD8D-771C-2C5F-BAB1BCF0EC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2505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0" name="Straight Connector 1219">
                  <a:extLst>
                    <a:ext uri="{FF2B5EF4-FFF2-40B4-BE49-F238E27FC236}">
                      <a16:creationId xmlns:a16="http://schemas.microsoft.com/office/drawing/2014/main" id="{EE00E54E-A89F-DD01-2F2B-620363E099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6673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1" name="Straight Connector 1220">
                  <a:extLst>
                    <a:ext uri="{FF2B5EF4-FFF2-40B4-BE49-F238E27FC236}">
                      <a16:creationId xmlns:a16="http://schemas.microsoft.com/office/drawing/2014/main" id="{02C0B749-E927-5BFF-1E99-B0C9AC6687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0842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2" name="Straight Connector 1221">
                  <a:extLst>
                    <a:ext uri="{FF2B5EF4-FFF2-40B4-BE49-F238E27FC236}">
                      <a16:creationId xmlns:a16="http://schemas.microsoft.com/office/drawing/2014/main" id="{3F26EF60-77B3-7D04-E7ED-F90B432AF7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5010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3" name="Straight Connector 1222">
                  <a:extLst>
                    <a:ext uri="{FF2B5EF4-FFF2-40B4-BE49-F238E27FC236}">
                      <a16:creationId xmlns:a16="http://schemas.microsoft.com/office/drawing/2014/main" id="{69624C92-D31F-AA94-88BC-C1B1DDC98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9178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4" name="Straight Connector 1223">
                  <a:extLst>
                    <a:ext uri="{FF2B5EF4-FFF2-40B4-BE49-F238E27FC236}">
                      <a16:creationId xmlns:a16="http://schemas.microsoft.com/office/drawing/2014/main" id="{EB11AD81-B19B-47E2-45BA-CC52B59E55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3347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5" name="Straight Connector 1224">
                  <a:extLst>
                    <a:ext uri="{FF2B5EF4-FFF2-40B4-BE49-F238E27FC236}">
                      <a16:creationId xmlns:a16="http://schemas.microsoft.com/office/drawing/2014/main" id="{0D367064-DBA6-2745-95B4-A125D562B6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515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6" name="Straight Connector 1225">
                  <a:extLst>
                    <a:ext uri="{FF2B5EF4-FFF2-40B4-BE49-F238E27FC236}">
                      <a16:creationId xmlns:a16="http://schemas.microsoft.com/office/drawing/2014/main" id="{C8A972C3-CC91-C0BB-9FBB-778DD546F7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7" name="Straight Connector 1226">
                  <a:extLst>
                    <a:ext uri="{FF2B5EF4-FFF2-40B4-BE49-F238E27FC236}">
                      <a16:creationId xmlns:a16="http://schemas.microsoft.com/office/drawing/2014/main" id="{05B64F05-1AC1-DF41-C077-8E2ECB715A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5852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AE3CC73B-B5F8-468B-BFD4-43C415F576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0020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9" name="Straight Connector 1228">
                  <a:extLst>
                    <a:ext uri="{FF2B5EF4-FFF2-40B4-BE49-F238E27FC236}">
                      <a16:creationId xmlns:a16="http://schemas.microsoft.com/office/drawing/2014/main" id="{0F0EA549-D70B-06E2-30EA-F123AB0854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34189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174707C5-FE29-36FD-F4B7-9B92C55BFC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98357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1" name="Straight Connector 1230">
                  <a:extLst>
                    <a:ext uri="{FF2B5EF4-FFF2-40B4-BE49-F238E27FC236}">
                      <a16:creationId xmlns:a16="http://schemas.microsoft.com/office/drawing/2014/main" id="{CDFB4741-1A7F-717C-C2A7-868F9C41A1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526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49FAB648-2BDE-9305-C9DF-92DE06CCF3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6694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3" name="Straight Connector 1232">
                  <a:extLst>
                    <a:ext uri="{FF2B5EF4-FFF2-40B4-BE49-F238E27FC236}">
                      <a16:creationId xmlns:a16="http://schemas.microsoft.com/office/drawing/2014/main" id="{230C5F2C-8A26-B10D-D163-E3060DB77B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90862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D69FE13B-D5E4-3FDE-F0F7-A2A94F4F4A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5031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5" name="Straight Connector 1234">
                  <a:extLst>
                    <a:ext uri="{FF2B5EF4-FFF2-40B4-BE49-F238E27FC236}">
                      <a16:creationId xmlns:a16="http://schemas.microsoft.com/office/drawing/2014/main" id="{0B8D058D-6BFF-7358-1830-E40B82650C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19200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210" name="Freeform: Shape 1209">
            <a:extLst>
              <a:ext uri="{FF2B5EF4-FFF2-40B4-BE49-F238E27FC236}">
                <a16:creationId xmlns:a16="http://schemas.microsoft.com/office/drawing/2014/main" id="{154A2322-3175-9CE7-C1C0-2938714F6B35}"/>
              </a:ext>
            </a:extLst>
          </p:cNvPr>
          <p:cNvSpPr/>
          <p:nvPr/>
        </p:nvSpPr>
        <p:spPr>
          <a:xfrm>
            <a:off x="0" y="1593716"/>
            <a:ext cx="3572602" cy="5264284"/>
          </a:xfrm>
          <a:custGeom>
            <a:avLst/>
            <a:gdLst>
              <a:gd name="connsiteX0" fmla="*/ 0 w 3572602"/>
              <a:gd name="connsiteY0" fmla="*/ 0 h 5264284"/>
              <a:gd name="connsiteX1" fmla="*/ 3142794 w 3572602"/>
              <a:gd name="connsiteY1" fmla="*/ 0 h 5264284"/>
              <a:gd name="connsiteX2" fmla="*/ 3572602 w 3572602"/>
              <a:gd name="connsiteY2" fmla="*/ 429808 h 5264284"/>
              <a:gd name="connsiteX3" fmla="*/ 3572602 w 3572602"/>
              <a:gd name="connsiteY3" fmla="*/ 5264284 h 5264284"/>
              <a:gd name="connsiteX4" fmla="*/ 0 w 3572602"/>
              <a:gd name="connsiteY4" fmla="*/ 5264284 h 526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2602" h="5264284">
                <a:moveTo>
                  <a:pt x="0" y="0"/>
                </a:moveTo>
                <a:lnTo>
                  <a:pt x="3142794" y="0"/>
                </a:lnTo>
                <a:cubicBezTo>
                  <a:pt x="3380170" y="0"/>
                  <a:pt x="3572602" y="192432"/>
                  <a:pt x="3572602" y="429808"/>
                </a:cubicBezTo>
                <a:lnTo>
                  <a:pt x="3572602" y="5264284"/>
                </a:lnTo>
                <a:lnTo>
                  <a:pt x="0" y="526428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7B36887-E1F7-17C7-4D23-BA508BB9DDC8}"/>
              </a:ext>
            </a:extLst>
          </p:cNvPr>
          <p:cNvGrpSpPr/>
          <p:nvPr/>
        </p:nvGrpSpPr>
        <p:grpSpPr>
          <a:xfrm>
            <a:off x="419100" y="107731"/>
            <a:ext cx="11638642" cy="1294748"/>
            <a:chOff x="419100" y="175947"/>
            <a:chExt cx="11638642" cy="1294748"/>
          </a:xfrm>
        </p:grpSpPr>
        <p:pic>
          <p:nvPicPr>
            <p:cNvPr id="7" name="Picture 2" descr="Digital Marketing - Pooler Digital">
              <a:extLst>
                <a:ext uri="{FF2B5EF4-FFF2-40B4-BE49-F238E27FC236}">
                  <a16:creationId xmlns:a16="http://schemas.microsoft.com/office/drawing/2014/main" id="{52669F0E-E08A-4506-45D2-0E74E7C079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48" t="33772" r="21048" b="28591"/>
            <a:stretch/>
          </p:blipFill>
          <p:spPr bwMode="auto">
            <a:xfrm>
              <a:off x="10867571" y="175947"/>
              <a:ext cx="1190171" cy="773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F6D005-9931-0805-4BE3-6D51C0D1F47E}"/>
                </a:ext>
              </a:extLst>
            </p:cNvPr>
            <p:cNvSpPr txBox="1"/>
            <p:nvPr/>
          </p:nvSpPr>
          <p:spPr>
            <a:xfrm>
              <a:off x="419100" y="270366"/>
              <a:ext cx="888455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THE ESSENTIAL HUMAN TOUCH: WHY AND HOW TO HUMANIZE AI-GENERATED</a:t>
              </a:r>
            </a:p>
          </p:txBody>
        </p:sp>
      </p:grpSp>
      <p:sp>
        <p:nvSpPr>
          <p:cNvPr id="49" name="Rectangle 1">
            <a:extLst>
              <a:ext uri="{FF2B5EF4-FFF2-40B4-BE49-F238E27FC236}">
                <a16:creationId xmlns:a16="http://schemas.microsoft.com/office/drawing/2014/main" id="{8E9E4813-9CED-8DC6-9AF8-E01477E85631}"/>
              </a:ext>
            </a:extLst>
          </p:cNvPr>
          <p:cNvSpPr/>
          <p:nvPr/>
        </p:nvSpPr>
        <p:spPr>
          <a:xfrm>
            <a:off x="0" y="299229"/>
            <a:ext cx="326186" cy="476103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1" name="Freeform: Shape 1290">
            <a:extLst>
              <a:ext uri="{FF2B5EF4-FFF2-40B4-BE49-F238E27FC236}">
                <a16:creationId xmlns:a16="http://schemas.microsoft.com/office/drawing/2014/main" id="{2F6AD880-6E45-C94B-5107-BF2405693E3E}"/>
              </a:ext>
            </a:extLst>
          </p:cNvPr>
          <p:cNvSpPr/>
          <p:nvPr/>
        </p:nvSpPr>
        <p:spPr>
          <a:xfrm>
            <a:off x="-662" y="1593716"/>
            <a:ext cx="3572602" cy="5264284"/>
          </a:xfrm>
          <a:custGeom>
            <a:avLst/>
            <a:gdLst>
              <a:gd name="connsiteX0" fmla="*/ 0 w 3572602"/>
              <a:gd name="connsiteY0" fmla="*/ 0 h 5264284"/>
              <a:gd name="connsiteX1" fmla="*/ 3142794 w 3572602"/>
              <a:gd name="connsiteY1" fmla="*/ 0 h 5264284"/>
              <a:gd name="connsiteX2" fmla="*/ 3572602 w 3572602"/>
              <a:gd name="connsiteY2" fmla="*/ 429808 h 5264284"/>
              <a:gd name="connsiteX3" fmla="*/ 3572602 w 3572602"/>
              <a:gd name="connsiteY3" fmla="*/ 5264284 h 5264284"/>
              <a:gd name="connsiteX4" fmla="*/ 0 w 3572602"/>
              <a:gd name="connsiteY4" fmla="*/ 5264284 h 526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2602" h="5264284">
                <a:moveTo>
                  <a:pt x="0" y="0"/>
                </a:moveTo>
                <a:lnTo>
                  <a:pt x="3142794" y="0"/>
                </a:lnTo>
                <a:cubicBezTo>
                  <a:pt x="3380170" y="0"/>
                  <a:pt x="3572602" y="192432"/>
                  <a:pt x="3572602" y="429808"/>
                </a:cubicBezTo>
                <a:lnTo>
                  <a:pt x="3572602" y="5264284"/>
                </a:lnTo>
                <a:lnTo>
                  <a:pt x="0" y="5264284"/>
                </a:lnTo>
                <a:close/>
              </a:path>
            </a:pathLst>
          </a:custGeom>
          <a:gradFill flip="none" rotWithShape="1">
            <a:gsLst>
              <a:gs pos="6000">
                <a:schemeClr val="tx1"/>
              </a:gs>
              <a:gs pos="100000">
                <a:srgbClr val="0A5482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1295" name="TextBox 1294">
            <a:extLst>
              <a:ext uri="{FF2B5EF4-FFF2-40B4-BE49-F238E27FC236}">
                <a16:creationId xmlns:a16="http://schemas.microsoft.com/office/drawing/2014/main" id="{51135B09-30E6-7AD8-09DC-66A4F7C66870}"/>
              </a:ext>
            </a:extLst>
          </p:cNvPr>
          <p:cNvSpPr txBox="1"/>
          <p:nvPr/>
        </p:nvSpPr>
        <p:spPr>
          <a:xfrm>
            <a:off x="424856" y="2183325"/>
            <a:ext cx="3136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none" strike="noStrike" dirty="0">
                <a:solidFill>
                  <a:schemeClr val="bg1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Don't Let Your Ads Sound Like a Robot Wrote Them!</a:t>
            </a:r>
          </a:p>
        </p:txBody>
      </p:sp>
      <p:sp>
        <p:nvSpPr>
          <p:cNvPr id="1296" name="Rectangle: Rounded Corners 1295">
            <a:extLst>
              <a:ext uri="{FF2B5EF4-FFF2-40B4-BE49-F238E27FC236}">
                <a16:creationId xmlns:a16="http://schemas.microsoft.com/office/drawing/2014/main" id="{51729A13-D4DB-880B-72E8-C933FD751C50}"/>
              </a:ext>
            </a:extLst>
          </p:cNvPr>
          <p:cNvSpPr/>
          <p:nvPr/>
        </p:nvSpPr>
        <p:spPr>
          <a:xfrm>
            <a:off x="529695" y="2122420"/>
            <a:ext cx="724855" cy="60904"/>
          </a:xfrm>
          <a:prstGeom prst="roundRect">
            <a:avLst>
              <a:gd name="adj" fmla="val 50000"/>
            </a:avLst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7" name="Rectangle 1296">
            <a:extLst>
              <a:ext uri="{FF2B5EF4-FFF2-40B4-BE49-F238E27FC236}">
                <a16:creationId xmlns:a16="http://schemas.microsoft.com/office/drawing/2014/main" id="{34193C6F-920A-0E50-BFF8-FF02F1A4A8EA}"/>
              </a:ext>
            </a:extLst>
          </p:cNvPr>
          <p:cNvSpPr/>
          <p:nvPr/>
        </p:nvSpPr>
        <p:spPr>
          <a:xfrm>
            <a:off x="0" y="6794500"/>
            <a:ext cx="12192000" cy="63500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1158" name="TextBox 1157">
            <a:extLst>
              <a:ext uri="{FF2B5EF4-FFF2-40B4-BE49-F238E27FC236}">
                <a16:creationId xmlns:a16="http://schemas.microsoft.com/office/drawing/2014/main" id="{6B60EBD2-9E7C-8DCC-B258-B0C84630A472}"/>
              </a:ext>
            </a:extLst>
          </p:cNvPr>
          <p:cNvSpPr txBox="1"/>
          <p:nvPr/>
        </p:nvSpPr>
        <p:spPr>
          <a:xfrm>
            <a:off x="3603126" y="1696195"/>
            <a:ext cx="84546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u="none" strike="noStrike" dirty="0">
                <a:solidFill>
                  <a:srgbClr val="9C339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Why Humanize?</a:t>
            </a:r>
          </a:p>
          <a:p>
            <a:pPr algn="ctr"/>
            <a:r>
              <a:rPr lang="en-US" sz="2400" b="1" i="0" u="none" strike="noStrike" dirty="0">
                <a:solidFill>
                  <a:srgbClr val="9C339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Connect with audiences on an emotional level, build trust, and drive conversions.</a:t>
            </a:r>
          </a:p>
        </p:txBody>
      </p:sp>
      <p:sp>
        <p:nvSpPr>
          <p:cNvPr id="1160" name="TextBox 1159">
            <a:extLst>
              <a:ext uri="{FF2B5EF4-FFF2-40B4-BE49-F238E27FC236}">
                <a16:creationId xmlns:a16="http://schemas.microsoft.com/office/drawing/2014/main" id="{3AD52883-2B4B-145D-E003-DCFB54A4F342}"/>
              </a:ext>
            </a:extLst>
          </p:cNvPr>
          <p:cNvSpPr txBox="1"/>
          <p:nvPr/>
        </p:nvSpPr>
        <p:spPr>
          <a:xfrm>
            <a:off x="5025919" y="4128380"/>
            <a:ext cx="2991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Infuse emotional appeal, tell stories, use vivid language.</a:t>
            </a:r>
          </a:p>
        </p:txBody>
      </p:sp>
      <p:sp>
        <p:nvSpPr>
          <p:cNvPr id="1161" name="TextBox 1160">
            <a:extLst>
              <a:ext uri="{FF2B5EF4-FFF2-40B4-BE49-F238E27FC236}">
                <a16:creationId xmlns:a16="http://schemas.microsoft.com/office/drawing/2014/main" id="{0B25D5B1-EDE3-6676-D87B-D8E2DD126A2E}"/>
              </a:ext>
            </a:extLst>
          </p:cNvPr>
          <p:cNvSpPr txBox="1"/>
          <p:nvPr/>
        </p:nvSpPr>
        <p:spPr>
          <a:xfrm>
            <a:off x="8890740" y="4128380"/>
            <a:ext cx="2882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Vary sentence structure, use active voice.</a:t>
            </a:r>
          </a:p>
        </p:txBody>
      </p:sp>
      <p:sp>
        <p:nvSpPr>
          <p:cNvPr id="1162" name="TextBox 1161">
            <a:extLst>
              <a:ext uri="{FF2B5EF4-FFF2-40B4-BE49-F238E27FC236}">
                <a16:creationId xmlns:a16="http://schemas.microsoft.com/office/drawing/2014/main" id="{7FD82802-88B3-EA9F-6448-C39934AEB1DC}"/>
              </a:ext>
            </a:extLst>
          </p:cNvPr>
          <p:cNvSpPr txBox="1"/>
          <p:nvPr/>
        </p:nvSpPr>
        <p:spPr>
          <a:xfrm>
            <a:off x="5025919" y="5662416"/>
            <a:ext cx="2613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Incorporate figurative language. </a:t>
            </a:r>
          </a:p>
        </p:txBody>
      </p:sp>
      <p:sp>
        <p:nvSpPr>
          <p:cNvPr id="1163" name="TextBox 1162">
            <a:extLst>
              <a:ext uri="{FF2B5EF4-FFF2-40B4-BE49-F238E27FC236}">
                <a16:creationId xmlns:a16="http://schemas.microsoft.com/office/drawing/2014/main" id="{744A54F8-F484-38DD-973A-A202392863AB}"/>
              </a:ext>
            </a:extLst>
          </p:cNvPr>
          <p:cNvSpPr txBox="1"/>
          <p:nvPr/>
        </p:nvSpPr>
        <p:spPr>
          <a:xfrm>
            <a:off x="8856018" y="5565969"/>
            <a:ext cx="2882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Remove AI "tics" and generic phrases, use Trends</a:t>
            </a:r>
          </a:p>
        </p:txBody>
      </p:sp>
      <p:grpSp>
        <p:nvGrpSpPr>
          <p:cNvPr id="1252" name="Graphic 1249">
            <a:extLst>
              <a:ext uri="{FF2B5EF4-FFF2-40B4-BE49-F238E27FC236}">
                <a16:creationId xmlns:a16="http://schemas.microsoft.com/office/drawing/2014/main" id="{811EAF6A-60F8-C9FC-86C1-8616C17D18BA}"/>
              </a:ext>
            </a:extLst>
          </p:cNvPr>
          <p:cNvGrpSpPr/>
          <p:nvPr/>
        </p:nvGrpSpPr>
        <p:grpSpPr>
          <a:xfrm>
            <a:off x="4397479" y="4210915"/>
            <a:ext cx="445480" cy="449498"/>
            <a:chOff x="5623541" y="7897010"/>
            <a:chExt cx="351153" cy="354320"/>
          </a:xfrm>
          <a:solidFill>
            <a:srgbClr val="9C3390"/>
          </a:solidFill>
        </p:grpSpPr>
        <p:sp>
          <p:nvSpPr>
            <p:cNvPr id="1253" name="Freeform: Shape 1252">
              <a:extLst>
                <a:ext uri="{FF2B5EF4-FFF2-40B4-BE49-F238E27FC236}">
                  <a16:creationId xmlns:a16="http://schemas.microsoft.com/office/drawing/2014/main" id="{4EB66F95-7A0A-7401-9A12-E6604C518943}"/>
                </a:ext>
              </a:extLst>
            </p:cNvPr>
            <p:cNvSpPr/>
            <p:nvPr/>
          </p:nvSpPr>
          <p:spPr>
            <a:xfrm>
              <a:off x="5623541" y="7962864"/>
              <a:ext cx="351153" cy="288466"/>
            </a:xfrm>
            <a:custGeom>
              <a:avLst/>
              <a:gdLst>
                <a:gd name="connsiteX0" fmla="*/ 20431 w 351153"/>
                <a:gd name="connsiteY0" fmla="*/ 59259 h 288466"/>
                <a:gd name="connsiteX1" fmla="*/ 10229 w 351153"/>
                <a:gd name="connsiteY1" fmla="*/ 72096 h 288466"/>
                <a:gd name="connsiteX2" fmla="*/ 10204 w 351153"/>
                <a:gd name="connsiteY2" fmla="*/ 112681 h 288466"/>
                <a:gd name="connsiteX3" fmla="*/ 10216 w 351153"/>
                <a:gd name="connsiteY3" fmla="*/ 263769 h 288466"/>
                <a:gd name="connsiteX4" fmla="*/ 19220 w 351153"/>
                <a:gd name="connsiteY4" fmla="*/ 277293 h 288466"/>
                <a:gd name="connsiteX5" fmla="*/ 27561 w 351153"/>
                <a:gd name="connsiteY5" fmla="*/ 275969 h 288466"/>
                <a:gd name="connsiteX6" fmla="*/ 85329 w 351153"/>
                <a:gd name="connsiteY6" fmla="*/ 259073 h 288466"/>
                <a:gd name="connsiteX7" fmla="*/ 139376 w 351153"/>
                <a:gd name="connsiteY7" fmla="*/ 258848 h 288466"/>
                <a:gd name="connsiteX8" fmla="*/ 163377 w 351153"/>
                <a:gd name="connsiteY8" fmla="*/ 272635 h 288466"/>
                <a:gd name="connsiteX9" fmla="*/ 187865 w 351153"/>
                <a:gd name="connsiteY9" fmla="*/ 272797 h 288466"/>
                <a:gd name="connsiteX10" fmla="*/ 229998 w 351153"/>
                <a:gd name="connsiteY10" fmla="*/ 257075 h 288466"/>
                <a:gd name="connsiteX11" fmla="*/ 270171 w 351153"/>
                <a:gd name="connsiteY11" fmla="*/ 260347 h 288466"/>
                <a:gd name="connsiteX12" fmla="*/ 277114 w 351153"/>
                <a:gd name="connsiteY12" fmla="*/ 267040 h 288466"/>
                <a:gd name="connsiteX13" fmla="*/ 267748 w 351153"/>
                <a:gd name="connsiteY13" fmla="*/ 270449 h 288466"/>
                <a:gd name="connsiteX14" fmla="*/ 233769 w 351153"/>
                <a:gd name="connsiteY14" fmla="*/ 267065 h 288466"/>
                <a:gd name="connsiteX15" fmla="*/ 192810 w 351153"/>
                <a:gd name="connsiteY15" fmla="*/ 282150 h 288466"/>
                <a:gd name="connsiteX16" fmla="*/ 158519 w 351153"/>
                <a:gd name="connsiteY16" fmla="*/ 281763 h 288466"/>
                <a:gd name="connsiteX17" fmla="*/ 100564 w 351153"/>
                <a:gd name="connsiteY17" fmla="*/ 266503 h 288466"/>
                <a:gd name="connsiteX18" fmla="*/ 30184 w 351153"/>
                <a:gd name="connsiteY18" fmla="*/ 286259 h 288466"/>
                <a:gd name="connsiteX19" fmla="*/ 1 w 351153"/>
                <a:gd name="connsiteY19" fmla="*/ 264293 h 288466"/>
                <a:gd name="connsiteX20" fmla="*/ 126 w 351153"/>
                <a:gd name="connsiteY20" fmla="*/ 73245 h 288466"/>
                <a:gd name="connsiteX21" fmla="*/ 15623 w 351153"/>
                <a:gd name="connsiteY21" fmla="*/ 49656 h 288466"/>
                <a:gd name="connsiteX22" fmla="*/ 20543 w 351153"/>
                <a:gd name="connsiteY22" fmla="*/ 41876 h 288466"/>
                <a:gd name="connsiteX23" fmla="*/ 40274 w 351153"/>
                <a:gd name="connsiteY23" fmla="*/ 14328 h 288466"/>
                <a:gd name="connsiteX24" fmla="*/ 56221 w 351153"/>
                <a:gd name="connsiteY24" fmla="*/ 9171 h 288466"/>
                <a:gd name="connsiteX25" fmla="*/ 63413 w 351153"/>
                <a:gd name="connsiteY25" fmla="*/ 12505 h 288466"/>
                <a:gd name="connsiteX26" fmla="*/ 59342 w 351153"/>
                <a:gd name="connsiteY26" fmla="*/ 18836 h 288466"/>
                <a:gd name="connsiteX27" fmla="*/ 38750 w 351153"/>
                <a:gd name="connsiteY27" fmla="*/ 25667 h 288466"/>
                <a:gd name="connsiteX28" fmla="*/ 31170 w 351153"/>
                <a:gd name="connsiteY28" fmla="*/ 35582 h 288466"/>
                <a:gd name="connsiteX29" fmla="*/ 31220 w 351153"/>
                <a:gd name="connsiteY29" fmla="*/ 211645 h 288466"/>
                <a:gd name="connsiteX30" fmla="*/ 31770 w 351153"/>
                <a:gd name="connsiteY30" fmla="*/ 213843 h 288466"/>
                <a:gd name="connsiteX31" fmla="*/ 64350 w 351153"/>
                <a:gd name="connsiteY31" fmla="*/ 203953 h 288466"/>
                <a:gd name="connsiteX32" fmla="*/ 122792 w 351153"/>
                <a:gd name="connsiteY32" fmla="*/ 197172 h 288466"/>
                <a:gd name="connsiteX33" fmla="*/ 163252 w 351153"/>
                <a:gd name="connsiteY33" fmla="*/ 208448 h 288466"/>
                <a:gd name="connsiteX34" fmla="*/ 170070 w 351153"/>
                <a:gd name="connsiteY34" fmla="*/ 211883 h 288466"/>
                <a:gd name="connsiteX35" fmla="*/ 170420 w 351153"/>
                <a:gd name="connsiteY35" fmla="*/ 204939 h 288466"/>
                <a:gd name="connsiteX36" fmla="*/ 170570 w 351153"/>
                <a:gd name="connsiteY36" fmla="*/ 33872 h 288466"/>
                <a:gd name="connsiteX37" fmla="*/ 164463 w 351153"/>
                <a:gd name="connsiteY37" fmla="*/ 23732 h 288466"/>
                <a:gd name="connsiteX38" fmla="*/ 85979 w 351153"/>
                <a:gd name="connsiteY38" fmla="*/ 12655 h 288466"/>
                <a:gd name="connsiteX39" fmla="*/ 80521 w 351153"/>
                <a:gd name="connsiteY39" fmla="*/ 13317 h 288466"/>
                <a:gd name="connsiteX40" fmla="*/ 74003 w 351153"/>
                <a:gd name="connsiteY40" fmla="*/ 9209 h 288466"/>
                <a:gd name="connsiteX41" fmla="*/ 79398 w 351153"/>
                <a:gd name="connsiteY41" fmla="*/ 3677 h 288466"/>
                <a:gd name="connsiteX42" fmla="*/ 170832 w 351153"/>
                <a:gd name="connsiteY42" fmla="*/ 15740 h 288466"/>
                <a:gd name="connsiteX43" fmla="*/ 180297 w 351153"/>
                <a:gd name="connsiteY43" fmla="*/ 15914 h 288466"/>
                <a:gd name="connsiteX44" fmla="*/ 252651 w 351153"/>
                <a:gd name="connsiteY44" fmla="*/ 679 h 288466"/>
                <a:gd name="connsiteX45" fmla="*/ 317062 w 351153"/>
                <a:gd name="connsiteY45" fmla="*/ 16214 h 288466"/>
                <a:gd name="connsiteX46" fmla="*/ 330923 w 351153"/>
                <a:gd name="connsiteY46" fmla="*/ 35682 h 288466"/>
                <a:gd name="connsiteX47" fmla="*/ 330911 w 351153"/>
                <a:gd name="connsiteY47" fmla="*/ 42550 h 288466"/>
                <a:gd name="connsiteX48" fmla="*/ 335369 w 351153"/>
                <a:gd name="connsiteY48" fmla="*/ 49256 h 288466"/>
                <a:gd name="connsiteX49" fmla="*/ 351141 w 351153"/>
                <a:gd name="connsiteY49" fmla="*/ 71884 h 288466"/>
                <a:gd name="connsiteX50" fmla="*/ 351128 w 351153"/>
                <a:gd name="connsiteY50" fmla="*/ 265429 h 288466"/>
                <a:gd name="connsiteX51" fmla="*/ 322544 w 351153"/>
                <a:gd name="connsiteY51" fmla="*/ 286559 h 288466"/>
                <a:gd name="connsiteX52" fmla="*/ 293061 w 351153"/>
                <a:gd name="connsiteY52" fmla="*/ 276956 h 288466"/>
                <a:gd name="connsiteX53" fmla="*/ 287778 w 351153"/>
                <a:gd name="connsiteY53" fmla="*/ 270037 h 288466"/>
                <a:gd name="connsiteX54" fmla="*/ 295845 w 351153"/>
                <a:gd name="connsiteY54" fmla="*/ 266978 h 288466"/>
                <a:gd name="connsiteX55" fmla="*/ 324767 w 351153"/>
                <a:gd name="connsiteY55" fmla="*/ 276456 h 288466"/>
                <a:gd name="connsiteX56" fmla="*/ 341150 w 351153"/>
                <a:gd name="connsiteY56" fmla="*/ 264555 h 288466"/>
                <a:gd name="connsiteX57" fmla="*/ 341175 w 351153"/>
                <a:gd name="connsiteY57" fmla="*/ 72259 h 288466"/>
                <a:gd name="connsiteX58" fmla="*/ 330948 w 351153"/>
                <a:gd name="connsiteY58" fmla="*/ 58884 h 288466"/>
                <a:gd name="connsiteX59" fmla="*/ 330948 w 351153"/>
                <a:gd name="connsiteY59" fmla="*/ 66477 h 288466"/>
                <a:gd name="connsiteX60" fmla="*/ 330948 w 351153"/>
                <a:gd name="connsiteY60" fmla="*/ 231301 h 288466"/>
                <a:gd name="connsiteX61" fmla="*/ 330861 w 351153"/>
                <a:gd name="connsiteY61" fmla="*/ 237545 h 288466"/>
                <a:gd name="connsiteX62" fmla="*/ 305423 w 351153"/>
                <a:gd name="connsiteY62" fmla="*/ 254753 h 288466"/>
                <a:gd name="connsiteX63" fmla="*/ 256022 w 351153"/>
                <a:gd name="connsiteY63" fmla="*/ 243002 h 288466"/>
                <a:gd name="connsiteX64" fmla="*/ 188639 w 351153"/>
                <a:gd name="connsiteY64" fmla="*/ 254390 h 288466"/>
                <a:gd name="connsiteX65" fmla="*/ 162940 w 351153"/>
                <a:gd name="connsiteY65" fmla="*/ 254465 h 288466"/>
                <a:gd name="connsiteX66" fmla="*/ 88151 w 351153"/>
                <a:gd name="connsiteY66" fmla="*/ 243788 h 288466"/>
                <a:gd name="connsiteX67" fmla="*/ 46156 w 351153"/>
                <a:gd name="connsiteY67" fmla="*/ 254678 h 288466"/>
                <a:gd name="connsiteX68" fmla="*/ 20531 w 351153"/>
                <a:gd name="connsiteY68" fmla="*/ 237095 h 288466"/>
                <a:gd name="connsiteX69" fmla="*/ 20481 w 351153"/>
                <a:gd name="connsiteY69" fmla="*/ 231476 h 288466"/>
                <a:gd name="connsiteX70" fmla="*/ 20481 w 351153"/>
                <a:gd name="connsiteY70" fmla="*/ 66652 h 288466"/>
                <a:gd name="connsiteX71" fmla="*/ 20431 w 351153"/>
                <a:gd name="connsiteY71" fmla="*/ 59259 h 288466"/>
                <a:gd name="connsiteX72" fmla="*/ 180959 w 351153"/>
                <a:gd name="connsiteY72" fmla="*/ 212032 h 288466"/>
                <a:gd name="connsiteX73" fmla="*/ 187628 w 351153"/>
                <a:gd name="connsiteY73" fmla="*/ 208723 h 288466"/>
                <a:gd name="connsiteX74" fmla="*/ 228637 w 351153"/>
                <a:gd name="connsiteY74" fmla="*/ 197185 h 288466"/>
                <a:gd name="connsiteX75" fmla="*/ 287054 w 351153"/>
                <a:gd name="connsiteY75" fmla="*/ 204015 h 288466"/>
                <a:gd name="connsiteX76" fmla="*/ 319622 w 351153"/>
                <a:gd name="connsiteY76" fmla="*/ 213806 h 288466"/>
                <a:gd name="connsiteX77" fmla="*/ 320146 w 351153"/>
                <a:gd name="connsiteY77" fmla="*/ 211608 h 288466"/>
                <a:gd name="connsiteX78" fmla="*/ 320184 w 351153"/>
                <a:gd name="connsiteY78" fmla="*/ 35557 h 288466"/>
                <a:gd name="connsiteX79" fmla="*/ 312579 w 351153"/>
                <a:gd name="connsiteY79" fmla="*/ 25680 h 288466"/>
                <a:gd name="connsiteX80" fmla="*/ 265338 w 351153"/>
                <a:gd name="connsiteY80" fmla="*/ 12855 h 288466"/>
                <a:gd name="connsiteX81" fmla="*/ 186878 w 351153"/>
                <a:gd name="connsiteY81" fmla="*/ 23744 h 288466"/>
                <a:gd name="connsiteX82" fmla="*/ 180809 w 351153"/>
                <a:gd name="connsiteY82" fmla="*/ 33884 h 288466"/>
                <a:gd name="connsiteX83" fmla="*/ 180934 w 351153"/>
                <a:gd name="connsiteY83" fmla="*/ 204939 h 288466"/>
                <a:gd name="connsiteX84" fmla="*/ 180959 w 351153"/>
                <a:gd name="connsiteY84" fmla="*/ 212032 h 288466"/>
                <a:gd name="connsiteX85" fmla="*/ 31245 w 351153"/>
                <a:gd name="connsiteY85" fmla="*/ 232075 h 288466"/>
                <a:gd name="connsiteX86" fmla="*/ 46530 w 351153"/>
                <a:gd name="connsiteY86" fmla="*/ 243888 h 288466"/>
                <a:gd name="connsiteX87" fmla="*/ 78761 w 351153"/>
                <a:gd name="connsiteY87" fmla="*/ 234947 h 288466"/>
                <a:gd name="connsiteX88" fmla="*/ 168022 w 351153"/>
                <a:gd name="connsiteY88" fmla="*/ 245562 h 288466"/>
                <a:gd name="connsiteX89" fmla="*/ 183619 w 351153"/>
                <a:gd name="connsiteY89" fmla="*/ 245387 h 288466"/>
                <a:gd name="connsiteX90" fmla="*/ 260618 w 351153"/>
                <a:gd name="connsiteY90" fmla="*/ 233087 h 288466"/>
                <a:gd name="connsiteX91" fmla="*/ 308758 w 351153"/>
                <a:gd name="connsiteY91" fmla="*/ 244887 h 288466"/>
                <a:gd name="connsiteX92" fmla="*/ 320134 w 351153"/>
                <a:gd name="connsiteY92" fmla="*/ 236833 h 288466"/>
                <a:gd name="connsiteX93" fmla="*/ 320246 w 351153"/>
                <a:gd name="connsiteY93" fmla="*/ 229977 h 288466"/>
                <a:gd name="connsiteX94" fmla="*/ 315913 w 351153"/>
                <a:gd name="connsiteY94" fmla="*/ 223821 h 288466"/>
                <a:gd name="connsiteX95" fmla="*/ 261454 w 351153"/>
                <a:gd name="connsiteY95" fmla="*/ 209373 h 288466"/>
                <a:gd name="connsiteX96" fmla="*/ 181147 w 351153"/>
                <a:gd name="connsiteY96" fmla="*/ 224458 h 288466"/>
                <a:gd name="connsiteX97" fmla="*/ 169970 w 351153"/>
                <a:gd name="connsiteY97" fmla="*/ 224295 h 288466"/>
                <a:gd name="connsiteX98" fmla="*/ 109992 w 351153"/>
                <a:gd name="connsiteY98" fmla="*/ 207125 h 288466"/>
                <a:gd name="connsiteX99" fmla="*/ 38101 w 351153"/>
                <a:gd name="connsiteY99" fmla="*/ 222922 h 288466"/>
                <a:gd name="connsiteX100" fmla="*/ 31245 w 351153"/>
                <a:gd name="connsiteY100" fmla="*/ 232075 h 288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51153" h="288466">
                  <a:moveTo>
                    <a:pt x="20431" y="59259"/>
                  </a:moveTo>
                  <a:cubicBezTo>
                    <a:pt x="12776" y="61669"/>
                    <a:pt x="10266" y="64878"/>
                    <a:pt x="10229" y="72096"/>
                  </a:cubicBezTo>
                  <a:cubicBezTo>
                    <a:pt x="10154" y="85620"/>
                    <a:pt x="10204" y="99144"/>
                    <a:pt x="10204" y="112681"/>
                  </a:cubicBezTo>
                  <a:cubicBezTo>
                    <a:pt x="10204" y="163043"/>
                    <a:pt x="10191" y="213406"/>
                    <a:pt x="10216" y="263769"/>
                  </a:cubicBezTo>
                  <a:cubicBezTo>
                    <a:pt x="10216" y="271898"/>
                    <a:pt x="12963" y="276381"/>
                    <a:pt x="19220" y="277293"/>
                  </a:cubicBezTo>
                  <a:cubicBezTo>
                    <a:pt x="21892" y="277680"/>
                    <a:pt x="24864" y="276756"/>
                    <a:pt x="27561" y="275969"/>
                  </a:cubicBezTo>
                  <a:cubicBezTo>
                    <a:pt x="46817" y="270337"/>
                    <a:pt x="65886" y="263956"/>
                    <a:pt x="85329" y="259073"/>
                  </a:cubicBezTo>
                  <a:cubicBezTo>
                    <a:pt x="103149" y="254603"/>
                    <a:pt x="121618" y="252954"/>
                    <a:pt x="139376" y="258848"/>
                  </a:cubicBezTo>
                  <a:cubicBezTo>
                    <a:pt x="147980" y="261708"/>
                    <a:pt x="156047" y="267090"/>
                    <a:pt x="163377" y="272635"/>
                  </a:cubicBezTo>
                  <a:cubicBezTo>
                    <a:pt x="172018" y="279178"/>
                    <a:pt x="179661" y="279990"/>
                    <a:pt x="187865" y="272797"/>
                  </a:cubicBezTo>
                  <a:cubicBezTo>
                    <a:pt x="199940" y="262208"/>
                    <a:pt x="214189" y="256850"/>
                    <a:pt x="229998" y="257075"/>
                  </a:cubicBezTo>
                  <a:cubicBezTo>
                    <a:pt x="243410" y="257275"/>
                    <a:pt x="256797" y="259061"/>
                    <a:pt x="270171" y="260347"/>
                  </a:cubicBezTo>
                  <a:cubicBezTo>
                    <a:pt x="274030" y="260722"/>
                    <a:pt x="278288" y="261970"/>
                    <a:pt x="277114" y="267040"/>
                  </a:cubicBezTo>
                  <a:cubicBezTo>
                    <a:pt x="275965" y="272035"/>
                    <a:pt x="271395" y="270812"/>
                    <a:pt x="267748" y="270449"/>
                  </a:cubicBezTo>
                  <a:cubicBezTo>
                    <a:pt x="256422" y="269313"/>
                    <a:pt x="245121" y="267415"/>
                    <a:pt x="233769" y="267065"/>
                  </a:cubicBezTo>
                  <a:cubicBezTo>
                    <a:pt x="218310" y="266591"/>
                    <a:pt x="204498" y="271374"/>
                    <a:pt x="192810" y="282150"/>
                  </a:cubicBezTo>
                  <a:cubicBezTo>
                    <a:pt x="183669" y="290580"/>
                    <a:pt x="167660" y="290692"/>
                    <a:pt x="158519" y="281763"/>
                  </a:cubicBezTo>
                  <a:cubicBezTo>
                    <a:pt x="141886" y="265517"/>
                    <a:pt x="121805" y="264006"/>
                    <a:pt x="100564" y="266503"/>
                  </a:cubicBezTo>
                  <a:cubicBezTo>
                    <a:pt x="76101" y="269388"/>
                    <a:pt x="52974" y="277580"/>
                    <a:pt x="30184" y="286259"/>
                  </a:cubicBezTo>
                  <a:cubicBezTo>
                    <a:pt x="15161" y="291978"/>
                    <a:pt x="-161" y="280889"/>
                    <a:pt x="1" y="264293"/>
                  </a:cubicBezTo>
                  <a:cubicBezTo>
                    <a:pt x="613" y="200619"/>
                    <a:pt x="388" y="136932"/>
                    <a:pt x="126" y="73245"/>
                  </a:cubicBezTo>
                  <a:cubicBezTo>
                    <a:pt x="76" y="61444"/>
                    <a:pt x="4934" y="53727"/>
                    <a:pt x="15623" y="49656"/>
                  </a:cubicBezTo>
                  <a:cubicBezTo>
                    <a:pt x="19619" y="48132"/>
                    <a:pt x="20581" y="45922"/>
                    <a:pt x="20543" y="41876"/>
                  </a:cubicBezTo>
                  <a:cubicBezTo>
                    <a:pt x="20431" y="23969"/>
                    <a:pt x="23428" y="19948"/>
                    <a:pt x="40274" y="14328"/>
                  </a:cubicBezTo>
                  <a:cubicBezTo>
                    <a:pt x="45569" y="12555"/>
                    <a:pt x="50951" y="11007"/>
                    <a:pt x="56221" y="9171"/>
                  </a:cubicBezTo>
                  <a:cubicBezTo>
                    <a:pt x="59892" y="7885"/>
                    <a:pt x="63014" y="8934"/>
                    <a:pt x="63413" y="12505"/>
                  </a:cubicBezTo>
                  <a:cubicBezTo>
                    <a:pt x="63638" y="14503"/>
                    <a:pt x="61328" y="18000"/>
                    <a:pt x="59342" y="18836"/>
                  </a:cubicBezTo>
                  <a:cubicBezTo>
                    <a:pt x="52687" y="21609"/>
                    <a:pt x="45693" y="23619"/>
                    <a:pt x="38750" y="25667"/>
                  </a:cubicBezTo>
                  <a:cubicBezTo>
                    <a:pt x="33668" y="27166"/>
                    <a:pt x="31158" y="30238"/>
                    <a:pt x="31170" y="35582"/>
                  </a:cubicBezTo>
                  <a:cubicBezTo>
                    <a:pt x="31208" y="94274"/>
                    <a:pt x="31195" y="152954"/>
                    <a:pt x="31220" y="211645"/>
                  </a:cubicBezTo>
                  <a:cubicBezTo>
                    <a:pt x="31220" y="212232"/>
                    <a:pt x="31508" y="212832"/>
                    <a:pt x="31770" y="213843"/>
                  </a:cubicBezTo>
                  <a:cubicBezTo>
                    <a:pt x="42684" y="210521"/>
                    <a:pt x="53473" y="207087"/>
                    <a:pt x="64350" y="203953"/>
                  </a:cubicBezTo>
                  <a:cubicBezTo>
                    <a:pt x="83444" y="198458"/>
                    <a:pt x="102937" y="195686"/>
                    <a:pt x="122792" y="197172"/>
                  </a:cubicBezTo>
                  <a:cubicBezTo>
                    <a:pt x="136940" y="198234"/>
                    <a:pt x="150490" y="202117"/>
                    <a:pt x="163252" y="208448"/>
                  </a:cubicBezTo>
                  <a:cubicBezTo>
                    <a:pt x="165262" y="209447"/>
                    <a:pt x="167273" y="210471"/>
                    <a:pt x="170070" y="211883"/>
                  </a:cubicBezTo>
                  <a:cubicBezTo>
                    <a:pt x="170207" y="209210"/>
                    <a:pt x="170420" y="207075"/>
                    <a:pt x="170420" y="204939"/>
                  </a:cubicBezTo>
                  <a:cubicBezTo>
                    <a:pt x="170432" y="147921"/>
                    <a:pt x="170357" y="90890"/>
                    <a:pt x="170570" y="33872"/>
                  </a:cubicBezTo>
                  <a:cubicBezTo>
                    <a:pt x="170595" y="28702"/>
                    <a:pt x="168734" y="26104"/>
                    <a:pt x="164463" y="23732"/>
                  </a:cubicBezTo>
                  <a:cubicBezTo>
                    <a:pt x="139675" y="9995"/>
                    <a:pt x="113314" y="8010"/>
                    <a:pt x="85979" y="12655"/>
                  </a:cubicBezTo>
                  <a:cubicBezTo>
                    <a:pt x="84143" y="12967"/>
                    <a:pt x="82070" y="13866"/>
                    <a:pt x="80521" y="13317"/>
                  </a:cubicBezTo>
                  <a:cubicBezTo>
                    <a:pt x="78161" y="12480"/>
                    <a:pt x="76163" y="10632"/>
                    <a:pt x="74003" y="9209"/>
                  </a:cubicBezTo>
                  <a:cubicBezTo>
                    <a:pt x="75789" y="7298"/>
                    <a:pt x="77300" y="4139"/>
                    <a:pt x="79398" y="3677"/>
                  </a:cubicBezTo>
                  <a:cubicBezTo>
                    <a:pt x="111278" y="-3304"/>
                    <a:pt x="142060" y="-906"/>
                    <a:pt x="170832" y="15740"/>
                  </a:cubicBezTo>
                  <a:cubicBezTo>
                    <a:pt x="174228" y="17700"/>
                    <a:pt x="176651" y="18000"/>
                    <a:pt x="180297" y="15914"/>
                  </a:cubicBezTo>
                  <a:cubicBezTo>
                    <a:pt x="202725" y="3127"/>
                    <a:pt x="226714" y="-1930"/>
                    <a:pt x="252651" y="679"/>
                  </a:cubicBezTo>
                  <a:cubicBezTo>
                    <a:pt x="274929" y="2915"/>
                    <a:pt x="296033" y="9258"/>
                    <a:pt x="317062" y="16214"/>
                  </a:cubicBezTo>
                  <a:cubicBezTo>
                    <a:pt x="325878" y="19136"/>
                    <a:pt x="330561" y="26129"/>
                    <a:pt x="330923" y="35682"/>
                  </a:cubicBezTo>
                  <a:cubicBezTo>
                    <a:pt x="331010" y="37968"/>
                    <a:pt x="331123" y="40278"/>
                    <a:pt x="330911" y="42550"/>
                  </a:cubicBezTo>
                  <a:cubicBezTo>
                    <a:pt x="330561" y="46109"/>
                    <a:pt x="331635" y="47970"/>
                    <a:pt x="335369" y="49256"/>
                  </a:cubicBezTo>
                  <a:cubicBezTo>
                    <a:pt x="346420" y="53078"/>
                    <a:pt x="351141" y="60183"/>
                    <a:pt x="351141" y="71884"/>
                  </a:cubicBezTo>
                  <a:cubicBezTo>
                    <a:pt x="351153" y="136395"/>
                    <a:pt x="351166" y="200918"/>
                    <a:pt x="351128" y="265429"/>
                  </a:cubicBezTo>
                  <a:cubicBezTo>
                    <a:pt x="351116" y="281826"/>
                    <a:pt x="338054" y="291466"/>
                    <a:pt x="322544" y="286559"/>
                  </a:cubicBezTo>
                  <a:cubicBezTo>
                    <a:pt x="312691" y="283449"/>
                    <a:pt x="302926" y="280052"/>
                    <a:pt x="293061" y="276956"/>
                  </a:cubicBezTo>
                  <a:cubicBezTo>
                    <a:pt x="289489" y="275832"/>
                    <a:pt x="286605" y="274158"/>
                    <a:pt x="287778" y="270037"/>
                  </a:cubicBezTo>
                  <a:cubicBezTo>
                    <a:pt x="288940" y="265954"/>
                    <a:pt x="292211" y="265767"/>
                    <a:pt x="295845" y="266978"/>
                  </a:cubicBezTo>
                  <a:cubicBezTo>
                    <a:pt x="305461" y="270200"/>
                    <a:pt x="315101" y="273359"/>
                    <a:pt x="324767" y="276456"/>
                  </a:cubicBezTo>
                  <a:cubicBezTo>
                    <a:pt x="334669" y="279628"/>
                    <a:pt x="341150" y="274995"/>
                    <a:pt x="341150" y="264555"/>
                  </a:cubicBezTo>
                  <a:cubicBezTo>
                    <a:pt x="341200" y="200456"/>
                    <a:pt x="341175" y="136357"/>
                    <a:pt x="341175" y="72259"/>
                  </a:cubicBezTo>
                  <a:cubicBezTo>
                    <a:pt x="341175" y="65740"/>
                    <a:pt x="338478" y="61219"/>
                    <a:pt x="330948" y="58884"/>
                  </a:cubicBezTo>
                  <a:cubicBezTo>
                    <a:pt x="330948" y="61756"/>
                    <a:pt x="330948" y="64117"/>
                    <a:pt x="330948" y="66477"/>
                  </a:cubicBezTo>
                  <a:cubicBezTo>
                    <a:pt x="330948" y="121422"/>
                    <a:pt x="330948" y="176355"/>
                    <a:pt x="330948" y="231301"/>
                  </a:cubicBezTo>
                  <a:cubicBezTo>
                    <a:pt x="330948" y="233386"/>
                    <a:pt x="331048" y="235472"/>
                    <a:pt x="330861" y="237545"/>
                  </a:cubicBezTo>
                  <a:cubicBezTo>
                    <a:pt x="329649" y="250757"/>
                    <a:pt x="318273" y="258137"/>
                    <a:pt x="305423" y="254753"/>
                  </a:cubicBezTo>
                  <a:cubicBezTo>
                    <a:pt x="289052" y="250444"/>
                    <a:pt x="272681" y="245824"/>
                    <a:pt x="256022" y="243002"/>
                  </a:cubicBezTo>
                  <a:cubicBezTo>
                    <a:pt x="232496" y="239018"/>
                    <a:pt x="209631" y="242402"/>
                    <a:pt x="188639" y="254390"/>
                  </a:cubicBezTo>
                  <a:cubicBezTo>
                    <a:pt x="179810" y="259435"/>
                    <a:pt x="171781" y="259548"/>
                    <a:pt x="162940" y="254465"/>
                  </a:cubicBezTo>
                  <a:cubicBezTo>
                    <a:pt x="139513" y="240979"/>
                    <a:pt x="114088" y="239056"/>
                    <a:pt x="88151" y="243788"/>
                  </a:cubicBezTo>
                  <a:cubicBezTo>
                    <a:pt x="73965" y="246373"/>
                    <a:pt x="60079" y="250769"/>
                    <a:pt x="46156" y="254678"/>
                  </a:cubicBezTo>
                  <a:cubicBezTo>
                    <a:pt x="33081" y="258349"/>
                    <a:pt x="21517" y="250619"/>
                    <a:pt x="20531" y="237095"/>
                  </a:cubicBezTo>
                  <a:cubicBezTo>
                    <a:pt x="20394" y="235234"/>
                    <a:pt x="20481" y="233349"/>
                    <a:pt x="20481" y="231476"/>
                  </a:cubicBezTo>
                  <a:cubicBezTo>
                    <a:pt x="20481" y="176530"/>
                    <a:pt x="20481" y="121597"/>
                    <a:pt x="20481" y="66652"/>
                  </a:cubicBezTo>
                  <a:cubicBezTo>
                    <a:pt x="20431" y="64391"/>
                    <a:pt x="20431" y="62131"/>
                    <a:pt x="20431" y="59259"/>
                  </a:cubicBezTo>
                  <a:close/>
                  <a:moveTo>
                    <a:pt x="180959" y="212032"/>
                  </a:moveTo>
                  <a:cubicBezTo>
                    <a:pt x="183969" y="210546"/>
                    <a:pt x="185805" y="209647"/>
                    <a:pt x="187628" y="208723"/>
                  </a:cubicBezTo>
                  <a:cubicBezTo>
                    <a:pt x="200540" y="202155"/>
                    <a:pt x="214289" y="198234"/>
                    <a:pt x="228637" y="197185"/>
                  </a:cubicBezTo>
                  <a:cubicBezTo>
                    <a:pt x="248480" y="195736"/>
                    <a:pt x="267973" y="198383"/>
                    <a:pt x="287054" y="204015"/>
                  </a:cubicBezTo>
                  <a:cubicBezTo>
                    <a:pt x="297893" y="207212"/>
                    <a:pt x="308708" y="210521"/>
                    <a:pt x="319622" y="213806"/>
                  </a:cubicBezTo>
                  <a:cubicBezTo>
                    <a:pt x="319872" y="212794"/>
                    <a:pt x="320146" y="212207"/>
                    <a:pt x="320146" y="211608"/>
                  </a:cubicBezTo>
                  <a:cubicBezTo>
                    <a:pt x="320171" y="152929"/>
                    <a:pt x="320159" y="94237"/>
                    <a:pt x="320184" y="35557"/>
                  </a:cubicBezTo>
                  <a:cubicBezTo>
                    <a:pt x="320184" y="30200"/>
                    <a:pt x="317686" y="27078"/>
                    <a:pt x="312579" y="25680"/>
                  </a:cubicBezTo>
                  <a:cubicBezTo>
                    <a:pt x="296832" y="21384"/>
                    <a:pt x="281297" y="16064"/>
                    <a:pt x="265338" y="12855"/>
                  </a:cubicBezTo>
                  <a:cubicBezTo>
                    <a:pt x="238140" y="7398"/>
                    <a:pt x="211691" y="10133"/>
                    <a:pt x="186878" y="23744"/>
                  </a:cubicBezTo>
                  <a:cubicBezTo>
                    <a:pt x="182558" y="26117"/>
                    <a:pt x="180784" y="28739"/>
                    <a:pt x="180809" y="33884"/>
                  </a:cubicBezTo>
                  <a:cubicBezTo>
                    <a:pt x="181022" y="90903"/>
                    <a:pt x="180934" y="147921"/>
                    <a:pt x="180934" y="204939"/>
                  </a:cubicBezTo>
                  <a:cubicBezTo>
                    <a:pt x="180959" y="207012"/>
                    <a:pt x="180959" y="209060"/>
                    <a:pt x="180959" y="212032"/>
                  </a:cubicBezTo>
                  <a:close/>
                  <a:moveTo>
                    <a:pt x="31245" y="232075"/>
                  </a:moveTo>
                  <a:cubicBezTo>
                    <a:pt x="29772" y="242615"/>
                    <a:pt x="35541" y="248059"/>
                    <a:pt x="46530" y="243888"/>
                  </a:cubicBezTo>
                  <a:cubicBezTo>
                    <a:pt x="56907" y="239942"/>
                    <a:pt x="67871" y="237332"/>
                    <a:pt x="78761" y="234947"/>
                  </a:cubicBezTo>
                  <a:cubicBezTo>
                    <a:pt x="109668" y="228191"/>
                    <a:pt x="139813" y="229553"/>
                    <a:pt x="168022" y="245562"/>
                  </a:cubicBezTo>
                  <a:cubicBezTo>
                    <a:pt x="173629" y="248746"/>
                    <a:pt x="178100" y="248459"/>
                    <a:pt x="183619" y="245387"/>
                  </a:cubicBezTo>
                  <a:cubicBezTo>
                    <a:pt x="207720" y="231963"/>
                    <a:pt x="233682" y="228067"/>
                    <a:pt x="260618" y="233087"/>
                  </a:cubicBezTo>
                  <a:cubicBezTo>
                    <a:pt x="276839" y="236109"/>
                    <a:pt x="292748" y="240816"/>
                    <a:pt x="308758" y="244887"/>
                  </a:cubicBezTo>
                  <a:cubicBezTo>
                    <a:pt x="315451" y="246586"/>
                    <a:pt x="319709" y="243726"/>
                    <a:pt x="320134" y="236833"/>
                  </a:cubicBezTo>
                  <a:cubicBezTo>
                    <a:pt x="320271" y="234548"/>
                    <a:pt x="319996" y="232237"/>
                    <a:pt x="320246" y="229977"/>
                  </a:cubicBezTo>
                  <a:cubicBezTo>
                    <a:pt x="320646" y="226506"/>
                    <a:pt x="319360" y="224732"/>
                    <a:pt x="315913" y="223821"/>
                  </a:cubicBezTo>
                  <a:cubicBezTo>
                    <a:pt x="297756" y="219038"/>
                    <a:pt x="279811" y="213219"/>
                    <a:pt x="261454" y="209373"/>
                  </a:cubicBezTo>
                  <a:cubicBezTo>
                    <a:pt x="232858" y="203379"/>
                    <a:pt x="205735" y="208149"/>
                    <a:pt x="181147" y="224458"/>
                  </a:cubicBezTo>
                  <a:cubicBezTo>
                    <a:pt x="176988" y="227217"/>
                    <a:pt x="173991" y="226980"/>
                    <a:pt x="169970" y="224295"/>
                  </a:cubicBezTo>
                  <a:cubicBezTo>
                    <a:pt x="151863" y="212182"/>
                    <a:pt x="131721" y="206563"/>
                    <a:pt x="109992" y="207125"/>
                  </a:cubicBezTo>
                  <a:cubicBezTo>
                    <a:pt x="85042" y="207762"/>
                    <a:pt x="61540" y="215142"/>
                    <a:pt x="38101" y="222922"/>
                  </a:cubicBezTo>
                  <a:cubicBezTo>
                    <a:pt x="32644" y="224707"/>
                    <a:pt x="29759" y="226805"/>
                    <a:pt x="31245" y="232075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254" name="Freeform: Shape 1253">
              <a:extLst>
                <a:ext uri="{FF2B5EF4-FFF2-40B4-BE49-F238E27FC236}">
                  <a16:creationId xmlns:a16="http://schemas.microsoft.com/office/drawing/2014/main" id="{535DC724-3963-1003-55B5-1F9B47677BA3}"/>
                </a:ext>
              </a:extLst>
            </p:cNvPr>
            <p:cNvSpPr/>
            <p:nvPr/>
          </p:nvSpPr>
          <p:spPr>
            <a:xfrm>
              <a:off x="5697269" y="8082513"/>
              <a:ext cx="53865" cy="55332"/>
            </a:xfrm>
            <a:custGeom>
              <a:avLst/>
              <a:gdLst>
                <a:gd name="connsiteX0" fmla="*/ 27048 w 53865"/>
                <a:gd name="connsiteY0" fmla="*/ 55333 h 55332"/>
                <a:gd name="connsiteX1" fmla="*/ 19693 w 53865"/>
                <a:gd name="connsiteY1" fmla="*/ 48714 h 55332"/>
                <a:gd name="connsiteX2" fmla="*/ 5682 w 53865"/>
                <a:gd name="connsiteY2" fmla="*/ 34553 h 55332"/>
                <a:gd name="connsiteX3" fmla="*/ 5782 w 53865"/>
                <a:gd name="connsiteY3" fmla="*/ 19393 h 55332"/>
                <a:gd name="connsiteX4" fmla="*/ 19356 w 53865"/>
                <a:gd name="connsiteY4" fmla="*/ 5694 h 55332"/>
                <a:gd name="connsiteX5" fmla="*/ 34641 w 53865"/>
                <a:gd name="connsiteY5" fmla="*/ 5732 h 55332"/>
                <a:gd name="connsiteX6" fmla="*/ 48227 w 53865"/>
                <a:gd name="connsiteY6" fmla="*/ 19381 h 55332"/>
                <a:gd name="connsiteX7" fmla="*/ 48152 w 53865"/>
                <a:gd name="connsiteY7" fmla="*/ 34666 h 55332"/>
                <a:gd name="connsiteX8" fmla="*/ 34516 w 53865"/>
                <a:gd name="connsiteY8" fmla="*/ 48340 h 55332"/>
                <a:gd name="connsiteX9" fmla="*/ 27048 w 53865"/>
                <a:gd name="connsiteY9" fmla="*/ 55333 h 55332"/>
                <a:gd name="connsiteX10" fmla="*/ 27048 w 53865"/>
                <a:gd name="connsiteY10" fmla="*/ 38774 h 55332"/>
                <a:gd name="connsiteX11" fmla="*/ 39399 w 53865"/>
                <a:gd name="connsiteY11" fmla="*/ 26361 h 55332"/>
                <a:gd name="connsiteX12" fmla="*/ 36164 w 53865"/>
                <a:gd name="connsiteY12" fmla="*/ 30045 h 55332"/>
                <a:gd name="connsiteX13" fmla="*/ 23602 w 53865"/>
                <a:gd name="connsiteY13" fmla="*/ 17308 h 55332"/>
                <a:gd name="connsiteX14" fmla="*/ 30283 w 53865"/>
                <a:gd name="connsiteY14" fmla="*/ 17608 h 55332"/>
                <a:gd name="connsiteX15" fmla="*/ 17408 w 53865"/>
                <a:gd name="connsiteY15" fmla="*/ 30183 h 55332"/>
                <a:gd name="connsiteX16" fmla="*/ 14748 w 53865"/>
                <a:gd name="connsiteY16" fmla="*/ 26574 h 55332"/>
                <a:gd name="connsiteX17" fmla="*/ 27048 w 53865"/>
                <a:gd name="connsiteY17" fmla="*/ 38774 h 55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3865" h="55332">
                  <a:moveTo>
                    <a:pt x="27048" y="55333"/>
                  </a:moveTo>
                  <a:cubicBezTo>
                    <a:pt x="23926" y="52610"/>
                    <a:pt x="20879" y="51112"/>
                    <a:pt x="19693" y="48714"/>
                  </a:cubicBezTo>
                  <a:cubicBezTo>
                    <a:pt x="16546" y="42308"/>
                    <a:pt x="12225" y="37738"/>
                    <a:pt x="5682" y="34553"/>
                  </a:cubicBezTo>
                  <a:cubicBezTo>
                    <a:pt x="-1923" y="30844"/>
                    <a:pt x="-1898" y="23177"/>
                    <a:pt x="5782" y="19393"/>
                  </a:cubicBezTo>
                  <a:cubicBezTo>
                    <a:pt x="12113" y="16271"/>
                    <a:pt x="16172" y="11863"/>
                    <a:pt x="19356" y="5694"/>
                  </a:cubicBezTo>
                  <a:cubicBezTo>
                    <a:pt x="23277" y="-1898"/>
                    <a:pt x="30857" y="-1911"/>
                    <a:pt x="34641" y="5732"/>
                  </a:cubicBezTo>
                  <a:cubicBezTo>
                    <a:pt x="37750" y="12013"/>
                    <a:pt x="42058" y="16184"/>
                    <a:pt x="48227" y="19381"/>
                  </a:cubicBezTo>
                  <a:cubicBezTo>
                    <a:pt x="55770" y="23289"/>
                    <a:pt x="55745" y="30832"/>
                    <a:pt x="48152" y="34666"/>
                  </a:cubicBezTo>
                  <a:cubicBezTo>
                    <a:pt x="41909" y="37825"/>
                    <a:pt x="37525" y="42021"/>
                    <a:pt x="34516" y="48340"/>
                  </a:cubicBezTo>
                  <a:cubicBezTo>
                    <a:pt x="33280" y="50912"/>
                    <a:pt x="30108" y="52560"/>
                    <a:pt x="27048" y="55333"/>
                  </a:cubicBezTo>
                  <a:close/>
                  <a:moveTo>
                    <a:pt x="27048" y="38774"/>
                  </a:moveTo>
                  <a:cubicBezTo>
                    <a:pt x="30745" y="35065"/>
                    <a:pt x="35065" y="30720"/>
                    <a:pt x="39399" y="26361"/>
                  </a:cubicBezTo>
                  <a:cubicBezTo>
                    <a:pt x="38325" y="27585"/>
                    <a:pt x="37238" y="28821"/>
                    <a:pt x="36164" y="30045"/>
                  </a:cubicBezTo>
                  <a:cubicBezTo>
                    <a:pt x="31981" y="25799"/>
                    <a:pt x="27785" y="21554"/>
                    <a:pt x="23602" y="17308"/>
                  </a:cubicBezTo>
                  <a:cubicBezTo>
                    <a:pt x="25824" y="17408"/>
                    <a:pt x="28060" y="17508"/>
                    <a:pt x="30283" y="17608"/>
                  </a:cubicBezTo>
                  <a:cubicBezTo>
                    <a:pt x="25987" y="21803"/>
                    <a:pt x="21704" y="25987"/>
                    <a:pt x="17408" y="30183"/>
                  </a:cubicBezTo>
                  <a:cubicBezTo>
                    <a:pt x="16521" y="28984"/>
                    <a:pt x="15635" y="27772"/>
                    <a:pt x="14748" y="26574"/>
                  </a:cubicBezTo>
                  <a:cubicBezTo>
                    <a:pt x="18906" y="30682"/>
                    <a:pt x="23052" y="34803"/>
                    <a:pt x="27048" y="38774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255" name="Freeform: Shape 1254">
              <a:extLst>
                <a:ext uri="{FF2B5EF4-FFF2-40B4-BE49-F238E27FC236}">
                  <a16:creationId xmlns:a16="http://schemas.microsoft.com/office/drawing/2014/main" id="{A593C362-4D33-DEF2-3B5D-7140D95FCDAC}"/>
                </a:ext>
              </a:extLst>
            </p:cNvPr>
            <p:cNvSpPr/>
            <p:nvPr/>
          </p:nvSpPr>
          <p:spPr>
            <a:xfrm>
              <a:off x="5772930" y="7897010"/>
              <a:ext cx="53153" cy="54924"/>
            </a:xfrm>
            <a:custGeom>
              <a:avLst/>
              <a:gdLst>
                <a:gd name="connsiteX0" fmla="*/ 25752 w 53153"/>
                <a:gd name="connsiteY0" fmla="*/ 0 h 54924"/>
                <a:gd name="connsiteX1" fmla="*/ 34081 w 53153"/>
                <a:gd name="connsiteY1" fmla="*/ 7742 h 54924"/>
                <a:gd name="connsiteX2" fmla="*/ 46818 w 53153"/>
                <a:gd name="connsiteY2" fmla="*/ 20580 h 54924"/>
                <a:gd name="connsiteX3" fmla="*/ 46581 w 53153"/>
                <a:gd name="connsiteY3" fmla="*/ 36739 h 54924"/>
                <a:gd name="connsiteX4" fmla="*/ 34218 w 53153"/>
                <a:gd name="connsiteY4" fmla="*/ 49051 h 54924"/>
                <a:gd name="connsiteX5" fmla="*/ 26538 w 53153"/>
                <a:gd name="connsiteY5" fmla="*/ 54921 h 54924"/>
                <a:gd name="connsiteX6" fmla="*/ 18309 w 53153"/>
                <a:gd name="connsiteY6" fmla="*/ 48877 h 54924"/>
                <a:gd name="connsiteX7" fmla="*/ 5921 w 53153"/>
                <a:gd name="connsiteY7" fmla="*/ 36539 h 54924"/>
                <a:gd name="connsiteX8" fmla="*/ 2 w 53153"/>
                <a:gd name="connsiteY8" fmla="*/ 28222 h 54924"/>
                <a:gd name="connsiteX9" fmla="*/ 5959 w 53153"/>
                <a:gd name="connsiteY9" fmla="*/ 20630 h 54924"/>
                <a:gd name="connsiteX10" fmla="*/ 18259 w 53153"/>
                <a:gd name="connsiteY10" fmla="*/ 8154 h 54924"/>
                <a:gd name="connsiteX11" fmla="*/ 25752 w 53153"/>
                <a:gd name="connsiteY11" fmla="*/ 0 h 54924"/>
                <a:gd name="connsiteX12" fmla="*/ 35417 w 53153"/>
                <a:gd name="connsiteY12" fmla="*/ 25250 h 54924"/>
                <a:gd name="connsiteX13" fmla="*/ 35167 w 53153"/>
                <a:gd name="connsiteY13" fmla="*/ 32056 h 54924"/>
                <a:gd name="connsiteX14" fmla="*/ 22992 w 53153"/>
                <a:gd name="connsiteY14" fmla="*/ 18981 h 54924"/>
                <a:gd name="connsiteX15" fmla="*/ 29735 w 53153"/>
                <a:gd name="connsiteY15" fmla="*/ 19531 h 54924"/>
                <a:gd name="connsiteX16" fmla="*/ 16723 w 53153"/>
                <a:gd name="connsiteY16" fmla="*/ 31981 h 54924"/>
                <a:gd name="connsiteX17" fmla="*/ 17085 w 53153"/>
                <a:gd name="connsiteY17" fmla="*/ 25163 h 54924"/>
                <a:gd name="connsiteX18" fmla="*/ 29910 w 53153"/>
                <a:gd name="connsiteY18" fmla="*/ 37862 h 54924"/>
                <a:gd name="connsiteX19" fmla="*/ 22692 w 53153"/>
                <a:gd name="connsiteY19" fmla="*/ 37962 h 54924"/>
                <a:gd name="connsiteX20" fmla="*/ 35417 w 53153"/>
                <a:gd name="connsiteY20" fmla="*/ 25250 h 54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153" h="54924">
                  <a:moveTo>
                    <a:pt x="25752" y="0"/>
                  </a:moveTo>
                  <a:cubicBezTo>
                    <a:pt x="29311" y="3197"/>
                    <a:pt x="32720" y="4970"/>
                    <a:pt x="34081" y="7742"/>
                  </a:cubicBezTo>
                  <a:cubicBezTo>
                    <a:pt x="36966" y="13612"/>
                    <a:pt x="40999" y="17595"/>
                    <a:pt x="46818" y="20580"/>
                  </a:cubicBezTo>
                  <a:cubicBezTo>
                    <a:pt x="55360" y="24963"/>
                    <a:pt x="55247" y="32305"/>
                    <a:pt x="46581" y="36739"/>
                  </a:cubicBezTo>
                  <a:cubicBezTo>
                    <a:pt x="40974" y="39611"/>
                    <a:pt x="37178" y="43532"/>
                    <a:pt x="34218" y="49051"/>
                  </a:cubicBezTo>
                  <a:cubicBezTo>
                    <a:pt x="32770" y="51761"/>
                    <a:pt x="29048" y="55058"/>
                    <a:pt x="26538" y="54921"/>
                  </a:cubicBezTo>
                  <a:cubicBezTo>
                    <a:pt x="23629" y="54771"/>
                    <a:pt x="19870" y="51686"/>
                    <a:pt x="18309" y="48877"/>
                  </a:cubicBezTo>
                  <a:cubicBezTo>
                    <a:pt x="15275" y="43382"/>
                    <a:pt x="11403" y="39573"/>
                    <a:pt x="5921" y="36539"/>
                  </a:cubicBezTo>
                  <a:cubicBezTo>
                    <a:pt x="3124" y="34990"/>
                    <a:pt x="127" y="31144"/>
                    <a:pt x="2" y="28222"/>
                  </a:cubicBezTo>
                  <a:cubicBezTo>
                    <a:pt x="-98" y="25712"/>
                    <a:pt x="3249" y="22103"/>
                    <a:pt x="5959" y="20630"/>
                  </a:cubicBezTo>
                  <a:cubicBezTo>
                    <a:pt x="11478" y="17633"/>
                    <a:pt x="15512" y="13861"/>
                    <a:pt x="18259" y="8154"/>
                  </a:cubicBezTo>
                  <a:cubicBezTo>
                    <a:pt x="19620" y="5332"/>
                    <a:pt x="22617" y="3309"/>
                    <a:pt x="25752" y="0"/>
                  </a:cubicBezTo>
                  <a:close/>
                  <a:moveTo>
                    <a:pt x="35417" y="25250"/>
                  </a:moveTo>
                  <a:cubicBezTo>
                    <a:pt x="35330" y="27523"/>
                    <a:pt x="35255" y="29783"/>
                    <a:pt x="35167" y="32056"/>
                  </a:cubicBezTo>
                  <a:cubicBezTo>
                    <a:pt x="31109" y="27698"/>
                    <a:pt x="27050" y="23339"/>
                    <a:pt x="22992" y="18981"/>
                  </a:cubicBezTo>
                  <a:cubicBezTo>
                    <a:pt x="25240" y="19168"/>
                    <a:pt x="27487" y="19356"/>
                    <a:pt x="29735" y="19531"/>
                  </a:cubicBezTo>
                  <a:cubicBezTo>
                    <a:pt x="25402" y="23677"/>
                    <a:pt x="21056" y="27835"/>
                    <a:pt x="16723" y="31981"/>
                  </a:cubicBezTo>
                  <a:cubicBezTo>
                    <a:pt x="16848" y="29708"/>
                    <a:pt x="16973" y="27435"/>
                    <a:pt x="17085" y="25163"/>
                  </a:cubicBezTo>
                  <a:cubicBezTo>
                    <a:pt x="21356" y="29396"/>
                    <a:pt x="25627" y="33629"/>
                    <a:pt x="29910" y="37862"/>
                  </a:cubicBezTo>
                  <a:cubicBezTo>
                    <a:pt x="27500" y="37900"/>
                    <a:pt x="25102" y="37925"/>
                    <a:pt x="22692" y="37962"/>
                  </a:cubicBezTo>
                  <a:cubicBezTo>
                    <a:pt x="26938" y="33729"/>
                    <a:pt x="31184" y="29496"/>
                    <a:pt x="35417" y="25250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256" name="Freeform: Shape 1255">
              <a:extLst>
                <a:ext uri="{FF2B5EF4-FFF2-40B4-BE49-F238E27FC236}">
                  <a16:creationId xmlns:a16="http://schemas.microsoft.com/office/drawing/2014/main" id="{36282C62-B443-FFD7-DB6C-B6FE7B8A4473}"/>
                </a:ext>
              </a:extLst>
            </p:cNvPr>
            <p:cNvSpPr/>
            <p:nvPr/>
          </p:nvSpPr>
          <p:spPr>
            <a:xfrm>
              <a:off x="5672002" y="7990030"/>
              <a:ext cx="104401" cy="22191"/>
            </a:xfrm>
            <a:custGeom>
              <a:avLst/>
              <a:gdLst>
                <a:gd name="connsiteX0" fmla="*/ 63567 w 104401"/>
                <a:gd name="connsiteY0" fmla="*/ 0 h 22191"/>
                <a:gd name="connsiteX1" fmla="*/ 100780 w 104401"/>
                <a:gd name="connsiteY1" fmla="*/ 8529 h 22191"/>
                <a:gd name="connsiteX2" fmla="*/ 104402 w 104401"/>
                <a:gd name="connsiteY2" fmla="*/ 15210 h 22191"/>
                <a:gd name="connsiteX3" fmla="*/ 97409 w 104401"/>
                <a:gd name="connsiteY3" fmla="*/ 17770 h 22191"/>
                <a:gd name="connsiteX4" fmla="*/ 26854 w 104401"/>
                <a:gd name="connsiteY4" fmla="*/ 16146 h 22191"/>
                <a:gd name="connsiteX5" fmla="*/ 7797 w 104401"/>
                <a:gd name="connsiteY5" fmla="*/ 21591 h 22191"/>
                <a:gd name="connsiteX6" fmla="*/ 30 w 104401"/>
                <a:gd name="connsiteY6" fmla="*/ 18307 h 22191"/>
                <a:gd name="connsiteX7" fmla="*/ 4238 w 104401"/>
                <a:gd name="connsiteY7" fmla="*/ 12213 h 22191"/>
                <a:gd name="connsiteX8" fmla="*/ 63567 w 104401"/>
                <a:gd name="connsiteY8" fmla="*/ 0 h 2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401" h="22191">
                  <a:moveTo>
                    <a:pt x="63567" y="0"/>
                  </a:moveTo>
                  <a:cubicBezTo>
                    <a:pt x="76055" y="724"/>
                    <a:pt x="88979" y="2435"/>
                    <a:pt x="100780" y="8529"/>
                  </a:cubicBezTo>
                  <a:cubicBezTo>
                    <a:pt x="102641" y="9491"/>
                    <a:pt x="103228" y="12925"/>
                    <a:pt x="104402" y="15210"/>
                  </a:cubicBezTo>
                  <a:cubicBezTo>
                    <a:pt x="102041" y="16134"/>
                    <a:pt x="99057" y="18494"/>
                    <a:pt x="97409" y="17770"/>
                  </a:cubicBezTo>
                  <a:cubicBezTo>
                    <a:pt x="74044" y="7543"/>
                    <a:pt x="50518" y="9853"/>
                    <a:pt x="26854" y="16146"/>
                  </a:cubicBezTo>
                  <a:cubicBezTo>
                    <a:pt x="20472" y="17845"/>
                    <a:pt x="14029" y="19431"/>
                    <a:pt x="7797" y="21591"/>
                  </a:cubicBezTo>
                  <a:cubicBezTo>
                    <a:pt x="3776" y="22990"/>
                    <a:pt x="729" y="21966"/>
                    <a:pt x="30" y="18307"/>
                  </a:cubicBezTo>
                  <a:cubicBezTo>
                    <a:pt x="-307" y="16534"/>
                    <a:pt x="2253" y="12912"/>
                    <a:pt x="4238" y="12213"/>
                  </a:cubicBezTo>
                  <a:cubicBezTo>
                    <a:pt x="23245" y="5495"/>
                    <a:pt x="42725" y="874"/>
                    <a:pt x="63567" y="0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257" name="Freeform: Shape 1256">
              <a:extLst>
                <a:ext uri="{FF2B5EF4-FFF2-40B4-BE49-F238E27FC236}">
                  <a16:creationId xmlns:a16="http://schemas.microsoft.com/office/drawing/2014/main" id="{C5DA4B0B-C35B-5A31-BF83-CAE92E41CC9F}"/>
                </a:ext>
              </a:extLst>
            </p:cNvPr>
            <p:cNvSpPr/>
            <p:nvPr/>
          </p:nvSpPr>
          <p:spPr>
            <a:xfrm>
              <a:off x="5671757" y="8040195"/>
              <a:ext cx="105096" cy="21417"/>
            </a:xfrm>
            <a:custGeom>
              <a:avLst/>
              <a:gdLst>
                <a:gd name="connsiteX0" fmla="*/ 105096 w 105096"/>
                <a:gd name="connsiteY0" fmla="*/ 11673 h 21417"/>
                <a:gd name="connsiteX1" fmla="*/ 97728 w 105096"/>
                <a:gd name="connsiteY1" fmla="*/ 17667 h 21417"/>
                <a:gd name="connsiteX2" fmla="*/ 54046 w 105096"/>
                <a:gd name="connsiteY2" fmla="*/ 11223 h 21417"/>
                <a:gd name="connsiteX3" fmla="*/ 11126 w 105096"/>
                <a:gd name="connsiteY3" fmla="*/ 20364 h 21417"/>
                <a:gd name="connsiteX4" fmla="*/ 7605 w 105096"/>
                <a:gd name="connsiteY4" fmla="*/ 21363 h 21417"/>
                <a:gd name="connsiteX5" fmla="*/ 0 w 105096"/>
                <a:gd name="connsiteY5" fmla="*/ 18154 h 21417"/>
                <a:gd name="connsiteX6" fmla="*/ 4421 w 105096"/>
                <a:gd name="connsiteY6" fmla="*/ 11885 h 21417"/>
                <a:gd name="connsiteX7" fmla="*/ 31194 w 105096"/>
                <a:gd name="connsiteY7" fmla="*/ 4218 h 21417"/>
                <a:gd name="connsiteX8" fmla="*/ 99389 w 105096"/>
                <a:gd name="connsiteY8" fmla="*/ 7365 h 21417"/>
                <a:gd name="connsiteX9" fmla="*/ 105096 w 105096"/>
                <a:gd name="connsiteY9" fmla="*/ 11673 h 2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096" h="21417">
                  <a:moveTo>
                    <a:pt x="105096" y="11673"/>
                  </a:moveTo>
                  <a:cubicBezTo>
                    <a:pt x="105171" y="16818"/>
                    <a:pt x="101462" y="19353"/>
                    <a:pt x="97728" y="17667"/>
                  </a:cubicBezTo>
                  <a:cubicBezTo>
                    <a:pt x="83754" y="11348"/>
                    <a:pt x="69032" y="8963"/>
                    <a:pt x="54046" y="11223"/>
                  </a:cubicBezTo>
                  <a:cubicBezTo>
                    <a:pt x="39611" y="13409"/>
                    <a:pt x="25412" y="17230"/>
                    <a:pt x="11126" y="20364"/>
                  </a:cubicBezTo>
                  <a:cubicBezTo>
                    <a:pt x="9915" y="20627"/>
                    <a:pt x="8579" y="21663"/>
                    <a:pt x="7605" y="21363"/>
                  </a:cubicBezTo>
                  <a:cubicBezTo>
                    <a:pt x="4983" y="20577"/>
                    <a:pt x="2523" y="19266"/>
                    <a:pt x="0" y="18154"/>
                  </a:cubicBezTo>
                  <a:cubicBezTo>
                    <a:pt x="1449" y="15994"/>
                    <a:pt x="2460" y="12560"/>
                    <a:pt x="4421" y="11885"/>
                  </a:cubicBezTo>
                  <a:cubicBezTo>
                    <a:pt x="13199" y="8876"/>
                    <a:pt x="22178" y="6403"/>
                    <a:pt x="31194" y="4218"/>
                  </a:cubicBezTo>
                  <a:cubicBezTo>
                    <a:pt x="54196" y="-1364"/>
                    <a:pt x="77099" y="-2425"/>
                    <a:pt x="99389" y="7365"/>
                  </a:cubicBezTo>
                  <a:cubicBezTo>
                    <a:pt x="101762" y="8414"/>
                    <a:pt x="103672" y="10574"/>
                    <a:pt x="105096" y="11673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258" name="Freeform: Shape 1257">
              <a:extLst>
                <a:ext uri="{FF2B5EF4-FFF2-40B4-BE49-F238E27FC236}">
                  <a16:creationId xmlns:a16="http://schemas.microsoft.com/office/drawing/2014/main" id="{54158AFD-D118-43C4-AE1F-7642E190F228}"/>
                </a:ext>
              </a:extLst>
            </p:cNvPr>
            <p:cNvSpPr/>
            <p:nvPr/>
          </p:nvSpPr>
          <p:spPr>
            <a:xfrm>
              <a:off x="5672201" y="8015233"/>
              <a:ext cx="105451" cy="22181"/>
            </a:xfrm>
            <a:custGeom>
              <a:avLst/>
              <a:gdLst>
                <a:gd name="connsiteX0" fmla="*/ 105364 w 105451"/>
                <a:gd name="connsiteY0" fmla="*/ 14969 h 22181"/>
                <a:gd name="connsiteX1" fmla="*/ 98183 w 105451"/>
                <a:gd name="connsiteY1" fmla="*/ 17854 h 22181"/>
                <a:gd name="connsiteX2" fmla="*/ 8535 w 105451"/>
                <a:gd name="connsiteY2" fmla="*/ 21026 h 22181"/>
                <a:gd name="connsiteX3" fmla="*/ 7348 w 105451"/>
                <a:gd name="connsiteY3" fmla="*/ 21388 h 22181"/>
                <a:gd name="connsiteX4" fmla="*/ 31 w 105451"/>
                <a:gd name="connsiteY4" fmla="*/ 18428 h 22181"/>
                <a:gd name="connsiteX5" fmla="*/ 4227 w 105451"/>
                <a:gd name="connsiteY5" fmla="*/ 11810 h 22181"/>
                <a:gd name="connsiteX6" fmla="*/ 36457 w 105451"/>
                <a:gd name="connsiteY6" fmla="*/ 2956 h 22181"/>
                <a:gd name="connsiteX7" fmla="*/ 98570 w 105451"/>
                <a:gd name="connsiteY7" fmla="*/ 7240 h 22181"/>
                <a:gd name="connsiteX8" fmla="*/ 105451 w 105451"/>
                <a:gd name="connsiteY8" fmla="*/ 12272 h 22181"/>
                <a:gd name="connsiteX9" fmla="*/ 105364 w 105451"/>
                <a:gd name="connsiteY9" fmla="*/ 14969 h 2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451" h="22181">
                  <a:moveTo>
                    <a:pt x="105364" y="14969"/>
                  </a:moveTo>
                  <a:cubicBezTo>
                    <a:pt x="102941" y="16006"/>
                    <a:pt x="99819" y="18591"/>
                    <a:pt x="98183" y="17854"/>
                  </a:cubicBezTo>
                  <a:cubicBezTo>
                    <a:pt x="67701" y="4168"/>
                    <a:pt x="38118" y="11972"/>
                    <a:pt x="8535" y="21026"/>
                  </a:cubicBezTo>
                  <a:cubicBezTo>
                    <a:pt x="8135" y="21151"/>
                    <a:pt x="7711" y="21201"/>
                    <a:pt x="7348" y="21388"/>
                  </a:cubicBezTo>
                  <a:cubicBezTo>
                    <a:pt x="3702" y="23286"/>
                    <a:pt x="555" y="21575"/>
                    <a:pt x="31" y="18428"/>
                  </a:cubicBezTo>
                  <a:cubicBezTo>
                    <a:pt x="-306" y="16430"/>
                    <a:pt x="2204" y="12459"/>
                    <a:pt x="4227" y="11810"/>
                  </a:cubicBezTo>
                  <a:cubicBezTo>
                    <a:pt x="14828" y="8388"/>
                    <a:pt x="25568" y="5229"/>
                    <a:pt x="36457" y="2956"/>
                  </a:cubicBezTo>
                  <a:cubicBezTo>
                    <a:pt x="57486" y="-1439"/>
                    <a:pt x="78415" y="-1639"/>
                    <a:pt x="98570" y="7240"/>
                  </a:cubicBezTo>
                  <a:cubicBezTo>
                    <a:pt x="101105" y="8363"/>
                    <a:pt x="103166" y="10561"/>
                    <a:pt x="105451" y="12272"/>
                  </a:cubicBezTo>
                  <a:cubicBezTo>
                    <a:pt x="105414" y="13171"/>
                    <a:pt x="105389" y="14070"/>
                    <a:pt x="105364" y="14969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259" name="Freeform: Shape 1258">
              <a:extLst>
                <a:ext uri="{FF2B5EF4-FFF2-40B4-BE49-F238E27FC236}">
                  <a16:creationId xmlns:a16="http://schemas.microsoft.com/office/drawing/2014/main" id="{6C07CDCA-EFCA-7792-F240-45DB86BC7237}"/>
                </a:ext>
              </a:extLst>
            </p:cNvPr>
            <p:cNvSpPr/>
            <p:nvPr/>
          </p:nvSpPr>
          <p:spPr>
            <a:xfrm>
              <a:off x="5847314" y="8002805"/>
              <a:ext cx="53838" cy="55340"/>
            </a:xfrm>
            <a:custGeom>
              <a:avLst/>
              <a:gdLst>
                <a:gd name="connsiteX0" fmla="*/ 26655 w 53838"/>
                <a:gd name="connsiteY0" fmla="*/ 0 h 55340"/>
                <a:gd name="connsiteX1" fmla="*/ 34373 w 53838"/>
                <a:gd name="connsiteY1" fmla="*/ 7056 h 55340"/>
                <a:gd name="connsiteX2" fmla="*/ 47972 w 53838"/>
                <a:gd name="connsiteY2" fmla="*/ 20754 h 55340"/>
                <a:gd name="connsiteX3" fmla="*/ 47734 w 53838"/>
                <a:gd name="connsiteY3" fmla="*/ 36202 h 55340"/>
                <a:gd name="connsiteX4" fmla="*/ 34585 w 53838"/>
                <a:gd name="connsiteY4" fmla="*/ 49451 h 55340"/>
                <a:gd name="connsiteX5" fmla="*/ 19050 w 53838"/>
                <a:gd name="connsiteY5" fmla="*/ 49289 h 55340"/>
                <a:gd name="connsiteX6" fmla="*/ 5788 w 53838"/>
                <a:gd name="connsiteY6" fmla="*/ 36102 h 55340"/>
                <a:gd name="connsiteX7" fmla="*/ 5976 w 53838"/>
                <a:gd name="connsiteY7" fmla="*/ 20605 h 55340"/>
                <a:gd name="connsiteX8" fmla="*/ 19163 w 53838"/>
                <a:gd name="connsiteY8" fmla="*/ 7318 h 55340"/>
                <a:gd name="connsiteX9" fmla="*/ 26655 w 53838"/>
                <a:gd name="connsiteY9" fmla="*/ 0 h 55340"/>
                <a:gd name="connsiteX10" fmla="*/ 38668 w 53838"/>
                <a:gd name="connsiteY10" fmla="*/ 28359 h 55340"/>
                <a:gd name="connsiteX11" fmla="*/ 26942 w 53838"/>
                <a:gd name="connsiteY11" fmla="*/ 16521 h 55340"/>
                <a:gd name="connsiteX12" fmla="*/ 15117 w 53838"/>
                <a:gd name="connsiteY12" fmla="*/ 28322 h 55340"/>
                <a:gd name="connsiteX13" fmla="*/ 26867 w 53838"/>
                <a:gd name="connsiteY13" fmla="*/ 40310 h 55340"/>
                <a:gd name="connsiteX14" fmla="*/ 38668 w 53838"/>
                <a:gd name="connsiteY14" fmla="*/ 28359 h 5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838" h="55340">
                  <a:moveTo>
                    <a:pt x="26655" y="0"/>
                  </a:moveTo>
                  <a:cubicBezTo>
                    <a:pt x="29927" y="2885"/>
                    <a:pt x="33149" y="4496"/>
                    <a:pt x="34373" y="7056"/>
                  </a:cubicBezTo>
                  <a:cubicBezTo>
                    <a:pt x="37382" y="13349"/>
                    <a:pt x="41803" y="17558"/>
                    <a:pt x="47972" y="20754"/>
                  </a:cubicBezTo>
                  <a:cubicBezTo>
                    <a:pt x="55876" y="24838"/>
                    <a:pt x="55789" y="32118"/>
                    <a:pt x="47734" y="36202"/>
                  </a:cubicBezTo>
                  <a:cubicBezTo>
                    <a:pt x="41703" y="39261"/>
                    <a:pt x="37632" y="43444"/>
                    <a:pt x="34585" y="49451"/>
                  </a:cubicBezTo>
                  <a:cubicBezTo>
                    <a:pt x="30589" y="57356"/>
                    <a:pt x="22921" y="57306"/>
                    <a:pt x="19050" y="49289"/>
                  </a:cubicBezTo>
                  <a:cubicBezTo>
                    <a:pt x="16066" y="43120"/>
                    <a:pt x="11732" y="39161"/>
                    <a:pt x="5788" y="36102"/>
                  </a:cubicBezTo>
                  <a:cubicBezTo>
                    <a:pt x="-1991" y="32093"/>
                    <a:pt x="-1929" y="24588"/>
                    <a:pt x="5976" y="20605"/>
                  </a:cubicBezTo>
                  <a:cubicBezTo>
                    <a:pt x="12020" y="17570"/>
                    <a:pt x="16265" y="13449"/>
                    <a:pt x="19163" y="7318"/>
                  </a:cubicBezTo>
                  <a:cubicBezTo>
                    <a:pt x="20411" y="4708"/>
                    <a:pt x="23496" y="2985"/>
                    <a:pt x="26655" y="0"/>
                  </a:cubicBezTo>
                  <a:close/>
                  <a:moveTo>
                    <a:pt x="38668" y="28359"/>
                  </a:moveTo>
                  <a:cubicBezTo>
                    <a:pt x="34785" y="24438"/>
                    <a:pt x="30501" y="20105"/>
                    <a:pt x="26942" y="16521"/>
                  </a:cubicBezTo>
                  <a:cubicBezTo>
                    <a:pt x="23084" y="20380"/>
                    <a:pt x="18850" y="24601"/>
                    <a:pt x="15117" y="28322"/>
                  </a:cubicBezTo>
                  <a:cubicBezTo>
                    <a:pt x="19025" y="32305"/>
                    <a:pt x="23284" y="36651"/>
                    <a:pt x="26867" y="40310"/>
                  </a:cubicBezTo>
                  <a:cubicBezTo>
                    <a:pt x="30701" y="36414"/>
                    <a:pt x="34934" y="32143"/>
                    <a:pt x="38668" y="28359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260" name="Freeform: Shape 1259">
              <a:extLst>
                <a:ext uri="{FF2B5EF4-FFF2-40B4-BE49-F238E27FC236}">
                  <a16:creationId xmlns:a16="http://schemas.microsoft.com/office/drawing/2014/main" id="{EA558F31-BDC6-039D-A182-9455E9862988}"/>
                </a:ext>
              </a:extLst>
            </p:cNvPr>
            <p:cNvSpPr/>
            <p:nvPr/>
          </p:nvSpPr>
          <p:spPr>
            <a:xfrm>
              <a:off x="5821616" y="8104758"/>
              <a:ext cx="105228" cy="21645"/>
            </a:xfrm>
            <a:custGeom>
              <a:avLst/>
              <a:gdLst>
                <a:gd name="connsiteX0" fmla="*/ 39915 w 105228"/>
                <a:gd name="connsiteY0" fmla="*/ 70 h 21645"/>
                <a:gd name="connsiteX1" fmla="*/ 99793 w 105228"/>
                <a:gd name="connsiteY1" fmla="*/ 11259 h 21645"/>
                <a:gd name="connsiteX2" fmla="*/ 104888 w 105228"/>
                <a:gd name="connsiteY2" fmla="*/ 18227 h 21645"/>
                <a:gd name="connsiteX3" fmla="*/ 96484 w 105228"/>
                <a:gd name="connsiteY3" fmla="*/ 21074 h 21645"/>
                <a:gd name="connsiteX4" fmla="*/ 61669 w 105228"/>
                <a:gd name="connsiteY4" fmla="*/ 12220 h 21645"/>
                <a:gd name="connsiteX5" fmla="*/ 9171 w 105228"/>
                <a:gd name="connsiteY5" fmla="*/ 16753 h 21645"/>
                <a:gd name="connsiteX6" fmla="*/ 642 w 105228"/>
                <a:gd name="connsiteY6" fmla="*/ 15130 h 21645"/>
                <a:gd name="connsiteX7" fmla="*/ 5237 w 105228"/>
                <a:gd name="connsiteY7" fmla="*/ 7325 h 21645"/>
                <a:gd name="connsiteX8" fmla="*/ 39915 w 105228"/>
                <a:gd name="connsiteY8" fmla="*/ 70 h 2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228" h="21645">
                  <a:moveTo>
                    <a:pt x="39915" y="70"/>
                  </a:moveTo>
                  <a:cubicBezTo>
                    <a:pt x="62106" y="-117"/>
                    <a:pt x="80999" y="5302"/>
                    <a:pt x="99793" y="11259"/>
                  </a:cubicBezTo>
                  <a:cubicBezTo>
                    <a:pt x="103252" y="12358"/>
                    <a:pt x="106262" y="14031"/>
                    <a:pt x="104888" y="18227"/>
                  </a:cubicBezTo>
                  <a:cubicBezTo>
                    <a:pt x="103515" y="22435"/>
                    <a:pt x="99781" y="21898"/>
                    <a:pt x="96484" y="21074"/>
                  </a:cubicBezTo>
                  <a:cubicBezTo>
                    <a:pt x="84871" y="18177"/>
                    <a:pt x="73370" y="14718"/>
                    <a:pt x="61669" y="12220"/>
                  </a:cubicBezTo>
                  <a:cubicBezTo>
                    <a:pt x="43799" y="8412"/>
                    <a:pt x="26166" y="9511"/>
                    <a:pt x="9171" y="16753"/>
                  </a:cubicBezTo>
                  <a:cubicBezTo>
                    <a:pt x="5924" y="18140"/>
                    <a:pt x="2527" y="19239"/>
                    <a:pt x="642" y="15130"/>
                  </a:cubicBezTo>
                  <a:cubicBezTo>
                    <a:pt x="-1356" y="10759"/>
                    <a:pt x="1628" y="8886"/>
                    <a:pt x="5237" y="7325"/>
                  </a:cubicBezTo>
                  <a:cubicBezTo>
                    <a:pt x="17025" y="2230"/>
                    <a:pt x="29238" y="-479"/>
                    <a:pt x="39915" y="70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261" name="Freeform: Shape 1260">
              <a:extLst>
                <a:ext uri="{FF2B5EF4-FFF2-40B4-BE49-F238E27FC236}">
                  <a16:creationId xmlns:a16="http://schemas.microsoft.com/office/drawing/2014/main" id="{4D0117FB-0044-9E3F-D168-030564C257BA}"/>
                </a:ext>
              </a:extLst>
            </p:cNvPr>
            <p:cNvSpPr/>
            <p:nvPr/>
          </p:nvSpPr>
          <p:spPr>
            <a:xfrm>
              <a:off x="5822096" y="8079740"/>
              <a:ext cx="104478" cy="22253"/>
            </a:xfrm>
            <a:custGeom>
              <a:avLst/>
              <a:gdLst>
                <a:gd name="connsiteX0" fmla="*/ 100488 w 104478"/>
                <a:gd name="connsiteY0" fmla="*/ 22254 h 22253"/>
                <a:gd name="connsiteX1" fmla="*/ 82656 w 104478"/>
                <a:gd name="connsiteY1" fmla="*/ 17184 h 22253"/>
                <a:gd name="connsiteX2" fmla="*/ 42982 w 104478"/>
                <a:gd name="connsiteY2" fmla="*/ 10428 h 22253"/>
                <a:gd name="connsiteX3" fmla="*/ 9665 w 104478"/>
                <a:gd name="connsiteY3" fmla="*/ 16459 h 22253"/>
                <a:gd name="connsiteX4" fmla="*/ 6818 w 104478"/>
                <a:gd name="connsiteY4" fmla="*/ 17546 h 22253"/>
                <a:gd name="connsiteX5" fmla="*/ 0 w 104478"/>
                <a:gd name="connsiteY5" fmla="*/ 14986 h 22253"/>
                <a:gd name="connsiteX6" fmla="*/ 3397 w 104478"/>
                <a:gd name="connsiteY6" fmla="*/ 8230 h 22253"/>
                <a:gd name="connsiteX7" fmla="*/ 31394 w 104478"/>
                <a:gd name="connsiteY7" fmla="*/ 588 h 22253"/>
                <a:gd name="connsiteX8" fmla="*/ 100213 w 104478"/>
                <a:gd name="connsiteY8" fmla="*/ 11689 h 22253"/>
                <a:gd name="connsiteX9" fmla="*/ 104471 w 104478"/>
                <a:gd name="connsiteY9" fmla="*/ 17496 h 22253"/>
                <a:gd name="connsiteX10" fmla="*/ 100488 w 104478"/>
                <a:gd name="connsiteY10" fmla="*/ 22254 h 22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478" h="22253">
                  <a:moveTo>
                    <a:pt x="100488" y="22254"/>
                  </a:moveTo>
                  <a:cubicBezTo>
                    <a:pt x="93770" y="20306"/>
                    <a:pt x="88300" y="18283"/>
                    <a:pt x="82656" y="17184"/>
                  </a:cubicBezTo>
                  <a:cubicBezTo>
                    <a:pt x="69481" y="14624"/>
                    <a:pt x="56294" y="11814"/>
                    <a:pt x="42982" y="10428"/>
                  </a:cubicBezTo>
                  <a:cubicBezTo>
                    <a:pt x="31556" y="9242"/>
                    <a:pt x="20342" y="12039"/>
                    <a:pt x="9665" y="16459"/>
                  </a:cubicBezTo>
                  <a:cubicBezTo>
                    <a:pt x="8704" y="16859"/>
                    <a:pt x="7617" y="17758"/>
                    <a:pt x="6818" y="17546"/>
                  </a:cubicBezTo>
                  <a:cubicBezTo>
                    <a:pt x="4483" y="16934"/>
                    <a:pt x="2260" y="15873"/>
                    <a:pt x="0" y="14986"/>
                  </a:cubicBezTo>
                  <a:cubicBezTo>
                    <a:pt x="1099" y="12651"/>
                    <a:pt x="1698" y="8805"/>
                    <a:pt x="3397" y="8230"/>
                  </a:cubicBezTo>
                  <a:cubicBezTo>
                    <a:pt x="12575" y="5146"/>
                    <a:pt x="21878" y="1612"/>
                    <a:pt x="31394" y="588"/>
                  </a:cubicBezTo>
                  <a:cubicBezTo>
                    <a:pt x="55183" y="-1985"/>
                    <a:pt x="77885" y="4284"/>
                    <a:pt x="100213" y="11689"/>
                  </a:cubicBezTo>
                  <a:cubicBezTo>
                    <a:pt x="102161" y="12339"/>
                    <a:pt x="104222" y="15361"/>
                    <a:pt x="104471" y="17496"/>
                  </a:cubicBezTo>
                  <a:cubicBezTo>
                    <a:pt x="104634" y="18969"/>
                    <a:pt x="101787" y="20805"/>
                    <a:pt x="100488" y="22254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262" name="Freeform: Shape 1261">
              <a:extLst>
                <a:ext uri="{FF2B5EF4-FFF2-40B4-BE49-F238E27FC236}">
                  <a16:creationId xmlns:a16="http://schemas.microsoft.com/office/drawing/2014/main" id="{76A2F8C6-9F10-1139-78C2-CE7C769B3FD8}"/>
                </a:ext>
              </a:extLst>
            </p:cNvPr>
            <p:cNvSpPr/>
            <p:nvPr/>
          </p:nvSpPr>
          <p:spPr>
            <a:xfrm>
              <a:off x="5821601" y="8129617"/>
              <a:ext cx="104869" cy="21693"/>
            </a:xfrm>
            <a:custGeom>
              <a:avLst/>
              <a:gdLst>
                <a:gd name="connsiteX0" fmla="*/ 37433 w 104869"/>
                <a:gd name="connsiteY0" fmla="*/ 12 h 21693"/>
                <a:gd name="connsiteX1" fmla="*/ 99809 w 104869"/>
                <a:gd name="connsiteY1" fmla="*/ 11625 h 21693"/>
                <a:gd name="connsiteX2" fmla="*/ 104854 w 104869"/>
                <a:gd name="connsiteY2" fmla="*/ 17782 h 21693"/>
                <a:gd name="connsiteX3" fmla="*/ 96412 w 104869"/>
                <a:gd name="connsiteY3" fmla="*/ 21116 h 21693"/>
                <a:gd name="connsiteX4" fmla="*/ 62770 w 104869"/>
                <a:gd name="connsiteY4" fmla="*/ 12437 h 21693"/>
                <a:gd name="connsiteX5" fmla="*/ 9648 w 104869"/>
                <a:gd name="connsiteY5" fmla="*/ 16645 h 21693"/>
                <a:gd name="connsiteX6" fmla="*/ 619 w 104869"/>
                <a:gd name="connsiteY6" fmla="*/ 15122 h 21693"/>
                <a:gd name="connsiteX7" fmla="*/ 5902 w 104869"/>
                <a:gd name="connsiteY7" fmla="*/ 7080 h 21693"/>
                <a:gd name="connsiteX8" fmla="*/ 37433 w 104869"/>
                <a:gd name="connsiteY8" fmla="*/ 12 h 2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869" h="21693">
                  <a:moveTo>
                    <a:pt x="37433" y="12"/>
                  </a:moveTo>
                  <a:cubicBezTo>
                    <a:pt x="62183" y="199"/>
                    <a:pt x="81190" y="5107"/>
                    <a:pt x="99809" y="11625"/>
                  </a:cubicBezTo>
                  <a:cubicBezTo>
                    <a:pt x="102056" y="12412"/>
                    <a:pt x="105116" y="15934"/>
                    <a:pt x="104854" y="17782"/>
                  </a:cubicBezTo>
                  <a:cubicBezTo>
                    <a:pt x="104217" y="22415"/>
                    <a:pt x="100021" y="22040"/>
                    <a:pt x="96412" y="21116"/>
                  </a:cubicBezTo>
                  <a:cubicBezTo>
                    <a:pt x="85198" y="18244"/>
                    <a:pt x="74084" y="14897"/>
                    <a:pt x="62770" y="12437"/>
                  </a:cubicBezTo>
                  <a:cubicBezTo>
                    <a:pt x="44726" y="8528"/>
                    <a:pt x="26893" y="9365"/>
                    <a:pt x="9648" y="16645"/>
                  </a:cubicBezTo>
                  <a:cubicBezTo>
                    <a:pt x="6314" y="18044"/>
                    <a:pt x="2630" y="19667"/>
                    <a:pt x="619" y="15122"/>
                  </a:cubicBezTo>
                  <a:cubicBezTo>
                    <a:pt x="-1541" y="10227"/>
                    <a:pt x="2368" y="8591"/>
                    <a:pt x="5902" y="7080"/>
                  </a:cubicBezTo>
                  <a:cubicBezTo>
                    <a:pt x="17515" y="2135"/>
                    <a:pt x="29628" y="-188"/>
                    <a:pt x="37433" y="12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</p:grpSp>
      <p:grpSp>
        <p:nvGrpSpPr>
          <p:cNvPr id="1263" name="Graphic 1249">
            <a:extLst>
              <a:ext uri="{FF2B5EF4-FFF2-40B4-BE49-F238E27FC236}">
                <a16:creationId xmlns:a16="http://schemas.microsoft.com/office/drawing/2014/main" id="{9C1C2D1C-54E5-FEA7-D71F-162DAB90A4F7}"/>
              </a:ext>
            </a:extLst>
          </p:cNvPr>
          <p:cNvGrpSpPr/>
          <p:nvPr/>
        </p:nvGrpSpPr>
        <p:grpSpPr>
          <a:xfrm>
            <a:off x="8299180" y="4214474"/>
            <a:ext cx="338621" cy="440465"/>
            <a:chOff x="5625335" y="8435843"/>
            <a:chExt cx="266921" cy="347200"/>
          </a:xfrm>
          <a:solidFill>
            <a:srgbClr val="9C3390"/>
          </a:solidFill>
        </p:grpSpPr>
        <p:sp>
          <p:nvSpPr>
            <p:cNvPr id="1264" name="Freeform: Shape 1263">
              <a:extLst>
                <a:ext uri="{FF2B5EF4-FFF2-40B4-BE49-F238E27FC236}">
                  <a16:creationId xmlns:a16="http://schemas.microsoft.com/office/drawing/2014/main" id="{76F3D31A-A5E1-5E2D-947D-BFB6AE6D844A}"/>
                </a:ext>
              </a:extLst>
            </p:cNvPr>
            <p:cNvSpPr/>
            <p:nvPr/>
          </p:nvSpPr>
          <p:spPr>
            <a:xfrm>
              <a:off x="5625335" y="8435843"/>
              <a:ext cx="208998" cy="272570"/>
            </a:xfrm>
            <a:custGeom>
              <a:avLst/>
              <a:gdLst>
                <a:gd name="connsiteX0" fmla="*/ 10945 w 208998"/>
                <a:gd name="connsiteY0" fmla="*/ 10859 h 272570"/>
                <a:gd name="connsiteX1" fmla="*/ 10945 w 208998"/>
                <a:gd name="connsiteY1" fmla="*/ 261697 h 272570"/>
                <a:gd name="connsiteX2" fmla="*/ 18537 w 208998"/>
                <a:gd name="connsiteY2" fmla="*/ 261697 h 272570"/>
                <a:gd name="connsiteX3" fmla="*/ 145886 w 208998"/>
                <a:gd name="connsiteY3" fmla="*/ 261697 h 272570"/>
                <a:gd name="connsiteX4" fmla="*/ 150818 w 208998"/>
                <a:gd name="connsiteY4" fmla="*/ 261847 h 272570"/>
                <a:gd name="connsiteX5" fmla="*/ 155751 w 208998"/>
                <a:gd name="connsiteY5" fmla="*/ 266255 h 272570"/>
                <a:gd name="connsiteX6" fmla="*/ 152130 w 208998"/>
                <a:gd name="connsiteY6" fmla="*/ 271787 h 272570"/>
                <a:gd name="connsiteX7" fmla="*/ 145449 w 208998"/>
                <a:gd name="connsiteY7" fmla="*/ 272537 h 272570"/>
                <a:gd name="connsiteX8" fmla="*/ 10608 w 208998"/>
                <a:gd name="connsiteY8" fmla="*/ 272562 h 272570"/>
                <a:gd name="connsiteX9" fmla="*/ 6 w 208998"/>
                <a:gd name="connsiteY9" fmla="*/ 261860 h 272570"/>
                <a:gd name="connsiteX10" fmla="*/ 6 w 208998"/>
                <a:gd name="connsiteY10" fmla="*/ 10284 h 272570"/>
                <a:gd name="connsiteX11" fmla="*/ 10370 w 208998"/>
                <a:gd name="connsiteY11" fmla="*/ 132 h 272570"/>
                <a:gd name="connsiteX12" fmla="*/ 198896 w 208998"/>
                <a:gd name="connsiteY12" fmla="*/ 132 h 272570"/>
                <a:gd name="connsiteX13" fmla="*/ 203803 w 208998"/>
                <a:gd name="connsiteY13" fmla="*/ 444 h 272570"/>
                <a:gd name="connsiteX14" fmla="*/ 208998 w 208998"/>
                <a:gd name="connsiteY14" fmla="*/ 5514 h 272570"/>
                <a:gd name="connsiteX15" fmla="*/ 203291 w 208998"/>
                <a:gd name="connsiteY15" fmla="*/ 10696 h 272570"/>
                <a:gd name="connsiteX16" fmla="*/ 197759 w 208998"/>
                <a:gd name="connsiteY16" fmla="*/ 10871 h 272570"/>
                <a:gd name="connsiteX17" fmla="*/ 18600 w 208998"/>
                <a:gd name="connsiteY17" fmla="*/ 10871 h 272570"/>
                <a:gd name="connsiteX18" fmla="*/ 10945 w 208998"/>
                <a:gd name="connsiteY18" fmla="*/ 10859 h 272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8998" h="272570">
                  <a:moveTo>
                    <a:pt x="10945" y="10859"/>
                  </a:moveTo>
                  <a:cubicBezTo>
                    <a:pt x="10945" y="94763"/>
                    <a:pt x="10945" y="177868"/>
                    <a:pt x="10945" y="261697"/>
                  </a:cubicBezTo>
                  <a:cubicBezTo>
                    <a:pt x="13667" y="261697"/>
                    <a:pt x="16102" y="261697"/>
                    <a:pt x="18537" y="261697"/>
                  </a:cubicBezTo>
                  <a:cubicBezTo>
                    <a:pt x="60983" y="261697"/>
                    <a:pt x="103440" y="261697"/>
                    <a:pt x="145886" y="261697"/>
                  </a:cubicBezTo>
                  <a:cubicBezTo>
                    <a:pt x="147547" y="261697"/>
                    <a:pt x="149495" y="261173"/>
                    <a:pt x="150818" y="261847"/>
                  </a:cubicBezTo>
                  <a:cubicBezTo>
                    <a:pt x="152804" y="262859"/>
                    <a:pt x="155539" y="264570"/>
                    <a:pt x="155751" y="266255"/>
                  </a:cubicBezTo>
                  <a:cubicBezTo>
                    <a:pt x="155963" y="268004"/>
                    <a:pt x="153915" y="270713"/>
                    <a:pt x="152130" y="271787"/>
                  </a:cubicBezTo>
                  <a:cubicBezTo>
                    <a:pt x="150381" y="272836"/>
                    <a:pt x="147709" y="272524"/>
                    <a:pt x="145449" y="272537"/>
                  </a:cubicBezTo>
                  <a:cubicBezTo>
                    <a:pt x="100506" y="272574"/>
                    <a:pt x="55550" y="272562"/>
                    <a:pt x="10608" y="272562"/>
                  </a:cubicBezTo>
                  <a:cubicBezTo>
                    <a:pt x="730" y="272562"/>
                    <a:pt x="6" y="271825"/>
                    <a:pt x="6" y="261860"/>
                  </a:cubicBezTo>
                  <a:cubicBezTo>
                    <a:pt x="6" y="178005"/>
                    <a:pt x="-7" y="94139"/>
                    <a:pt x="6" y="10284"/>
                  </a:cubicBezTo>
                  <a:cubicBezTo>
                    <a:pt x="6" y="781"/>
                    <a:pt x="667" y="132"/>
                    <a:pt x="10370" y="132"/>
                  </a:cubicBezTo>
                  <a:cubicBezTo>
                    <a:pt x="73208" y="119"/>
                    <a:pt x="136058" y="119"/>
                    <a:pt x="198896" y="132"/>
                  </a:cubicBezTo>
                  <a:cubicBezTo>
                    <a:pt x="200557" y="132"/>
                    <a:pt x="202580" y="-318"/>
                    <a:pt x="203803" y="444"/>
                  </a:cubicBezTo>
                  <a:cubicBezTo>
                    <a:pt x="205801" y="1693"/>
                    <a:pt x="207287" y="3778"/>
                    <a:pt x="208998" y="5514"/>
                  </a:cubicBezTo>
                  <a:cubicBezTo>
                    <a:pt x="207125" y="7287"/>
                    <a:pt x="205477" y="9485"/>
                    <a:pt x="203291" y="10696"/>
                  </a:cubicBezTo>
                  <a:cubicBezTo>
                    <a:pt x="201855" y="11495"/>
                    <a:pt x="199633" y="10871"/>
                    <a:pt x="197759" y="10871"/>
                  </a:cubicBezTo>
                  <a:cubicBezTo>
                    <a:pt x="138044" y="10871"/>
                    <a:pt x="78315" y="10871"/>
                    <a:pt x="18600" y="10871"/>
                  </a:cubicBezTo>
                  <a:cubicBezTo>
                    <a:pt x="16302" y="10859"/>
                    <a:pt x="14017" y="10859"/>
                    <a:pt x="10945" y="10859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265" name="Freeform: Shape 1264">
              <a:extLst>
                <a:ext uri="{FF2B5EF4-FFF2-40B4-BE49-F238E27FC236}">
                  <a16:creationId xmlns:a16="http://schemas.microsoft.com/office/drawing/2014/main" id="{8242DEED-7100-9A68-2961-38EE76918D41}"/>
                </a:ext>
              </a:extLst>
            </p:cNvPr>
            <p:cNvSpPr/>
            <p:nvPr/>
          </p:nvSpPr>
          <p:spPr>
            <a:xfrm>
              <a:off x="5765521" y="8566665"/>
              <a:ext cx="126735" cy="216378"/>
            </a:xfrm>
            <a:custGeom>
              <a:avLst/>
              <a:gdLst>
                <a:gd name="connsiteX0" fmla="*/ 86070 w 126735"/>
                <a:gd name="connsiteY0" fmla="*/ 205652 h 216378"/>
                <a:gd name="connsiteX1" fmla="*/ 109222 w 126735"/>
                <a:gd name="connsiteY1" fmla="*/ 205627 h 216378"/>
                <a:gd name="connsiteX2" fmla="*/ 116278 w 126735"/>
                <a:gd name="connsiteY2" fmla="*/ 211308 h 216378"/>
                <a:gd name="connsiteX3" fmla="*/ 109272 w 126735"/>
                <a:gd name="connsiteY3" fmla="*/ 216328 h 216378"/>
                <a:gd name="connsiteX4" fmla="*/ 17588 w 126735"/>
                <a:gd name="connsiteY4" fmla="*/ 216353 h 216378"/>
                <a:gd name="connsiteX5" fmla="*/ 10283 w 126735"/>
                <a:gd name="connsiteY5" fmla="*/ 210684 h 216378"/>
                <a:gd name="connsiteX6" fmla="*/ 18050 w 126735"/>
                <a:gd name="connsiteY6" fmla="*/ 205602 h 216378"/>
                <a:gd name="connsiteX7" fmla="*/ 40990 w 126735"/>
                <a:gd name="connsiteY7" fmla="*/ 205639 h 216378"/>
                <a:gd name="connsiteX8" fmla="*/ 41477 w 126735"/>
                <a:gd name="connsiteY8" fmla="*/ 199970 h 216378"/>
                <a:gd name="connsiteX9" fmla="*/ 41577 w 126735"/>
                <a:gd name="connsiteY9" fmla="*/ 139442 h 216378"/>
                <a:gd name="connsiteX10" fmla="*/ 36944 w 126735"/>
                <a:gd name="connsiteY10" fmla="*/ 131987 h 216378"/>
                <a:gd name="connsiteX11" fmla="*/ 218 w 126735"/>
                <a:gd name="connsiteY11" fmla="*/ 74469 h 216378"/>
                <a:gd name="connsiteX12" fmla="*/ 105 w 126735"/>
                <a:gd name="connsiteY12" fmla="*/ 8322 h 216378"/>
                <a:gd name="connsiteX13" fmla="*/ 5325 w 126735"/>
                <a:gd name="connsiteY13" fmla="*/ 5 h 216378"/>
                <a:gd name="connsiteX14" fmla="*/ 11357 w 126735"/>
                <a:gd name="connsiteY14" fmla="*/ 8247 h 216378"/>
                <a:gd name="connsiteX15" fmla="*/ 11357 w 126735"/>
                <a:gd name="connsiteY15" fmla="*/ 76267 h 216378"/>
                <a:gd name="connsiteX16" fmla="*/ 60608 w 126735"/>
                <a:gd name="connsiteY16" fmla="*/ 127017 h 216378"/>
                <a:gd name="connsiteX17" fmla="*/ 114767 w 126735"/>
                <a:gd name="connsiteY17" fmla="*/ 81849 h 216378"/>
                <a:gd name="connsiteX18" fmla="*/ 116103 w 126735"/>
                <a:gd name="connsiteY18" fmla="*/ 10195 h 216378"/>
                <a:gd name="connsiteX19" fmla="*/ 121060 w 126735"/>
                <a:gd name="connsiteY19" fmla="*/ 80 h 216378"/>
                <a:gd name="connsiteX20" fmla="*/ 126630 w 126735"/>
                <a:gd name="connsiteY20" fmla="*/ 10395 h 216378"/>
                <a:gd name="connsiteX21" fmla="*/ 126617 w 126735"/>
                <a:gd name="connsiteY21" fmla="*/ 73420 h 216378"/>
                <a:gd name="connsiteX22" fmla="*/ 89354 w 126735"/>
                <a:gd name="connsiteY22" fmla="*/ 132512 h 216378"/>
                <a:gd name="connsiteX23" fmla="*/ 85296 w 126735"/>
                <a:gd name="connsiteY23" fmla="*/ 137619 h 216378"/>
                <a:gd name="connsiteX24" fmla="*/ 85271 w 126735"/>
                <a:gd name="connsiteY24" fmla="*/ 203753 h 216378"/>
                <a:gd name="connsiteX25" fmla="*/ 86070 w 126735"/>
                <a:gd name="connsiteY25" fmla="*/ 205652 h 216378"/>
                <a:gd name="connsiteX26" fmla="*/ 52891 w 126735"/>
                <a:gd name="connsiteY26" fmla="*/ 137719 h 216378"/>
                <a:gd name="connsiteX27" fmla="*/ 52891 w 126735"/>
                <a:gd name="connsiteY27" fmla="*/ 205227 h 216378"/>
                <a:gd name="connsiteX28" fmla="*/ 73458 w 126735"/>
                <a:gd name="connsiteY28" fmla="*/ 205227 h 216378"/>
                <a:gd name="connsiteX29" fmla="*/ 73458 w 126735"/>
                <a:gd name="connsiteY29" fmla="*/ 137719 h 216378"/>
                <a:gd name="connsiteX30" fmla="*/ 52891 w 126735"/>
                <a:gd name="connsiteY30" fmla="*/ 137719 h 216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6735" h="216378">
                  <a:moveTo>
                    <a:pt x="86070" y="205652"/>
                  </a:moveTo>
                  <a:cubicBezTo>
                    <a:pt x="93862" y="205652"/>
                    <a:pt x="101542" y="205701"/>
                    <a:pt x="109222" y="205627"/>
                  </a:cubicBezTo>
                  <a:cubicBezTo>
                    <a:pt x="113206" y="205589"/>
                    <a:pt x="116315" y="206426"/>
                    <a:pt x="116278" y="211308"/>
                  </a:cubicBezTo>
                  <a:cubicBezTo>
                    <a:pt x="116240" y="216191"/>
                    <a:pt x="112594" y="216328"/>
                    <a:pt x="109272" y="216328"/>
                  </a:cubicBezTo>
                  <a:cubicBezTo>
                    <a:pt x="78715" y="216403"/>
                    <a:pt x="48145" y="216378"/>
                    <a:pt x="17588" y="216353"/>
                  </a:cubicBezTo>
                  <a:cubicBezTo>
                    <a:pt x="13742" y="216353"/>
                    <a:pt x="10071" y="215279"/>
                    <a:pt x="10283" y="210684"/>
                  </a:cubicBezTo>
                  <a:cubicBezTo>
                    <a:pt x="10483" y="206126"/>
                    <a:pt x="14167" y="205527"/>
                    <a:pt x="18050" y="205602"/>
                  </a:cubicBezTo>
                  <a:cubicBezTo>
                    <a:pt x="25505" y="205726"/>
                    <a:pt x="32973" y="205639"/>
                    <a:pt x="40990" y="205639"/>
                  </a:cubicBezTo>
                  <a:cubicBezTo>
                    <a:pt x="41177" y="203516"/>
                    <a:pt x="41477" y="201743"/>
                    <a:pt x="41477" y="199970"/>
                  </a:cubicBezTo>
                  <a:cubicBezTo>
                    <a:pt x="41514" y="179790"/>
                    <a:pt x="41402" y="159610"/>
                    <a:pt x="41577" y="139442"/>
                  </a:cubicBezTo>
                  <a:cubicBezTo>
                    <a:pt x="41614" y="135633"/>
                    <a:pt x="40540" y="133748"/>
                    <a:pt x="36944" y="131987"/>
                  </a:cubicBezTo>
                  <a:cubicBezTo>
                    <a:pt x="13167" y="120286"/>
                    <a:pt x="742" y="100930"/>
                    <a:pt x="218" y="74469"/>
                  </a:cubicBezTo>
                  <a:cubicBezTo>
                    <a:pt x="-219" y="52428"/>
                    <a:pt x="143" y="30375"/>
                    <a:pt x="105" y="8322"/>
                  </a:cubicBezTo>
                  <a:cubicBezTo>
                    <a:pt x="93" y="4351"/>
                    <a:pt x="305" y="180"/>
                    <a:pt x="5325" y="5"/>
                  </a:cubicBezTo>
                  <a:cubicBezTo>
                    <a:pt x="10583" y="-169"/>
                    <a:pt x="11357" y="3902"/>
                    <a:pt x="11357" y="8247"/>
                  </a:cubicBezTo>
                  <a:cubicBezTo>
                    <a:pt x="11307" y="30925"/>
                    <a:pt x="11282" y="53590"/>
                    <a:pt x="11357" y="76267"/>
                  </a:cubicBezTo>
                  <a:cubicBezTo>
                    <a:pt x="11444" y="102828"/>
                    <a:pt x="33397" y="125381"/>
                    <a:pt x="60608" y="127017"/>
                  </a:cubicBezTo>
                  <a:cubicBezTo>
                    <a:pt x="87481" y="128628"/>
                    <a:pt x="112931" y="108361"/>
                    <a:pt x="114767" y="81849"/>
                  </a:cubicBezTo>
                  <a:cubicBezTo>
                    <a:pt x="116415" y="58048"/>
                    <a:pt x="115691" y="34084"/>
                    <a:pt x="116103" y="10195"/>
                  </a:cubicBezTo>
                  <a:cubicBezTo>
                    <a:pt x="116178" y="6112"/>
                    <a:pt x="114529" y="180"/>
                    <a:pt x="121060" y="80"/>
                  </a:cubicBezTo>
                  <a:cubicBezTo>
                    <a:pt x="127904" y="-32"/>
                    <a:pt x="126617" y="6012"/>
                    <a:pt x="126630" y="10395"/>
                  </a:cubicBezTo>
                  <a:cubicBezTo>
                    <a:pt x="126705" y="31399"/>
                    <a:pt x="126830" y="52416"/>
                    <a:pt x="126617" y="73420"/>
                  </a:cubicBezTo>
                  <a:cubicBezTo>
                    <a:pt x="126330" y="100681"/>
                    <a:pt x="113893" y="120399"/>
                    <a:pt x="89354" y="132512"/>
                  </a:cubicBezTo>
                  <a:cubicBezTo>
                    <a:pt x="87544" y="133411"/>
                    <a:pt x="85321" y="135871"/>
                    <a:pt x="85296" y="137619"/>
                  </a:cubicBezTo>
                  <a:cubicBezTo>
                    <a:pt x="85071" y="159660"/>
                    <a:pt x="85209" y="181713"/>
                    <a:pt x="85271" y="203753"/>
                  </a:cubicBezTo>
                  <a:cubicBezTo>
                    <a:pt x="85258" y="204128"/>
                    <a:pt x="85558" y="204490"/>
                    <a:pt x="86070" y="205652"/>
                  </a:cubicBezTo>
                  <a:close/>
                  <a:moveTo>
                    <a:pt x="52891" y="137719"/>
                  </a:moveTo>
                  <a:cubicBezTo>
                    <a:pt x="52891" y="159922"/>
                    <a:pt x="52891" y="182462"/>
                    <a:pt x="52891" y="205227"/>
                  </a:cubicBezTo>
                  <a:cubicBezTo>
                    <a:pt x="59959" y="205227"/>
                    <a:pt x="66677" y="205227"/>
                    <a:pt x="73458" y="205227"/>
                  </a:cubicBezTo>
                  <a:cubicBezTo>
                    <a:pt x="73458" y="182312"/>
                    <a:pt x="73458" y="159822"/>
                    <a:pt x="73458" y="137719"/>
                  </a:cubicBezTo>
                  <a:cubicBezTo>
                    <a:pt x="66390" y="137719"/>
                    <a:pt x="59821" y="137719"/>
                    <a:pt x="52891" y="137719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266" name="Freeform: Shape 1265">
              <a:extLst>
                <a:ext uri="{FF2B5EF4-FFF2-40B4-BE49-F238E27FC236}">
                  <a16:creationId xmlns:a16="http://schemas.microsoft.com/office/drawing/2014/main" id="{239126D9-A232-14A0-2931-BC80574F3B16}"/>
                </a:ext>
              </a:extLst>
            </p:cNvPr>
            <p:cNvSpPr/>
            <p:nvPr/>
          </p:nvSpPr>
          <p:spPr>
            <a:xfrm>
              <a:off x="5786998" y="8517432"/>
              <a:ext cx="83704" cy="163817"/>
            </a:xfrm>
            <a:custGeom>
              <a:avLst/>
              <a:gdLst>
                <a:gd name="connsiteX0" fmla="*/ 83587 w 83704"/>
                <a:gd name="connsiteY0" fmla="*/ 66322 h 163817"/>
                <a:gd name="connsiteX1" fmla="*/ 83687 w 83704"/>
                <a:gd name="connsiteY1" fmla="*/ 119981 h 163817"/>
                <a:gd name="connsiteX2" fmla="*/ 44326 w 83704"/>
                <a:gd name="connsiteY2" fmla="*/ 163788 h 163817"/>
                <a:gd name="connsiteX3" fmla="*/ 345 w 83704"/>
                <a:gd name="connsiteY3" fmla="*/ 122266 h 163817"/>
                <a:gd name="connsiteX4" fmla="*/ 132 w 83704"/>
                <a:gd name="connsiteY4" fmla="*/ 7455 h 163817"/>
                <a:gd name="connsiteX5" fmla="*/ 7725 w 83704"/>
                <a:gd name="connsiteY5" fmla="*/ 0 h 163817"/>
                <a:gd name="connsiteX6" fmla="*/ 76369 w 83704"/>
                <a:gd name="connsiteY6" fmla="*/ 13 h 163817"/>
                <a:gd name="connsiteX7" fmla="*/ 83650 w 83704"/>
                <a:gd name="connsiteY7" fmla="*/ 7655 h 163817"/>
                <a:gd name="connsiteX8" fmla="*/ 83587 w 83704"/>
                <a:gd name="connsiteY8" fmla="*/ 66322 h 163817"/>
                <a:gd name="connsiteX9" fmla="*/ 72236 w 83704"/>
                <a:gd name="connsiteY9" fmla="*/ 11476 h 163817"/>
                <a:gd name="connsiteX10" fmla="*/ 11534 w 83704"/>
                <a:gd name="connsiteY10" fmla="*/ 11476 h 163817"/>
                <a:gd name="connsiteX11" fmla="*/ 11534 w 83704"/>
                <a:gd name="connsiteY11" fmla="*/ 76050 h 163817"/>
                <a:gd name="connsiteX12" fmla="*/ 72236 w 83704"/>
                <a:gd name="connsiteY12" fmla="*/ 76050 h 163817"/>
                <a:gd name="connsiteX13" fmla="*/ 72236 w 83704"/>
                <a:gd name="connsiteY13" fmla="*/ 11476 h 163817"/>
                <a:gd name="connsiteX14" fmla="*/ 71936 w 83704"/>
                <a:gd name="connsiteY14" fmla="*/ 88125 h 163817"/>
                <a:gd name="connsiteX15" fmla="*/ 11134 w 83704"/>
                <a:gd name="connsiteY15" fmla="*/ 88125 h 163817"/>
                <a:gd name="connsiteX16" fmla="*/ 11196 w 83704"/>
                <a:gd name="connsiteY16" fmla="*/ 116585 h 163817"/>
                <a:gd name="connsiteX17" fmla="*/ 12558 w 83704"/>
                <a:gd name="connsiteY17" fmla="*/ 130721 h 163817"/>
                <a:gd name="connsiteX18" fmla="*/ 43951 w 83704"/>
                <a:gd name="connsiteY18" fmla="*/ 152824 h 163817"/>
                <a:gd name="connsiteX19" fmla="*/ 71599 w 83704"/>
                <a:gd name="connsiteY19" fmla="*/ 129334 h 163817"/>
                <a:gd name="connsiteX20" fmla="*/ 71936 w 83704"/>
                <a:gd name="connsiteY20" fmla="*/ 88125 h 16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704" h="163817">
                  <a:moveTo>
                    <a:pt x="83587" y="66322"/>
                  </a:moveTo>
                  <a:cubicBezTo>
                    <a:pt x="83587" y="84217"/>
                    <a:pt x="83188" y="102111"/>
                    <a:pt x="83687" y="119981"/>
                  </a:cubicBezTo>
                  <a:cubicBezTo>
                    <a:pt x="84374" y="145056"/>
                    <a:pt x="65130" y="163088"/>
                    <a:pt x="44326" y="163788"/>
                  </a:cubicBezTo>
                  <a:cubicBezTo>
                    <a:pt x="19513" y="164624"/>
                    <a:pt x="769" y="147516"/>
                    <a:pt x="345" y="122266"/>
                  </a:cubicBezTo>
                  <a:cubicBezTo>
                    <a:pt x="-305" y="84004"/>
                    <a:pt x="170" y="45730"/>
                    <a:pt x="132" y="7455"/>
                  </a:cubicBezTo>
                  <a:cubicBezTo>
                    <a:pt x="132" y="2310"/>
                    <a:pt x="2380" y="-25"/>
                    <a:pt x="7725" y="0"/>
                  </a:cubicBezTo>
                  <a:cubicBezTo>
                    <a:pt x="30602" y="138"/>
                    <a:pt x="53492" y="113"/>
                    <a:pt x="76369" y="13"/>
                  </a:cubicBezTo>
                  <a:cubicBezTo>
                    <a:pt x="81751" y="-12"/>
                    <a:pt x="83687" y="2460"/>
                    <a:pt x="83650" y="7655"/>
                  </a:cubicBezTo>
                  <a:cubicBezTo>
                    <a:pt x="83500" y="27223"/>
                    <a:pt x="83587" y="46779"/>
                    <a:pt x="83587" y="66322"/>
                  </a:cubicBezTo>
                  <a:close/>
                  <a:moveTo>
                    <a:pt x="72236" y="11476"/>
                  </a:moveTo>
                  <a:cubicBezTo>
                    <a:pt x="51631" y="11476"/>
                    <a:pt x="31614" y="11476"/>
                    <a:pt x="11534" y="11476"/>
                  </a:cubicBezTo>
                  <a:cubicBezTo>
                    <a:pt x="11534" y="33355"/>
                    <a:pt x="11534" y="54683"/>
                    <a:pt x="11534" y="76050"/>
                  </a:cubicBezTo>
                  <a:cubicBezTo>
                    <a:pt x="31976" y="76050"/>
                    <a:pt x="52031" y="76050"/>
                    <a:pt x="72236" y="76050"/>
                  </a:cubicBezTo>
                  <a:cubicBezTo>
                    <a:pt x="72236" y="54421"/>
                    <a:pt x="72236" y="33230"/>
                    <a:pt x="72236" y="11476"/>
                  </a:cubicBezTo>
                  <a:close/>
                  <a:moveTo>
                    <a:pt x="71936" y="88125"/>
                  </a:moveTo>
                  <a:cubicBezTo>
                    <a:pt x="51457" y="88125"/>
                    <a:pt x="31464" y="88125"/>
                    <a:pt x="11134" y="88125"/>
                  </a:cubicBezTo>
                  <a:cubicBezTo>
                    <a:pt x="11134" y="97941"/>
                    <a:pt x="10997" y="107269"/>
                    <a:pt x="11196" y="116585"/>
                  </a:cubicBezTo>
                  <a:cubicBezTo>
                    <a:pt x="11296" y="121317"/>
                    <a:pt x="11471" y="126163"/>
                    <a:pt x="12558" y="130721"/>
                  </a:cubicBezTo>
                  <a:cubicBezTo>
                    <a:pt x="15180" y="141622"/>
                    <a:pt x="26706" y="153785"/>
                    <a:pt x="43951" y="152824"/>
                  </a:cubicBezTo>
                  <a:cubicBezTo>
                    <a:pt x="56714" y="152099"/>
                    <a:pt x="70125" y="142459"/>
                    <a:pt x="71599" y="129334"/>
                  </a:cubicBezTo>
                  <a:cubicBezTo>
                    <a:pt x="73123" y="115848"/>
                    <a:pt x="71936" y="102062"/>
                    <a:pt x="71936" y="88125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267" name="Freeform: Shape 1266">
              <a:extLst>
                <a:ext uri="{FF2B5EF4-FFF2-40B4-BE49-F238E27FC236}">
                  <a16:creationId xmlns:a16="http://schemas.microsoft.com/office/drawing/2014/main" id="{20AADB9F-61F6-EC63-7FA6-D4E9A978CCF0}"/>
                </a:ext>
              </a:extLst>
            </p:cNvPr>
            <p:cNvSpPr/>
            <p:nvPr/>
          </p:nvSpPr>
          <p:spPr>
            <a:xfrm>
              <a:off x="5771374" y="8459043"/>
              <a:ext cx="105269" cy="47465"/>
            </a:xfrm>
            <a:custGeom>
              <a:avLst/>
              <a:gdLst>
                <a:gd name="connsiteX0" fmla="*/ 35911 w 105269"/>
                <a:gd name="connsiteY0" fmla="*/ 27545 h 47465"/>
                <a:gd name="connsiteX1" fmla="*/ 51508 w 105269"/>
                <a:gd name="connsiteY1" fmla="*/ 4830 h 47465"/>
                <a:gd name="connsiteX2" fmla="*/ 63122 w 105269"/>
                <a:gd name="connsiteY2" fmla="*/ 4830 h 47465"/>
                <a:gd name="connsiteX3" fmla="*/ 97213 w 105269"/>
                <a:gd name="connsiteY3" fmla="*/ 22637 h 47465"/>
                <a:gd name="connsiteX4" fmla="*/ 105267 w 105269"/>
                <a:gd name="connsiteY4" fmla="*/ 28057 h 47465"/>
                <a:gd name="connsiteX5" fmla="*/ 97413 w 105269"/>
                <a:gd name="connsiteY5" fmla="*/ 33688 h 47465"/>
                <a:gd name="connsiteX6" fmla="*/ 76209 w 105269"/>
                <a:gd name="connsiteY6" fmla="*/ 33751 h 47465"/>
                <a:gd name="connsiteX7" fmla="*/ 65956 w 105269"/>
                <a:gd name="connsiteY7" fmla="*/ 28406 h 47465"/>
                <a:gd name="connsiteX8" fmla="*/ 57377 w 105269"/>
                <a:gd name="connsiteY8" fmla="*/ 15756 h 47465"/>
                <a:gd name="connsiteX9" fmla="*/ 42130 w 105269"/>
                <a:gd name="connsiteY9" fmla="*/ 37822 h 47465"/>
                <a:gd name="connsiteX10" fmla="*/ 31453 w 105269"/>
                <a:gd name="connsiteY10" fmla="*/ 38983 h 47465"/>
                <a:gd name="connsiteX11" fmla="*/ 22175 w 105269"/>
                <a:gd name="connsiteY11" fmla="*/ 29480 h 47465"/>
                <a:gd name="connsiteX12" fmla="*/ 12010 w 105269"/>
                <a:gd name="connsiteY12" fmla="*/ 42080 h 47465"/>
                <a:gd name="connsiteX13" fmla="*/ 8451 w 105269"/>
                <a:gd name="connsiteY13" fmla="*/ 46288 h 47465"/>
                <a:gd name="connsiteX14" fmla="*/ 1620 w 105269"/>
                <a:gd name="connsiteY14" fmla="*/ 47000 h 47465"/>
                <a:gd name="connsiteX15" fmla="*/ 509 w 105269"/>
                <a:gd name="connsiteY15" fmla="*/ 39620 h 47465"/>
                <a:gd name="connsiteX16" fmla="*/ 17130 w 105269"/>
                <a:gd name="connsiteY16" fmla="*/ 17842 h 47465"/>
                <a:gd name="connsiteX17" fmla="*/ 26296 w 105269"/>
                <a:gd name="connsiteY17" fmla="*/ 17992 h 47465"/>
                <a:gd name="connsiteX18" fmla="*/ 35911 w 105269"/>
                <a:gd name="connsiteY18" fmla="*/ 27545 h 47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5269" h="47465">
                  <a:moveTo>
                    <a:pt x="35911" y="27545"/>
                  </a:moveTo>
                  <a:cubicBezTo>
                    <a:pt x="41406" y="19527"/>
                    <a:pt x="46388" y="12122"/>
                    <a:pt x="51508" y="4830"/>
                  </a:cubicBezTo>
                  <a:cubicBezTo>
                    <a:pt x="55866" y="-1377"/>
                    <a:pt x="60037" y="-1839"/>
                    <a:pt x="63122" y="4830"/>
                  </a:cubicBezTo>
                  <a:cubicBezTo>
                    <a:pt x="70115" y="19915"/>
                    <a:pt x="81079" y="25621"/>
                    <a:pt x="97213" y="22637"/>
                  </a:cubicBezTo>
                  <a:cubicBezTo>
                    <a:pt x="101184" y="21900"/>
                    <a:pt x="105168" y="23086"/>
                    <a:pt x="105267" y="28057"/>
                  </a:cubicBezTo>
                  <a:cubicBezTo>
                    <a:pt x="105367" y="33089"/>
                    <a:pt x="101559" y="33763"/>
                    <a:pt x="97413" y="33688"/>
                  </a:cubicBezTo>
                  <a:cubicBezTo>
                    <a:pt x="90345" y="33564"/>
                    <a:pt x="83264" y="33389"/>
                    <a:pt x="76209" y="33751"/>
                  </a:cubicBezTo>
                  <a:cubicBezTo>
                    <a:pt x="71501" y="33988"/>
                    <a:pt x="68367" y="32452"/>
                    <a:pt x="65956" y="28406"/>
                  </a:cubicBezTo>
                  <a:cubicBezTo>
                    <a:pt x="63446" y="24185"/>
                    <a:pt x="60462" y="20264"/>
                    <a:pt x="57377" y="15756"/>
                  </a:cubicBezTo>
                  <a:cubicBezTo>
                    <a:pt x="52020" y="23511"/>
                    <a:pt x="47138" y="30704"/>
                    <a:pt x="42130" y="37822"/>
                  </a:cubicBezTo>
                  <a:cubicBezTo>
                    <a:pt x="38871" y="42455"/>
                    <a:pt x="35474" y="42817"/>
                    <a:pt x="31453" y="38983"/>
                  </a:cubicBezTo>
                  <a:cubicBezTo>
                    <a:pt x="28456" y="36124"/>
                    <a:pt x="25646" y="33052"/>
                    <a:pt x="22175" y="29480"/>
                  </a:cubicBezTo>
                  <a:cubicBezTo>
                    <a:pt x="18628" y="33876"/>
                    <a:pt x="15319" y="37972"/>
                    <a:pt x="12010" y="42080"/>
                  </a:cubicBezTo>
                  <a:cubicBezTo>
                    <a:pt x="10836" y="43529"/>
                    <a:pt x="9962" y="45664"/>
                    <a:pt x="8451" y="46288"/>
                  </a:cubicBezTo>
                  <a:cubicBezTo>
                    <a:pt x="6316" y="47188"/>
                    <a:pt x="2394" y="48012"/>
                    <a:pt x="1620" y="47000"/>
                  </a:cubicBezTo>
                  <a:cubicBezTo>
                    <a:pt x="234" y="45227"/>
                    <a:pt x="-590" y="41231"/>
                    <a:pt x="509" y="39620"/>
                  </a:cubicBezTo>
                  <a:cubicBezTo>
                    <a:pt x="5629" y="32078"/>
                    <a:pt x="11348" y="24910"/>
                    <a:pt x="17130" y="17842"/>
                  </a:cubicBezTo>
                  <a:cubicBezTo>
                    <a:pt x="19940" y="14408"/>
                    <a:pt x="23299" y="15069"/>
                    <a:pt x="26296" y="17992"/>
                  </a:cubicBezTo>
                  <a:cubicBezTo>
                    <a:pt x="29393" y="21051"/>
                    <a:pt x="32452" y="24110"/>
                    <a:pt x="35911" y="27545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268" name="Freeform: Shape 1267">
              <a:extLst>
                <a:ext uri="{FF2B5EF4-FFF2-40B4-BE49-F238E27FC236}">
                  <a16:creationId xmlns:a16="http://schemas.microsoft.com/office/drawing/2014/main" id="{49A72469-09CB-67F2-1779-5CD73B5A06EC}"/>
                </a:ext>
              </a:extLst>
            </p:cNvPr>
            <p:cNvSpPr/>
            <p:nvPr/>
          </p:nvSpPr>
          <p:spPr>
            <a:xfrm>
              <a:off x="5655923" y="8518917"/>
              <a:ext cx="103201" cy="11227"/>
            </a:xfrm>
            <a:custGeom>
              <a:avLst/>
              <a:gdLst>
                <a:gd name="connsiteX0" fmla="*/ 52298 w 103201"/>
                <a:gd name="connsiteY0" fmla="*/ 26 h 11227"/>
                <a:gd name="connsiteX1" fmla="*/ 95281 w 103201"/>
                <a:gd name="connsiteY1" fmla="*/ 1 h 11227"/>
                <a:gd name="connsiteX2" fmla="*/ 103198 w 103201"/>
                <a:gd name="connsiteY2" fmla="*/ 5570 h 11227"/>
                <a:gd name="connsiteX3" fmla="*/ 95106 w 103201"/>
                <a:gd name="connsiteY3" fmla="*/ 11227 h 11227"/>
                <a:gd name="connsiteX4" fmla="*/ 7905 w 103201"/>
                <a:gd name="connsiteY4" fmla="*/ 11227 h 11227"/>
                <a:gd name="connsiteX5" fmla="*/ 0 w 103201"/>
                <a:gd name="connsiteY5" fmla="*/ 5408 h 11227"/>
                <a:gd name="connsiteX6" fmla="*/ 8092 w 103201"/>
                <a:gd name="connsiteY6" fmla="*/ 1 h 11227"/>
                <a:gd name="connsiteX7" fmla="*/ 52298 w 103201"/>
                <a:gd name="connsiteY7" fmla="*/ 26 h 1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201" h="11227">
                  <a:moveTo>
                    <a:pt x="52298" y="26"/>
                  </a:moveTo>
                  <a:cubicBezTo>
                    <a:pt x="66621" y="26"/>
                    <a:pt x="80957" y="63"/>
                    <a:pt x="95281" y="1"/>
                  </a:cubicBezTo>
                  <a:cubicBezTo>
                    <a:pt x="99376" y="-24"/>
                    <a:pt x="103335" y="563"/>
                    <a:pt x="103198" y="5570"/>
                  </a:cubicBezTo>
                  <a:cubicBezTo>
                    <a:pt x="103073" y="10328"/>
                    <a:pt x="99202" y="11240"/>
                    <a:pt x="95106" y="11227"/>
                  </a:cubicBezTo>
                  <a:cubicBezTo>
                    <a:pt x="66035" y="11202"/>
                    <a:pt x="36963" y="11215"/>
                    <a:pt x="7905" y="11227"/>
                  </a:cubicBezTo>
                  <a:cubicBezTo>
                    <a:pt x="3796" y="11227"/>
                    <a:pt x="-12" y="10153"/>
                    <a:pt x="0" y="5408"/>
                  </a:cubicBezTo>
                  <a:cubicBezTo>
                    <a:pt x="13" y="425"/>
                    <a:pt x="4034" y="-24"/>
                    <a:pt x="8092" y="1"/>
                  </a:cubicBezTo>
                  <a:cubicBezTo>
                    <a:pt x="22815" y="63"/>
                    <a:pt x="37563" y="26"/>
                    <a:pt x="52298" y="26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269" name="Freeform: Shape 1268">
              <a:extLst>
                <a:ext uri="{FF2B5EF4-FFF2-40B4-BE49-F238E27FC236}">
                  <a16:creationId xmlns:a16="http://schemas.microsoft.com/office/drawing/2014/main" id="{EA5B946F-49C7-DE59-AC8E-09F474CD5232}"/>
                </a:ext>
              </a:extLst>
            </p:cNvPr>
            <p:cNvSpPr/>
            <p:nvPr/>
          </p:nvSpPr>
          <p:spPr>
            <a:xfrm>
              <a:off x="5655935" y="8606342"/>
              <a:ext cx="103198" cy="11015"/>
            </a:xfrm>
            <a:custGeom>
              <a:avLst/>
              <a:gdLst>
                <a:gd name="connsiteX0" fmla="*/ 51899 w 103198"/>
                <a:gd name="connsiteY0" fmla="*/ 52 h 11015"/>
                <a:gd name="connsiteX1" fmla="*/ 95606 w 103198"/>
                <a:gd name="connsiteY1" fmla="*/ 2 h 11015"/>
                <a:gd name="connsiteX2" fmla="*/ 103198 w 103198"/>
                <a:gd name="connsiteY2" fmla="*/ 5147 h 11015"/>
                <a:gd name="connsiteX3" fmla="*/ 95331 w 103198"/>
                <a:gd name="connsiteY3" fmla="*/ 11016 h 11015"/>
                <a:gd name="connsiteX4" fmla="*/ 7918 w 103198"/>
                <a:gd name="connsiteY4" fmla="*/ 11016 h 11015"/>
                <a:gd name="connsiteX5" fmla="*/ 0 w 103198"/>
                <a:gd name="connsiteY5" fmla="*/ 5184 h 11015"/>
                <a:gd name="connsiteX6" fmla="*/ 8205 w 103198"/>
                <a:gd name="connsiteY6" fmla="*/ 2 h 11015"/>
                <a:gd name="connsiteX7" fmla="*/ 51899 w 103198"/>
                <a:gd name="connsiteY7" fmla="*/ 52 h 1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198" h="11015">
                  <a:moveTo>
                    <a:pt x="51899" y="52"/>
                  </a:moveTo>
                  <a:cubicBezTo>
                    <a:pt x="66472" y="52"/>
                    <a:pt x="81033" y="127"/>
                    <a:pt x="95606" y="2"/>
                  </a:cubicBezTo>
                  <a:cubicBezTo>
                    <a:pt x="99527" y="-36"/>
                    <a:pt x="103161" y="489"/>
                    <a:pt x="103198" y="5147"/>
                  </a:cubicBezTo>
                  <a:cubicBezTo>
                    <a:pt x="103236" y="10017"/>
                    <a:pt x="99452" y="11016"/>
                    <a:pt x="95331" y="11016"/>
                  </a:cubicBezTo>
                  <a:cubicBezTo>
                    <a:pt x="66197" y="11003"/>
                    <a:pt x="37064" y="11003"/>
                    <a:pt x="7918" y="11016"/>
                  </a:cubicBezTo>
                  <a:cubicBezTo>
                    <a:pt x="3797" y="11016"/>
                    <a:pt x="-49" y="9929"/>
                    <a:pt x="0" y="5184"/>
                  </a:cubicBezTo>
                  <a:cubicBezTo>
                    <a:pt x="50" y="127"/>
                    <a:pt x="4184" y="-23"/>
                    <a:pt x="8205" y="2"/>
                  </a:cubicBezTo>
                  <a:cubicBezTo>
                    <a:pt x="22753" y="114"/>
                    <a:pt x="37326" y="52"/>
                    <a:pt x="51899" y="52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270" name="Freeform: Shape 1269">
              <a:extLst>
                <a:ext uri="{FF2B5EF4-FFF2-40B4-BE49-F238E27FC236}">
                  <a16:creationId xmlns:a16="http://schemas.microsoft.com/office/drawing/2014/main" id="{AA5B26C8-EA7B-7CD4-CCDF-41D09FC1783B}"/>
                </a:ext>
              </a:extLst>
            </p:cNvPr>
            <p:cNvSpPr/>
            <p:nvPr/>
          </p:nvSpPr>
          <p:spPr>
            <a:xfrm>
              <a:off x="5655923" y="8577335"/>
              <a:ext cx="103213" cy="10628"/>
            </a:xfrm>
            <a:custGeom>
              <a:avLst/>
              <a:gdLst>
                <a:gd name="connsiteX0" fmla="*/ 51624 w 103213"/>
                <a:gd name="connsiteY0" fmla="*/ 10614 h 10628"/>
                <a:gd name="connsiteX1" fmla="*/ 8617 w 103213"/>
                <a:gd name="connsiteY1" fmla="*/ 10627 h 10628"/>
                <a:gd name="connsiteX2" fmla="*/ 0 w 103213"/>
                <a:gd name="connsiteY2" fmla="*/ 5157 h 10628"/>
                <a:gd name="connsiteX3" fmla="*/ 8267 w 103213"/>
                <a:gd name="connsiteY3" fmla="*/ 0 h 10628"/>
                <a:gd name="connsiteX4" fmla="*/ 95530 w 103213"/>
                <a:gd name="connsiteY4" fmla="*/ 0 h 10628"/>
                <a:gd name="connsiteX5" fmla="*/ 103210 w 103213"/>
                <a:gd name="connsiteY5" fmla="*/ 5120 h 10628"/>
                <a:gd name="connsiteX6" fmla="*/ 95880 w 103213"/>
                <a:gd name="connsiteY6" fmla="*/ 10627 h 10628"/>
                <a:gd name="connsiteX7" fmla="*/ 51624 w 103213"/>
                <a:gd name="connsiteY7" fmla="*/ 10614 h 1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213" h="10628">
                  <a:moveTo>
                    <a:pt x="51624" y="10614"/>
                  </a:moveTo>
                  <a:cubicBezTo>
                    <a:pt x="37288" y="10614"/>
                    <a:pt x="22952" y="10602"/>
                    <a:pt x="8617" y="10627"/>
                  </a:cubicBezTo>
                  <a:cubicBezTo>
                    <a:pt x="4508" y="10639"/>
                    <a:pt x="-37" y="10664"/>
                    <a:pt x="0" y="5157"/>
                  </a:cubicBezTo>
                  <a:cubicBezTo>
                    <a:pt x="38" y="62"/>
                    <a:pt x="4358" y="0"/>
                    <a:pt x="8267" y="0"/>
                  </a:cubicBezTo>
                  <a:cubicBezTo>
                    <a:pt x="37351" y="25"/>
                    <a:pt x="66447" y="25"/>
                    <a:pt x="95530" y="0"/>
                  </a:cubicBezTo>
                  <a:cubicBezTo>
                    <a:pt x="99314" y="0"/>
                    <a:pt x="103098" y="375"/>
                    <a:pt x="103210" y="5120"/>
                  </a:cubicBezTo>
                  <a:cubicBezTo>
                    <a:pt x="103323" y="9753"/>
                    <a:pt x="99826" y="10652"/>
                    <a:pt x="95880" y="10627"/>
                  </a:cubicBezTo>
                  <a:cubicBezTo>
                    <a:pt x="81132" y="10577"/>
                    <a:pt x="66372" y="10614"/>
                    <a:pt x="51624" y="10614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271" name="Freeform: Shape 1270">
              <a:extLst>
                <a:ext uri="{FF2B5EF4-FFF2-40B4-BE49-F238E27FC236}">
                  <a16:creationId xmlns:a16="http://schemas.microsoft.com/office/drawing/2014/main" id="{C8F7790D-1CE9-8E64-BA83-DC07917F1179}"/>
                </a:ext>
              </a:extLst>
            </p:cNvPr>
            <p:cNvSpPr/>
            <p:nvPr/>
          </p:nvSpPr>
          <p:spPr>
            <a:xfrm>
              <a:off x="5655907" y="8489884"/>
              <a:ext cx="83247" cy="10665"/>
            </a:xfrm>
            <a:custGeom>
              <a:avLst/>
              <a:gdLst>
                <a:gd name="connsiteX0" fmla="*/ 41350 w 83247"/>
                <a:gd name="connsiteY0" fmla="*/ 10652 h 10665"/>
                <a:gd name="connsiteX1" fmla="*/ 8320 w 83247"/>
                <a:gd name="connsiteY1" fmla="*/ 10665 h 10665"/>
                <a:gd name="connsiteX2" fmla="*/ 3 w 83247"/>
                <a:gd name="connsiteY2" fmla="*/ 5532 h 10665"/>
                <a:gd name="connsiteX3" fmla="*/ 7970 w 83247"/>
                <a:gd name="connsiteY3" fmla="*/ 0 h 10665"/>
                <a:gd name="connsiteX4" fmla="*/ 75279 w 83247"/>
                <a:gd name="connsiteY4" fmla="*/ 0 h 10665"/>
                <a:gd name="connsiteX5" fmla="*/ 83246 w 83247"/>
                <a:gd name="connsiteY5" fmla="*/ 5507 h 10665"/>
                <a:gd name="connsiteX6" fmla="*/ 74991 w 83247"/>
                <a:gd name="connsiteY6" fmla="*/ 10652 h 10665"/>
                <a:gd name="connsiteX7" fmla="*/ 41350 w 83247"/>
                <a:gd name="connsiteY7" fmla="*/ 10652 h 1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247" h="10665">
                  <a:moveTo>
                    <a:pt x="41350" y="10652"/>
                  </a:moveTo>
                  <a:cubicBezTo>
                    <a:pt x="30336" y="10652"/>
                    <a:pt x="19334" y="10640"/>
                    <a:pt x="8320" y="10665"/>
                  </a:cubicBezTo>
                  <a:cubicBezTo>
                    <a:pt x="4436" y="10677"/>
                    <a:pt x="141" y="10652"/>
                    <a:pt x="3" y="5532"/>
                  </a:cubicBezTo>
                  <a:cubicBezTo>
                    <a:pt x="-134" y="487"/>
                    <a:pt x="3949" y="-12"/>
                    <a:pt x="7970" y="0"/>
                  </a:cubicBezTo>
                  <a:cubicBezTo>
                    <a:pt x="30411" y="25"/>
                    <a:pt x="52838" y="25"/>
                    <a:pt x="75279" y="0"/>
                  </a:cubicBezTo>
                  <a:cubicBezTo>
                    <a:pt x="79262" y="0"/>
                    <a:pt x="83346" y="387"/>
                    <a:pt x="83246" y="5507"/>
                  </a:cubicBezTo>
                  <a:cubicBezTo>
                    <a:pt x="83146" y="10740"/>
                    <a:pt x="78838" y="10652"/>
                    <a:pt x="74991" y="10652"/>
                  </a:cubicBezTo>
                  <a:cubicBezTo>
                    <a:pt x="63778" y="10652"/>
                    <a:pt x="52564" y="10652"/>
                    <a:pt x="41350" y="10652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272" name="Freeform: Shape 1271">
              <a:extLst>
                <a:ext uri="{FF2B5EF4-FFF2-40B4-BE49-F238E27FC236}">
                  <a16:creationId xmlns:a16="http://schemas.microsoft.com/office/drawing/2014/main" id="{0F0882AE-D174-BEC1-7762-09B1C94BE94F}"/>
                </a:ext>
              </a:extLst>
            </p:cNvPr>
            <p:cNvSpPr/>
            <p:nvPr/>
          </p:nvSpPr>
          <p:spPr>
            <a:xfrm>
              <a:off x="5706984" y="8547778"/>
              <a:ext cx="51338" cy="11213"/>
            </a:xfrm>
            <a:custGeom>
              <a:avLst/>
              <a:gdLst>
                <a:gd name="connsiteX0" fmla="*/ 25925 w 51338"/>
                <a:gd name="connsiteY0" fmla="*/ 11200 h 11213"/>
                <a:gd name="connsiteX1" fmla="*/ 7256 w 51338"/>
                <a:gd name="connsiteY1" fmla="*/ 11212 h 11213"/>
                <a:gd name="connsiteX2" fmla="*/ 1 w 51338"/>
                <a:gd name="connsiteY2" fmla="*/ 5655 h 11213"/>
                <a:gd name="connsiteX3" fmla="*/ 6706 w 51338"/>
                <a:gd name="connsiteY3" fmla="*/ 86 h 11213"/>
                <a:gd name="connsiteX4" fmla="*/ 44669 w 51338"/>
                <a:gd name="connsiteY4" fmla="*/ 73 h 11213"/>
                <a:gd name="connsiteX5" fmla="*/ 51337 w 51338"/>
                <a:gd name="connsiteY5" fmla="*/ 5718 h 11213"/>
                <a:gd name="connsiteX6" fmla="*/ 44606 w 51338"/>
                <a:gd name="connsiteY6" fmla="*/ 11212 h 11213"/>
                <a:gd name="connsiteX7" fmla="*/ 25925 w 51338"/>
                <a:gd name="connsiteY7" fmla="*/ 11200 h 11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38" h="11213">
                  <a:moveTo>
                    <a:pt x="25925" y="11200"/>
                  </a:moveTo>
                  <a:cubicBezTo>
                    <a:pt x="19706" y="11200"/>
                    <a:pt x="13475" y="11162"/>
                    <a:pt x="7256" y="11212"/>
                  </a:cubicBezTo>
                  <a:cubicBezTo>
                    <a:pt x="3347" y="11237"/>
                    <a:pt x="51" y="10451"/>
                    <a:pt x="1" y="5655"/>
                  </a:cubicBezTo>
                  <a:cubicBezTo>
                    <a:pt x="-49" y="1210"/>
                    <a:pt x="3172" y="111"/>
                    <a:pt x="6706" y="86"/>
                  </a:cubicBezTo>
                  <a:cubicBezTo>
                    <a:pt x="19356" y="-26"/>
                    <a:pt x="32006" y="-26"/>
                    <a:pt x="44669" y="73"/>
                  </a:cubicBezTo>
                  <a:cubicBezTo>
                    <a:pt x="48278" y="98"/>
                    <a:pt x="51425" y="1347"/>
                    <a:pt x="51337" y="5718"/>
                  </a:cubicBezTo>
                  <a:cubicBezTo>
                    <a:pt x="51250" y="9939"/>
                    <a:pt x="48453" y="11250"/>
                    <a:pt x="44606" y="11212"/>
                  </a:cubicBezTo>
                  <a:cubicBezTo>
                    <a:pt x="38375" y="11150"/>
                    <a:pt x="32144" y="11187"/>
                    <a:pt x="25925" y="11200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273" name="Freeform: Shape 1272">
              <a:extLst>
                <a:ext uri="{FF2B5EF4-FFF2-40B4-BE49-F238E27FC236}">
                  <a16:creationId xmlns:a16="http://schemas.microsoft.com/office/drawing/2014/main" id="{4DB1025F-CADA-54BA-5007-CFC4846732D4}"/>
                </a:ext>
              </a:extLst>
            </p:cNvPr>
            <p:cNvSpPr/>
            <p:nvPr/>
          </p:nvSpPr>
          <p:spPr>
            <a:xfrm>
              <a:off x="5655786" y="8547685"/>
              <a:ext cx="39760" cy="11496"/>
            </a:xfrm>
            <a:custGeom>
              <a:avLst/>
              <a:gdLst>
                <a:gd name="connsiteX0" fmla="*/ 19805 w 39760"/>
                <a:gd name="connsiteY0" fmla="*/ 11281 h 11496"/>
                <a:gd name="connsiteX1" fmla="*/ 6119 w 39760"/>
                <a:gd name="connsiteY1" fmla="*/ 11056 h 11496"/>
                <a:gd name="connsiteX2" fmla="*/ 0 w 39760"/>
                <a:gd name="connsiteY2" fmla="*/ 6249 h 11496"/>
                <a:gd name="connsiteX3" fmla="*/ 5869 w 39760"/>
                <a:gd name="connsiteY3" fmla="*/ 467 h 11496"/>
                <a:gd name="connsiteX4" fmla="*/ 33904 w 39760"/>
                <a:gd name="connsiteY4" fmla="*/ 442 h 11496"/>
                <a:gd name="connsiteX5" fmla="*/ 39761 w 39760"/>
                <a:gd name="connsiteY5" fmla="*/ 5724 h 11496"/>
                <a:gd name="connsiteX6" fmla="*/ 33492 w 39760"/>
                <a:gd name="connsiteY6" fmla="*/ 11056 h 11496"/>
                <a:gd name="connsiteX7" fmla="*/ 19805 w 39760"/>
                <a:gd name="connsiteY7" fmla="*/ 11281 h 1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760" h="11496">
                  <a:moveTo>
                    <a:pt x="19805" y="11281"/>
                  </a:moveTo>
                  <a:cubicBezTo>
                    <a:pt x="15235" y="11281"/>
                    <a:pt x="10565" y="11818"/>
                    <a:pt x="6119" y="11056"/>
                  </a:cubicBezTo>
                  <a:cubicBezTo>
                    <a:pt x="3871" y="10669"/>
                    <a:pt x="2023" y="7922"/>
                    <a:pt x="0" y="6249"/>
                  </a:cubicBezTo>
                  <a:cubicBezTo>
                    <a:pt x="1948" y="4226"/>
                    <a:pt x="3784" y="604"/>
                    <a:pt x="5869" y="467"/>
                  </a:cubicBezTo>
                  <a:cubicBezTo>
                    <a:pt x="15185" y="-170"/>
                    <a:pt x="24588" y="-133"/>
                    <a:pt x="33904" y="442"/>
                  </a:cubicBezTo>
                  <a:cubicBezTo>
                    <a:pt x="35952" y="567"/>
                    <a:pt x="37813" y="3876"/>
                    <a:pt x="39761" y="5724"/>
                  </a:cubicBezTo>
                  <a:cubicBezTo>
                    <a:pt x="37688" y="7585"/>
                    <a:pt x="35839" y="10594"/>
                    <a:pt x="33492" y="11056"/>
                  </a:cubicBezTo>
                  <a:cubicBezTo>
                    <a:pt x="29071" y="11893"/>
                    <a:pt x="24376" y="11281"/>
                    <a:pt x="19805" y="11281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</p:grpSp>
      <p:grpSp>
        <p:nvGrpSpPr>
          <p:cNvPr id="1274" name="Graphic 1249">
            <a:extLst>
              <a:ext uri="{FF2B5EF4-FFF2-40B4-BE49-F238E27FC236}">
                <a16:creationId xmlns:a16="http://schemas.microsoft.com/office/drawing/2014/main" id="{32A16C43-5A1E-C53E-7ADB-30EB8BD825B5}"/>
              </a:ext>
            </a:extLst>
          </p:cNvPr>
          <p:cNvGrpSpPr/>
          <p:nvPr/>
        </p:nvGrpSpPr>
        <p:grpSpPr>
          <a:xfrm>
            <a:off x="4397455" y="5755517"/>
            <a:ext cx="445503" cy="422691"/>
            <a:chOff x="5566791" y="8981180"/>
            <a:chExt cx="351171" cy="333189"/>
          </a:xfrm>
          <a:solidFill>
            <a:srgbClr val="9C3390"/>
          </a:solidFill>
        </p:grpSpPr>
        <p:sp>
          <p:nvSpPr>
            <p:cNvPr id="1275" name="Freeform: Shape 1274">
              <a:extLst>
                <a:ext uri="{FF2B5EF4-FFF2-40B4-BE49-F238E27FC236}">
                  <a16:creationId xmlns:a16="http://schemas.microsoft.com/office/drawing/2014/main" id="{85BED799-883C-3304-178C-FF1F1136A47D}"/>
                </a:ext>
              </a:extLst>
            </p:cNvPr>
            <p:cNvSpPr/>
            <p:nvPr/>
          </p:nvSpPr>
          <p:spPr>
            <a:xfrm>
              <a:off x="5566791" y="8981180"/>
              <a:ext cx="351171" cy="333189"/>
            </a:xfrm>
            <a:custGeom>
              <a:avLst/>
              <a:gdLst>
                <a:gd name="connsiteX0" fmla="*/ 227045 w 351171"/>
                <a:gd name="connsiteY0" fmla="*/ 226067 h 333189"/>
                <a:gd name="connsiteX1" fmla="*/ 205417 w 351171"/>
                <a:gd name="connsiteY1" fmla="*/ 183048 h 333189"/>
                <a:gd name="connsiteX2" fmla="*/ 186348 w 351171"/>
                <a:gd name="connsiteY2" fmla="*/ 185995 h 333189"/>
                <a:gd name="connsiteX3" fmla="*/ 167080 w 351171"/>
                <a:gd name="connsiteY3" fmla="*/ 188967 h 333189"/>
                <a:gd name="connsiteX4" fmla="*/ 159075 w 351171"/>
                <a:gd name="connsiteY4" fmla="*/ 189017 h 333189"/>
                <a:gd name="connsiteX5" fmla="*/ 158775 w 351171"/>
                <a:gd name="connsiteY5" fmla="*/ 195360 h 333189"/>
                <a:gd name="connsiteX6" fmla="*/ 158763 w 351171"/>
                <a:gd name="connsiteY6" fmla="*/ 265916 h 333189"/>
                <a:gd name="connsiteX7" fmla="*/ 179205 w 351171"/>
                <a:gd name="connsiteY7" fmla="*/ 286333 h 333189"/>
                <a:gd name="connsiteX8" fmla="*/ 255392 w 351171"/>
                <a:gd name="connsiteY8" fmla="*/ 286245 h 333189"/>
                <a:gd name="connsiteX9" fmla="*/ 266881 w 351171"/>
                <a:gd name="connsiteY9" fmla="*/ 291915 h 333189"/>
                <a:gd name="connsiteX10" fmla="*/ 288659 w 351171"/>
                <a:gd name="connsiteY10" fmla="*/ 319213 h 333189"/>
                <a:gd name="connsiteX11" fmla="*/ 294079 w 351171"/>
                <a:gd name="connsiteY11" fmla="*/ 322609 h 333189"/>
                <a:gd name="connsiteX12" fmla="*/ 296963 w 351171"/>
                <a:gd name="connsiteY12" fmla="*/ 316415 h 333189"/>
                <a:gd name="connsiteX13" fmla="*/ 297088 w 351171"/>
                <a:gd name="connsiteY13" fmla="*/ 292689 h 333189"/>
                <a:gd name="connsiteX14" fmla="*/ 303357 w 351171"/>
                <a:gd name="connsiteY14" fmla="*/ 286308 h 333189"/>
                <a:gd name="connsiteX15" fmla="*/ 320840 w 351171"/>
                <a:gd name="connsiteY15" fmla="*/ 286333 h 333189"/>
                <a:gd name="connsiteX16" fmla="*/ 341095 w 351171"/>
                <a:gd name="connsiteY16" fmla="*/ 266178 h 333189"/>
                <a:gd name="connsiteX17" fmla="*/ 341319 w 351171"/>
                <a:gd name="connsiteY17" fmla="*/ 255601 h 333189"/>
                <a:gd name="connsiteX18" fmla="*/ 345490 w 351171"/>
                <a:gd name="connsiteY18" fmla="*/ 251580 h 333189"/>
                <a:gd name="connsiteX19" fmla="*/ 350573 w 351171"/>
                <a:gd name="connsiteY19" fmla="*/ 254714 h 333189"/>
                <a:gd name="connsiteX20" fmla="*/ 345078 w 351171"/>
                <a:gd name="connsiteY20" fmla="*/ 285708 h 333189"/>
                <a:gd name="connsiteX21" fmla="*/ 322875 w 351171"/>
                <a:gd name="connsiteY21" fmla="*/ 296398 h 333189"/>
                <a:gd name="connsiteX22" fmla="*/ 307316 w 351171"/>
                <a:gd name="connsiteY22" fmla="*/ 296398 h 333189"/>
                <a:gd name="connsiteX23" fmla="*/ 307303 w 351171"/>
                <a:gd name="connsiteY23" fmla="*/ 316690 h 333189"/>
                <a:gd name="connsiteX24" fmla="*/ 298275 w 351171"/>
                <a:gd name="connsiteY24" fmla="*/ 332337 h 333189"/>
                <a:gd name="connsiteX25" fmla="*/ 280904 w 351171"/>
                <a:gd name="connsiteY25" fmla="*/ 326056 h 333189"/>
                <a:gd name="connsiteX26" fmla="*/ 261099 w 351171"/>
                <a:gd name="connsiteY26" fmla="*/ 301168 h 333189"/>
                <a:gd name="connsiteX27" fmla="*/ 251246 w 351171"/>
                <a:gd name="connsiteY27" fmla="*/ 296298 h 333189"/>
                <a:gd name="connsiteX28" fmla="*/ 178181 w 351171"/>
                <a:gd name="connsiteY28" fmla="*/ 296398 h 333189"/>
                <a:gd name="connsiteX29" fmla="*/ 148660 w 351171"/>
                <a:gd name="connsiteY29" fmla="*/ 266702 h 333189"/>
                <a:gd name="connsiteX30" fmla="*/ 148648 w 351171"/>
                <a:gd name="connsiteY30" fmla="*/ 189341 h 333189"/>
                <a:gd name="connsiteX31" fmla="*/ 142367 w 351171"/>
                <a:gd name="connsiteY31" fmla="*/ 189017 h 333189"/>
                <a:gd name="connsiteX32" fmla="*/ 99272 w 351171"/>
                <a:gd name="connsiteY32" fmla="*/ 188929 h 333189"/>
                <a:gd name="connsiteX33" fmla="*/ 90868 w 351171"/>
                <a:gd name="connsiteY33" fmla="*/ 192838 h 333189"/>
                <a:gd name="connsiteX34" fmla="*/ 69914 w 351171"/>
                <a:gd name="connsiteY34" fmla="*/ 219212 h 333189"/>
                <a:gd name="connsiteX35" fmla="*/ 52930 w 351171"/>
                <a:gd name="connsiteY35" fmla="*/ 225044 h 333189"/>
                <a:gd name="connsiteX36" fmla="*/ 43839 w 351171"/>
                <a:gd name="connsiteY36" fmla="*/ 210083 h 333189"/>
                <a:gd name="connsiteX37" fmla="*/ 43827 w 351171"/>
                <a:gd name="connsiteY37" fmla="*/ 189017 h 333189"/>
                <a:gd name="connsiteX38" fmla="*/ 27793 w 351171"/>
                <a:gd name="connsiteY38" fmla="*/ 189004 h 333189"/>
                <a:gd name="connsiteX39" fmla="*/ 183 w 351171"/>
                <a:gd name="connsiteY39" fmla="*/ 162543 h 333189"/>
                <a:gd name="connsiteX40" fmla="*/ 183 w 351171"/>
                <a:gd name="connsiteY40" fmla="*/ 26428 h 333189"/>
                <a:gd name="connsiteX41" fmla="*/ 25945 w 351171"/>
                <a:gd name="connsiteY41" fmla="*/ 379 h 333189"/>
                <a:gd name="connsiteX42" fmla="*/ 120239 w 351171"/>
                <a:gd name="connsiteY42" fmla="*/ 54 h 333189"/>
                <a:gd name="connsiteX43" fmla="*/ 176433 w 351171"/>
                <a:gd name="connsiteY43" fmla="*/ 341 h 333189"/>
                <a:gd name="connsiteX44" fmla="*/ 202445 w 351171"/>
                <a:gd name="connsiteY44" fmla="*/ 27439 h 333189"/>
                <a:gd name="connsiteX45" fmla="*/ 202495 w 351171"/>
                <a:gd name="connsiteY45" fmla="*/ 99243 h 333189"/>
                <a:gd name="connsiteX46" fmla="*/ 202495 w 351171"/>
                <a:gd name="connsiteY46" fmla="*/ 106748 h 333189"/>
                <a:gd name="connsiteX47" fmla="*/ 210025 w 351171"/>
                <a:gd name="connsiteY47" fmla="*/ 107173 h 333189"/>
                <a:gd name="connsiteX48" fmla="*/ 319941 w 351171"/>
                <a:gd name="connsiteY48" fmla="*/ 107223 h 333189"/>
                <a:gd name="connsiteX49" fmla="*/ 350560 w 351171"/>
                <a:gd name="connsiteY49" fmla="*/ 129750 h 333189"/>
                <a:gd name="connsiteX50" fmla="*/ 351060 w 351171"/>
                <a:gd name="connsiteY50" fmla="*/ 135320 h 333189"/>
                <a:gd name="connsiteX51" fmla="*/ 351085 w 351171"/>
                <a:gd name="connsiteY51" fmla="*/ 228977 h 333189"/>
                <a:gd name="connsiteX52" fmla="*/ 351085 w 351171"/>
                <a:gd name="connsiteY52" fmla="*/ 230850 h 333189"/>
                <a:gd name="connsiteX53" fmla="*/ 345653 w 351171"/>
                <a:gd name="connsiteY53" fmla="*/ 236919 h 333189"/>
                <a:gd name="connsiteX54" fmla="*/ 341070 w 351171"/>
                <a:gd name="connsiteY54" fmla="*/ 230875 h 333189"/>
                <a:gd name="connsiteX55" fmla="*/ 341120 w 351171"/>
                <a:gd name="connsiteY55" fmla="*/ 190291 h 333189"/>
                <a:gd name="connsiteX56" fmla="*/ 341107 w 351171"/>
                <a:gd name="connsiteY56" fmla="*/ 137843 h 333189"/>
                <a:gd name="connsiteX57" fmla="*/ 321202 w 351171"/>
                <a:gd name="connsiteY57" fmla="*/ 117700 h 333189"/>
                <a:gd name="connsiteX58" fmla="*/ 208164 w 351171"/>
                <a:gd name="connsiteY58" fmla="*/ 117687 h 333189"/>
                <a:gd name="connsiteX59" fmla="*/ 202894 w 351171"/>
                <a:gd name="connsiteY59" fmla="*/ 117975 h 333189"/>
                <a:gd name="connsiteX60" fmla="*/ 202894 w 351171"/>
                <a:gd name="connsiteY60" fmla="*/ 151329 h 333189"/>
                <a:gd name="connsiteX61" fmla="*/ 234450 w 351171"/>
                <a:gd name="connsiteY61" fmla="*/ 151329 h 333189"/>
                <a:gd name="connsiteX62" fmla="*/ 240807 w 351171"/>
                <a:gd name="connsiteY62" fmla="*/ 131037 h 333189"/>
                <a:gd name="connsiteX63" fmla="*/ 250609 w 351171"/>
                <a:gd name="connsiteY63" fmla="*/ 127990 h 333189"/>
                <a:gd name="connsiteX64" fmla="*/ 263097 w 351171"/>
                <a:gd name="connsiteY64" fmla="*/ 135795 h 333189"/>
                <a:gd name="connsiteX65" fmla="*/ 266069 w 351171"/>
                <a:gd name="connsiteY65" fmla="*/ 151741 h 333189"/>
                <a:gd name="connsiteX66" fmla="*/ 294703 w 351171"/>
                <a:gd name="connsiteY66" fmla="*/ 151754 h 333189"/>
                <a:gd name="connsiteX67" fmla="*/ 311149 w 351171"/>
                <a:gd name="connsiteY67" fmla="*/ 162530 h 333189"/>
                <a:gd name="connsiteX68" fmla="*/ 297987 w 351171"/>
                <a:gd name="connsiteY68" fmla="*/ 182586 h 333189"/>
                <a:gd name="connsiteX69" fmla="*/ 290894 w 351171"/>
                <a:gd name="connsiteY69" fmla="*/ 188218 h 333189"/>
                <a:gd name="connsiteX70" fmla="*/ 272837 w 351171"/>
                <a:gd name="connsiteY70" fmla="*/ 226230 h 333189"/>
                <a:gd name="connsiteX71" fmla="*/ 294865 w 351171"/>
                <a:gd name="connsiteY71" fmla="*/ 238380 h 333189"/>
                <a:gd name="connsiteX72" fmla="*/ 303794 w 351171"/>
                <a:gd name="connsiteY72" fmla="*/ 257262 h 333189"/>
                <a:gd name="connsiteX73" fmla="*/ 282940 w 351171"/>
                <a:gd name="connsiteY73" fmla="*/ 266752 h 333189"/>
                <a:gd name="connsiteX74" fmla="*/ 253956 w 351171"/>
                <a:gd name="connsiteY74" fmla="*/ 249919 h 333189"/>
                <a:gd name="connsiteX75" fmla="*/ 245839 w 351171"/>
                <a:gd name="connsiteY75" fmla="*/ 249844 h 333189"/>
                <a:gd name="connsiteX76" fmla="*/ 218042 w 351171"/>
                <a:gd name="connsiteY76" fmla="*/ 266290 h 333189"/>
                <a:gd name="connsiteX77" fmla="*/ 196488 w 351171"/>
                <a:gd name="connsiteY77" fmla="*/ 259160 h 333189"/>
                <a:gd name="connsiteX78" fmla="*/ 204780 w 351171"/>
                <a:gd name="connsiteY78" fmla="*/ 238418 h 333189"/>
                <a:gd name="connsiteX79" fmla="*/ 227045 w 351171"/>
                <a:gd name="connsiteY79" fmla="*/ 226067 h 333189"/>
                <a:gd name="connsiteX80" fmla="*/ 101307 w 351171"/>
                <a:gd name="connsiteY80" fmla="*/ 10331 h 333189"/>
                <a:gd name="connsiteX81" fmla="*/ 29479 w 351171"/>
                <a:gd name="connsiteY81" fmla="*/ 10344 h 333189"/>
                <a:gd name="connsiteX82" fmla="*/ 10060 w 351171"/>
                <a:gd name="connsiteY82" fmla="*/ 29725 h 333189"/>
                <a:gd name="connsiteX83" fmla="*/ 10085 w 351171"/>
                <a:gd name="connsiteY83" fmla="*/ 159596 h 333189"/>
                <a:gd name="connsiteX84" fmla="*/ 29154 w 351171"/>
                <a:gd name="connsiteY84" fmla="*/ 178939 h 333189"/>
                <a:gd name="connsiteX85" fmla="*/ 46637 w 351171"/>
                <a:gd name="connsiteY85" fmla="*/ 178914 h 333189"/>
                <a:gd name="connsiteX86" fmla="*/ 54104 w 351171"/>
                <a:gd name="connsiteY86" fmla="*/ 186120 h 333189"/>
                <a:gd name="connsiteX87" fmla="*/ 54167 w 351171"/>
                <a:gd name="connsiteY87" fmla="*/ 208597 h 333189"/>
                <a:gd name="connsiteX88" fmla="*/ 56602 w 351171"/>
                <a:gd name="connsiteY88" fmla="*/ 215103 h 333189"/>
                <a:gd name="connsiteX89" fmla="*/ 62571 w 351171"/>
                <a:gd name="connsiteY89" fmla="*/ 211744 h 333189"/>
                <a:gd name="connsiteX90" fmla="*/ 84786 w 351171"/>
                <a:gd name="connsiteY90" fmla="*/ 183984 h 333189"/>
                <a:gd name="connsiteX91" fmla="*/ 95263 w 351171"/>
                <a:gd name="connsiteY91" fmla="*/ 178877 h 333189"/>
                <a:gd name="connsiteX92" fmla="*/ 172087 w 351171"/>
                <a:gd name="connsiteY92" fmla="*/ 178952 h 333189"/>
                <a:gd name="connsiteX93" fmla="*/ 192392 w 351171"/>
                <a:gd name="connsiteY93" fmla="*/ 158435 h 333189"/>
                <a:gd name="connsiteX94" fmla="*/ 192392 w 351171"/>
                <a:gd name="connsiteY94" fmla="*/ 30424 h 333189"/>
                <a:gd name="connsiteX95" fmla="*/ 172524 w 351171"/>
                <a:gd name="connsiteY95" fmla="*/ 10331 h 333189"/>
                <a:gd name="connsiteX96" fmla="*/ 101307 w 351171"/>
                <a:gd name="connsiteY96" fmla="*/ 10331 h 333189"/>
                <a:gd name="connsiteX97" fmla="*/ 200834 w 351171"/>
                <a:gd name="connsiteY97" fmla="*/ 172283 h 333189"/>
                <a:gd name="connsiteX98" fmla="*/ 206578 w 351171"/>
                <a:gd name="connsiteY98" fmla="*/ 172695 h 333189"/>
                <a:gd name="connsiteX99" fmla="*/ 217342 w 351171"/>
                <a:gd name="connsiteY99" fmla="*/ 180787 h 333189"/>
                <a:gd name="connsiteX100" fmla="*/ 237372 w 351171"/>
                <a:gd name="connsiteY100" fmla="*/ 219761 h 333189"/>
                <a:gd name="connsiteX101" fmla="*/ 235999 w 351171"/>
                <a:gd name="connsiteY101" fmla="*/ 231487 h 333189"/>
                <a:gd name="connsiteX102" fmla="*/ 210586 w 351171"/>
                <a:gd name="connsiteY102" fmla="*/ 247072 h 333189"/>
                <a:gd name="connsiteX103" fmla="*/ 206266 w 351171"/>
                <a:gd name="connsiteY103" fmla="*/ 255189 h 333189"/>
                <a:gd name="connsiteX104" fmla="*/ 214757 w 351171"/>
                <a:gd name="connsiteY104" fmla="*/ 256487 h 333189"/>
                <a:gd name="connsiteX105" fmla="*/ 243167 w 351171"/>
                <a:gd name="connsiteY105" fmla="*/ 238730 h 333189"/>
                <a:gd name="connsiteX106" fmla="*/ 256691 w 351171"/>
                <a:gd name="connsiteY106" fmla="*/ 238830 h 333189"/>
                <a:gd name="connsiteX107" fmla="*/ 284538 w 351171"/>
                <a:gd name="connsiteY107" fmla="*/ 256325 h 333189"/>
                <a:gd name="connsiteX108" fmla="*/ 293529 w 351171"/>
                <a:gd name="connsiteY108" fmla="*/ 255014 h 333189"/>
                <a:gd name="connsiteX109" fmla="*/ 288909 w 351171"/>
                <a:gd name="connsiteY109" fmla="*/ 246947 h 333189"/>
                <a:gd name="connsiteX110" fmla="*/ 263971 w 351171"/>
                <a:gd name="connsiteY110" fmla="*/ 231774 h 333189"/>
                <a:gd name="connsiteX111" fmla="*/ 262448 w 351171"/>
                <a:gd name="connsiteY111" fmla="*/ 219661 h 333189"/>
                <a:gd name="connsiteX112" fmla="*/ 282103 w 351171"/>
                <a:gd name="connsiteY112" fmla="*/ 181861 h 333189"/>
                <a:gd name="connsiteX113" fmla="*/ 293904 w 351171"/>
                <a:gd name="connsiteY113" fmla="*/ 172670 h 333189"/>
                <a:gd name="connsiteX114" fmla="*/ 301459 w 351171"/>
                <a:gd name="connsiteY114" fmla="*/ 167438 h 333189"/>
                <a:gd name="connsiteX115" fmla="*/ 293866 w 351171"/>
                <a:gd name="connsiteY115" fmla="*/ 162530 h 333189"/>
                <a:gd name="connsiteX116" fmla="*/ 269516 w 351171"/>
                <a:gd name="connsiteY116" fmla="*/ 162518 h 333189"/>
                <a:gd name="connsiteX117" fmla="*/ 254918 w 351171"/>
                <a:gd name="connsiteY117" fmla="*/ 148257 h 333189"/>
                <a:gd name="connsiteX118" fmla="*/ 254755 w 351171"/>
                <a:gd name="connsiteY118" fmla="*/ 143350 h 333189"/>
                <a:gd name="connsiteX119" fmla="*/ 249673 w 351171"/>
                <a:gd name="connsiteY119" fmla="*/ 138180 h 333189"/>
                <a:gd name="connsiteX120" fmla="*/ 245127 w 351171"/>
                <a:gd name="connsiteY120" fmla="*/ 143150 h 333189"/>
                <a:gd name="connsiteX121" fmla="*/ 244877 w 351171"/>
                <a:gd name="connsiteY121" fmla="*/ 153090 h 333189"/>
                <a:gd name="connsiteX122" fmla="*/ 235362 w 351171"/>
                <a:gd name="connsiteY122" fmla="*/ 162518 h 333189"/>
                <a:gd name="connsiteX123" fmla="*/ 202932 w 351171"/>
                <a:gd name="connsiteY123" fmla="*/ 162530 h 333189"/>
                <a:gd name="connsiteX124" fmla="*/ 200834 w 351171"/>
                <a:gd name="connsiteY124" fmla="*/ 172283 h 333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351171" h="333189">
                  <a:moveTo>
                    <a:pt x="227045" y="226067"/>
                  </a:moveTo>
                  <a:cubicBezTo>
                    <a:pt x="219615" y="211295"/>
                    <a:pt x="212772" y="197671"/>
                    <a:pt x="205417" y="183048"/>
                  </a:cubicBezTo>
                  <a:cubicBezTo>
                    <a:pt x="199947" y="181936"/>
                    <a:pt x="193528" y="181499"/>
                    <a:pt x="186348" y="185995"/>
                  </a:cubicBezTo>
                  <a:cubicBezTo>
                    <a:pt x="181291" y="189167"/>
                    <a:pt x="173611" y="188243"/>
                    <a:pt x="167080" y="188967"/>
                  </a:cubicBezTo>
                  <a:cubicBezTo>
                    <a:pt x="164632" y="189242"/>
                    <a:pt x="162135" y="189017"/>
                    <a:pt x="159075" y="189017"/>
                  </a:cubicBezTo>
                  <a:cubicBezTo>
                    <a:pt x="158963" y="191364"/>
                    <a:pt x="158775" y="193362"/>
                    <a:pt x="158775" y="195360"/>
                  </a:cubicBezTo>
                  <a:cubicBezTo>
                    <a:pt x="158750" y="218875"/>
                    <a:pt x="158750" y="242401"/>
                    <a:pt x="158763" y="265916"/>
                  </a:cubicBezTo>
                  <a:cubicBezTo>
                    <a:pt x="158775" y="279065"/>
                    <a:pt x="165931" y="286295"/>
                    <a:pt x="179205" y="286333"/>
                  </a:cubicBezTo>
                  <a:cubicBezTo>
                    <a:pt x="204605" y="286408"/>
                    <a:pt x="230005" y="286495"/>
                    <a:pt x="255392" y="286245"/>
                  </a:cubicBezTo>
                  <a:cubicBezTo>
                    <a:pt x="260537" y="286195"/>
                    <a:pt x="263834" y="287881"/>
                    <a:pt x="266881" y="291915"/>
                  </a:cubicBezTo>
                  <a:cubicBezTo>
                    <a:pt x="273886" y="301206"/>
                    <a:pt x="281241" y="310247"/>
                    <a:pt x="288659" y="319213"/>
                  </a:cubicBezTo>
                  <a:cubicBezTo>
                    <a:pt x="289945" y="320774"/>
                    <a:pt x="292243" y="321498"/>
                    <a:pt x="294079" y="322609"/>
                  </a:cubicBezTo>
                  <a:cubicBezTo>
                    <a:pt x="295090" y="320549"/>
                    <a:pt x="296863" y="318513"/>
                    <a:pt x="296963" y="316415"/>
                  </a:cubicBezTo>
                  <a:cubicBezTo>
                    <a:pt x="297313" y="308523"/>
                    <a:pt x="297201" y="300606"/>
                    <a:pt x="297088" y="292689"/>
                  </a:cubicBezTo>
                  <a:cubicBezTo>
                    <a:pt x="297013" y="288268"/>
                    <a:pt x="298749" y="286170"/>
                    <a:pt x="303357" y="286308"/>
                  </a:cubicBezTo>
                  <a:cubicBezTo>
                    <a:pt x="309176" y="286495"/>
                    <a:pt x="315008" y="286408"/>
                    <a:pt x="320840" y="286333"/>
                  </a:cubicBezTo>
                  <a:cubicBezTo>
                    <a:pt x="333602" y="286170"/>
                    <a:pt x="340945" y="278840"/>
                    <a:pt x="341095" y="266178"/>
                  </a:cubicBezTo>
                  <a:cubicBezTo>
                    <a:pt x="341132" y="262644"/>
                    <a:pt x="340670" y="259010"/>
                    <a:pt x="341319" y="255601"/>
                  </a:cubicBezTo>
                  <a:cubicBezTo>
                    <a:pt x="341632" y="253965"/>
                    <a:pt x="343967" y="251667"/>
                    <a:pt x="345490" y="251580"/>
                  </a:cubicBezTo>
                  <a:cubicBezTo>
                    <a:pt x="347201" y="251492"/>
                    <a:pt x="350485" y="253465"/>
                    <a:pt x="350573" y="254714"/>
                  </a:cubicBezTo>
                  <a:cubicBezTo>
                    <a:pt x="351297" y="265441"/>
                    <a:pt x="352721" y="276418"/>
                    <a:pt x="345078" y="285708"/>
                  </a:cubicBezTo>
                  <a:cubicBezTo>
                    <a:pt x="339321" y="292714"/>
                    <a:pt x="332029" y="296460"/>
                    <a:pt x="322875" y="296398"/>
                  </a:cubicBezTo>
                  <a:cubicBezTo>
                    <a:pt x="317918" y="296360"/>
                    <a:pt x="312972" y="296398"/>
                    <a:pt x="307316" y="296398"/>
                  </a:cubicBezTo>
                  <a:cubicBezTo>
                    <a:pt x="307316" y="303503"/>
                    <a:pt x="307353" y="310097"/>
                    <a:pt x="307303" y="316690"/>
                  </a:cubicBezTo>
                  <a:cubicBezTo>
                    <a:pt x="307253" y="324595"/>
                    <a:pt x="303919" y="330302"/>
                    <a:pt x="298275" y="332337"/>
                  </a:cubicBezTo>
                  <a:cubicBezTo>
                    <a:pt x="292068" y="334572"/>
                    <a:pt x="285987" y="332387"/>
                    <a:pt x="280904" y="326056"/>
                  </a:cubicBezTo>
                  <a:cubicBezTo>
                    <a:pt x="274261" y="317789"/>
                    <a:pt x="267480" y="309622"/>
                    <a:pt x="261099" y="301168"/>
                  </a:cubicBezTo>
                  <a:cubicBezTo>
                    <a:pt x="258476" y="297684"/>
                    <a:pt x="255704" y="296260"/>
                    <a:pt x="251246" y="296298"/>
                  </a:cubicBezTo>
                  <a:cubicBezTo>
                    <a:pt x="226895" y="296523"/>
                    <a:pt x="202532" y="296435"/>
                    <a:pt x="178181" y="296398"/>
                  </a:cubicBezTo>
                  <a:cubicBezTo>
                    <a:pt x="160211" y="296373"/>
                    <a:pt x="148685" y="284784"/>
                    <a:pt x="148660" y="266702"/>
                  </a:cubicBezTo>
                  <a:cubicBezTo>
                    <a:pt x="148623" y="241128"/>
                    <a:pt x="148648" y="215541"/>
                    <a:pt x="148648" y="189341"/>
                  </a:cubicBezTo>
                  <a:cubicBezTo>
                    <a:pt x="146350" y="189217"/>
                    <a:pt x="144365" y="189029"/>
                    <a:pt x="142367" y="189017"/>
                  </a:cubicBezTo>
                  <a:cubicBezTo>
                    <a:pt x="128006" y="188992"/>
                    <a:pt x="113633" y="189117"/>
                    <a:pt x="99272" y="188929"/>
                  </a:cubicBezTo>
                  <a:cubicBezTo>
                    <a:pt x="95613" y="188879"/>
                    <a:pt x="93153" y="189828"/>
                    <a:pt x="90868" y="192838"/>
                  </a:cubicBezTo>
                  <a:cubicBezTo>
                    <a:pt x="84062" y="201767"/>
                    <a:pt x="76919" y="210433"/>
                    <a:pt x="69914" y="219212"/>
                  </a:cubicBezTo>
                  <a:cubicBezTo>
                    <a:pt x="65243" y="225069"/>
                    <a:pt x="58999" y="227204"/>
                    <a:pt x="52930" y="225044"/>
                  </a:cubicBezTo>
                  <a:cubicBezTo>
                    <a:pt x="47448" y="223095"/>
                    <a:pt x="43927" y="217401"/>
                    <a:pt x="43839" y="210083"/>
                  </a:cubicBezTo>
                  <a:cubicBezTo>
                    <a:pt x="43764" y="203265"/>
                    <a:pt x="43827" y="196459"/>
                    <a:pt x="43827" y="189017"/>
                  </a:cubicBezTo>
                  <a:cubicBezTo>
                    <a:pt x="38095" y="189017"/>
                    <a:pt x="32938" y="189054"/>
                    <a:pt x="27793" y="189004"/>
                  </a:cubicBezTo>
                  <a:cubicBezTo>
                    <a:pt x="12845" y="188892"/>
                    <a:pt x="258" y="177303"/>
                    <a:pt x="183" y="162543"/>
                  </a:cubicBezTo>
                  <a:cubicBezTo>
                    <a:pt x="-67" y="117176"/>
                    <a:pt x="-55" y="71796"/>
                    <a:pt x="183" y="26428"/>
                  </a:cubicBezTo>
                  <a:cubicBezTo>
                    <a:pt x="258" y="12167"/>
                    <a:pt x="11559" y="591"/>
                    <a:pt x="25945" y="379"/>
                  </a:cubicBezTo>
                  <a:cubicBezTo>
                    <a:pt x="57376" y="-83"/>
                    <a:pt x="88807" y="67"/>
                    <a:pt x="120239" y="54"/>
                  </a:cubicBezTo>
                  <a:cubicBezTo>
                    <a:pt x="138970" y="42"/>
                    <a:pt x="157714" y="-171"/>
                    <a:pt x="176433" y="341"/>
                  </a:cubicBezTo>
                  <a:cubicBezTo>
                    <a:pt x="191455" y="753"/>
                    <a:pt x="202345" y="12404"/>
                    <a:pt x="202445" y="27439"/>
                  </a:cubicBezTo>
                  <a:cubicBezTo>
                    <a:pt x="202594" y="51378"/>
                    <a:pt x="202495" y="75305"/>
                    <a:pt x="202495" y="99243"/>
                  </a:cubicBezTo>
                  <a:cubicBezTo>
                    <a:pt x="202495" y="101504"/>
                    <a:pt x="202495" y="103764"/>
                    <a:pt x="202495" y="106748"/>
                  </a:cubicBezTo>
                  <a:cubicBezTo>
                    <a:pt x="205254" y="106911"/>
                    <a:pt x="207639" y="107173"/>
                    <a:pt x="210025" y="107173"/>
                  </a:cubicBezTo>
                  <a:cubicBezTo>
                    <a:pt x="246663" y="107198"/>
                    <a:pt x="283302" y="107123"/>
                    <a:pt x="319941" y="107223"/>
                  </a:cubicBezTo>
                  <a:cubicBezTo>
                    <a:pt x="336924" y="107273"/>
                    <a:pt x="347451" y="115140"/>
                    <a:pt x="350560" y="129750"/>
                  </a:cubicBezTo>
                  <a:cubicBezTo>
                    <a:pt x="350947" y="131561"/>
                    <a:pt x="351060" y="133459"/>
                    <a:pt x="351060" y="135320"/>
                  </a:cubicBezTo>
                  <a:cubicBezTo>
                    <a:pt x="351085" y="166539"/>
                    <a:pt x="351085" y="197758"/>
                    <a:pt x="351085" y="228977"/>
                  </a:cubicBezTo>
                  <a:cubicBezTo>
                    <a:pt x="351085" y="229602"/>
                    <a:pt x="351060" y="230226"/>
                    <a:pt x="351085" y="230850"/>
                  </a:cubicBezTo>
                  <a:cubicBezTo>
                    <a:pt x="351197" y="234597"/>
                    <a:pt x="349461" y="237032"/>
                    <a:pt x="345653" y="236919"/>
                  </a:cubicBezTo>
                  <a:cubicBezTo>
                    <a:pt x="342069" y="236807"/>
                    <a:pt x="341032" y="234334"/>
                    <a:pt x="341070" y="230875"/>
                  </a:cubicBezTo>
                  <a:cubicBezTo>
                    <a:pt x="341207" y="217351"/>
                    <a:pt x="341120" y="203815"/>
                    <a:pt x="341120" y="190291"/>
                  </a:cubicBezTo>
                  <a:cubicBezTo>
                    <a:pt x="341120" y="172808"/>
                    <a:pt x="341157" y="155325"/>
                    <a:pt x="341107" y="137843"/>
                  </a:cubicBezTo>
                  <a:cubicBezTo>
                    <a:pt x="341070" y="124855"/>
                    <a:pt x="334064" y="117725"/>
                    <a:pt x="321202" y="117700"/>
                  </a:cubicBezTo>
                  <a:cubicBezTo>
                    <a:pt x="283527" y="117650"/>
                    <a:pt x="245839" y="117675"/>
                    <a:pt x="208164" y="117687"/>
                  </a:cubicBezTo>
                  <a:cubicBezTo>
                    <a:pt x="206528" y="117687"/>
                    <a:pt x="204905" y="117862"/>
                    <a:pt x="202894" y="117975"/>
                  </a:cubicBezTo>
                  <a:cubicBezTo>
                    <a:pt x="202894" y="129114"/>
                    <a:pt x="202894" y="140015"/>
                    <a:pt x="202894" y="151329"/>
                  </a:cubicBezTo>
                  <a:cubicBezTo>
                    <a:pt x="213334" y="151329"/>
                    <a:pt x="223611" y="151329"/>
                    <a:pt x="234450" y="151329"/>
                  </a:cubicBezTo>
                  <a:cubicBezTo>
                    <a:pt x="235062" y="144011"/>
                    <a:pt x="233164" y="135682"/>
                    <a:pt x="240807" y="131037"/>
                  </a:cubicBezTo>
                  <a:cubicBezTo>
                    <a:pt x="243666" y="129301"/>
                    <a:pt x="247288" y="128115"/>
                    <a:pt x="250609" y="127990"/>
                  </a:cubicBezTo>
                  <a:cubicBezTo>
                    <a:pt x="256191" y="127802"/>
                    <a:pt x="261036" y="130812"/>
                    <a:pt x="263097" y="135795"/>
                  </a:cubicBezTo>
                  <a:cubicBezTo>
                    <a:pt x="264995" y="140402"/>
                    <a:pt x="265045" y="145760"/>
                    <a:pt x="266069" y="151741"/>
                  </a:cubicBezTo>
                  <a:cubicBezTo>
                    <a:pt x="275297" y="151741"/>
                    <a:pt x="285013" y="151679"/>
                    <a:pt x="294703" y="151754"/>
                  </a:cubicBezTo>
                  <a:cubicBezTo>
                    <a:pt x="303270" y="151829"/>
                    <a:pt x="308627" y="155413"/>
                    <a:pt x="311149" y="162530"/>
                  </a:cubicBezTo>
                  <a:cubicBezTo>
                    <a:pt x="314471" y="171921"/>
                    <a:pt x="307927" y="182373"/>
                    <a:pt x="297987" y="182586"/>
                  </a:cubicBezTo>
                  <a:cubicBezTo>
                    <a:pt x="293492" y="182673"/>
                    <a:pt x="292480" y="184609"/>
                    <a:pt x="290894" y="188218"/>
                  </a:cubicBezTo>
                  <a:cubicBezTo>
                    <a:pt x="285425" y="200680"/>
                    <a:pt x="279268" y="212843"/>
                    <a:pt x="272837" y="226230"/>
                  </a:cubicBezTo>
                  <a:cubicBezTo>
                    <a:pt x="279331" y="229826"/>
                    <a:pt x="287048" y="234197"/>
                    <a:pt x="294865" y="238380"/>
                  </a:cubicBezTo>
                  <a:cubicBezTo>
                    <a:pt x="302932" y="242701"/>
                    <a:pt x="306354" y="249732"/>
                    <a:pt x="303794" y="257262"/>
                  </a:cubicBezTo>
                  <a:cubicBezTo>
                    <a:pt x="300660" y="266502"/>
                    <a:pt x="291731" y="271085"/>
                    <a:pt x="282940" y="266752"/>
                  </a:cubicBezTo>
                  <a:cubicBezTo>
                    <a:pt x="272937" y="261820"/>
                    <a:pt x="263422" y="255863"/>
                    <a:pt x="253956" y="249919"/>
                  </a:cubicBezTo>
                  <a:cubicBezTo>
                    <a:pt x="250859" y="247971"/>
                    <a:pt x="249061" y="247746"/>
                    <a:pt x="245839" y="249844"/>
                  </a:cubicBezTo>
                  <a:cubicBezTo>
                    <a:pt x="236823" y="255713"/>
                    <a:pt x="227607" y="261370"/>
                    <a:pt x="218042" y="266290"/>
                  </a:cubicBezTo>
                  <a:cubicBezTo>
                    <a:pt x="209250" y="270811"/>
                    <a:pt x="200309" y="267414"/>
                    <a:pt x="196488" y="259160"/>
                  </a:cubicBezTo>
                  <a:cubicBezTo>
                    <a:pt x="192817" y="251193"/>
                    <a:pt x="196163" y="243051"/>
                    <a:pt x="204780" y="238418"/>
                  </a:cubicBezTo>
                  <a:cubicBezTo>
                    <a:pt x="212585" y="234247"/>
                    <a:pt x="220264" y="229851"/>
                    <a:pt x="227045" y="226067"/>
                  </a:cubicBezTo>
                  <a:close/>
                  <a:moveTo>
                    <a:pt x="101307" y="10331"/>
                  </a:moveTo>
                  <a:cubicBezTo>
                    <a:pt x="77369" y="10331"/>
                    <a:pt x="53430" y="10294"/>
                    <a:pt x="29479" y="10344"/>
                  </a:cubicBezTo>
                  <a:cubicBezTo>
                    <a:pt x="17403" y="10369"/>
                    <a:pt x="10085" y="17599"/>
                    <a:pt x="10060" y="29725"/>
                  </a:cubicBezTo>
                  <a:cubicBezTo>
                    <a:pt x="9998" y="73019"/>
                    <a:pt x="9985" y="116314"/>
                    <a:pt x="10085" y="159596"/>
                  </a:cubicBezTo>
                  <a:cubicBezTo>
                    <a:pt x="10110" y="171284"/>
                    <a:pt x="17503" y="178640"/>
                    <a:pt x="29154" y="178939"/>
                  </a:cubicBezTo>
                  <a:cubicBezTo>
                    <a:pt x="34973" y="179089"/>
                    <a:pt x="40817" y="179189"/>
                    <a:pt x="46637" y="178914"/>
                  </a:cubicBezTo>
                  <a:cubicBezTo>
                    <a:pt x="51956" y="178652"/>
                    <a:pt x="54279" y="180650"/>
                    <a:pt x="54104" y="186120"/>
                  </a:cubicBezTo>
                  <a:cubicBezTo>
                    <a:pt x="53854" y="193600"/>
                    <a:pt x="53854" y="201117"/>
                    <a:pt x="54167" y="208597"/>
                  </a:cubicBezTo>
                  <a:cubicBezTo>
                    <a:pt x="54254" y="210795"/>
                    <a:pt x="55753" y="212930"/>
                    <a:pt x="56602" y="215103"/>
                  </a:cubicBezTo>
                  <a:cubicBezTo>
                    <a:pt x="58625" y="214004"/>
                    <a:pt x="61210" y="213380"/>
                    <a:pt x="62571" y="211744"/>
                  </a:cubicBezTo>
                  <a:cubicBezTo>
                    <a:pt x="70163" y="202653"/>
                    <a:pt x="77618" y="193425"/>
                    <a:pt x="84786" y="183984"/>
                  </a:cubicBezTo>
                  <a:cubicBezTo>
                    <a:pt x="87583" y="180300"/>
                    <a:pt x="90605" y="178839"/>
                    <a:pt x="95263" y="178877"/>
                  </a:cubicBezTo>
                  <a:cubicBezTo>
                    <a:pt x="120863" y="179089"/>
                    <a:pt x="146475" y="179027"/>
                    <a:pt x="172087" y="178952"/>
                  </a:cubicBezTo>
                  <a:cubicBezTo>
                    <a:pt x="185362" y="178914"/>
                    <a:pt x="192392" y="171746"/>
                    <a:pt x="192392" y="158435"/>
                  </a:cubicBezTo>
                  <a:cubicBezTo>
                    <a:pt x="192405" y="115764"/>
                    <a:pt x="192405" y="73094"/>
                    <a:pt x="192392" y="30424"/>
                  </a:cubicBezTo>
                  <a:cubicBezTo>
                    <a:pt x="192392" y="17275"/>
                    <a:pt x="185574" y="10356"/>
                    <a:pt x="172524" y="10331"/>
                  </a:cubicBezTo>
                  <a:cubicBezTo>
                    <a:pt x="148773" y="10294"/>
                    <a:pt x="125046" y="10331"/>
                    <a:pt x="101307" y="10331"/>
                  </a:cubicBezTo>
                  <a:close/>
                  <a:moveTo>
                    <a:pt x="200834" y="172283"/>
                  </a:moveTo>
                  <a:cubicBezTo>
                    <a:pt x="203344" y="172483"/>
                    <a:pt x="205005" y="172920"/>
                    <a:pt x="206578" y="172695"/>
                  </a:cubicBezTo>
                  <a:cubicBezTo>
                    <a:pt x="213009" y="171746"/>
                    <a:pt x="215794" y="174693"/>
                    <a:pt x="217342" y="180787"/>
                  </a:cubicBezTo>
                  <a:cubicBezTo>
                    <a:pt x="221014" y="195248"/>
                    <a:pt x="228082" y="208110"/>
                    <a:pt x="237372" y="219761"/>
                  </a:cubicBezTo>
                  <a:cubicBezTo>
                    <a:pt x="241693" y="225168"/>
                    <a:pt x="241618" y="227766"/>
                    <a:pt x="235999" y="231487"/>
                  </a:cubicBezTo>
                  <a:cubicBezTo>
                    <a:pt x="227732" y="236982"/>
                    <a:pt x="219190" y="242114"/>
                    <a:pt x="210586" y="247072"/>
                  </a:cubicBezTo>
                  <a:cubicBezTo>
                    <a:pt x="207190" y="249032"/>
                    <a:pt x="204255" y="250955"/>
                    <a:pt x="206266" y="255189"/>
                  </a:cubicBezTo>
                  <a:cubicBezTo>
                    <a:pt x="208214" y="259285"/>
                    <a:pt x="211798" y="258261"/>
                    <a:pt x="214757" y="256487"/>
                  </a:cubicBezTo>
                  <a:cubicBezTo>
                    <a:pt x="224348" y="250756"/>
                    <a:pt x="234163" y="245298"/>
                    <a:pt x="243167" y="238730"/>
                  </a:cubicBezTo>
                  <a:cubicBezTo>
                    <a:pt x="248387" y="234921"/>
                    <a:pt x="251608" y="235134"/>
                    <a:pt x="256691" y="238830"/>
                  </a:cubicBezTo>
                  <a:cubicBezTo>
                    <a:pt x="265544" y="245248"/>
                    <a:pt x="275110" y="250718"/>
                    <a:pt x="284538" y="256325"/>
                  </a:cubicBezTo>
                  <a:cubicBezTo>
                    <a:pt x="287585" y="258136"/>
                    <a:pt x="291494" y="259597"/>
                    <a:pt x="293529" y="255014"/>
                  </a:cubicBezTo>
                  <a:cubicBezTo>
                    <a:pt x="295427" y="250743"/>
                    <a:pt x="292243" y="248857"/>
                    <a:pt x="288909" y="246947"/>
                  </a:cubicBezTo>
                  <a:cubicBezTo>
                    <a:pt x="280480" y="242089"/>
                    <a:pt x="272076" y="237157"/>
                    <a:pt x="263971" y="231774"/>
                  </a:cubicBezTo>
                  <a:cubicBezTo>
                    <a:pt x="257877" y="227728"/>
                    <a:pt x="257815" y="225431"/>
                    <a:pt x="262448" y="219661"/>
                  </a:cubicBezTo>
                  <a:cubicBezTo>
                    <a:pt x="271514" y="208360"/>
                    <a:pt x="278457" y="195835"/>
                    <a:pt x="282103" y="181861"/>
                  </a:cubicBezTo>
                  <a:cubicBezTo>
                    <a:pt x="283876" y="175043"/>
                    <a:pt x="286574" y="171647"/>
                    <a:pt x="293904" y="172670"/>
                  </a:cubicBezTo>
                  <a:cubicBezTo>
                    <a:pt x="297675" y="173195"/>
                    <a:pt x="301359" y="172196"/>
                    <a:pt x="301459" y="167438"/>
                  </a:cubicBezTo>
                  <a:cubicBezTo>
                    <a:pt x="301559" y="162206"/>
                    <a:pt x="297425" y="162543"/>
                    <a:pt x="293866" y="162530"/>
                  </a:cubicBezTo>
                  <a:cubicBezTo>
                    <a:pt x="285749" y="162493"/>
                    <a:pt x="277633" y="162518"/>
                    <a:pt x="269516" y="162518"/>
                  </a:cubicBezTo>
                  <a:cubicBezTo>
                    <a:pt x="254930" y="162518"/>
                    <a:pt x="254930" y="162518"/>
                    <a:pt x="254918" y="148257"/>
                  </a:cubicBezTo>
                  <a:cubicBezTo>
                    <a:pt x="254918" y="146596"/>
                    <a:pt x="255504" y="144561"/>
                    <a:pt x="254755" y="143350"/>
                  </a:cubicBezTo>
                  <a:cubicBezTo>
                    <a:pt x="253506" y="141339"/>
                    <a:pt x="251409" y="139878"/>
                    <a:pt x="249673" y="138180"/>
                  </a:cubicBezTo>
                  <a:cubicBezTo>
                    <a:pt x="248087" y="139816"/>
                    <a:pt x="245589" y="141239"/>
                    <a:pt x="245127" y="143150"/>
                  </a:cubicBezTo>
                  <a:cubicBezTo>
                    <a:pt x="244353" y="146297"/>
                    <a:pt x="244902" y="149756"/>
                    <a:pt x="244877" y="153090"/>
                  </a:cubicBezTo>
                  <a:cubicBezTo>
                    <a:pt x="244828" y="160945"/>
                    <a:pt x="243317" y="162493"/>
                    <a:pt x="235362" y="162518"/>
                  </a:cubicBezTo>
                  <a:cubicBezTo>
                    <a:pt x="224585" y="162555"/>
                    <a:pt x="213808" y="162530"/>
                    <a:pt x="202932" y="162530"/>
                  </a:cubicBezTo>
                  <a:cubicBezTo>
                    <a:pt x="202182" y="165890"/>
                    <a:pt x="201595" y="168662"/>
                    <a:pt x="200834" y="172283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276" name="Freeform: Shape 1275">
              <a:extLst>
                <a:ext uri="{FF2B5EF4-FFF2-40B4-BE49-F238E27FC236}">
                  <a16:creationId xmlns:a16="http://schemas.microsoft.com/office/drawing/2014/main" id="{FCF243C2-7EA2-62B1-41F4-B234BBE397AF}"/>
                </a:ext>
              </a:extLst>
            </p:cNvPr>
            <p:cNvSpPr/>
            <p:nvPr/>
          </p:nvSpPr>
          <p:spPr>
            <a:xfrm>
              <a:off x="5613591" y="9007845"/>
              <a:ext cx="108168" cy="129322"/>
            </a:xfrm>
            <a:custGeom>
              <a:avLst/>
              <a:gdLst>
                <a:gd name="connsiteX0" fmla="*/ 52684 w 108168"/>
                <a:gd name="connsiteY0" fmla="*/ 0 h 129322"/>
                <a:gd name="connsiteX1" fmla="*/ 70941 w 108168"/>
                <a:gd name="connsiteY1" fmla="*/ 13075 h 129322"/>
                <a:gd name="connsiteX2" fmla="*/ 103172 w 108168"/>
                <a:gd name="connsiteY2" fmla="*/ 97803 h 129322"/>
                <a:gd name="connsiteX3" fmla="*/ 107492 w 108168"/>
                <a:gd name="connsiteY3" fmla="*/ 109441 h 129322"/>
                <a:gd name="connsiteX4" fmla="*/ 98963 w 108168"/>
                <a:gd name="connsiteY4" fmla="*/ 128073 h 129322"/>
                <a:gd name="connsiteX5" fmla="*/ 79483 w 108168"/>
                <a:gd name="connsiteY5" fmla="*/ 121604 h 129322"/>
                <a:gd name="connsiteX6" fmla="*/ 77984 w 108168"/>
                <a:gd name="connsiteY6" fmla="*/ 118195 h 129322"/>
                <a:gd name="connsiteX7" fmla="*/ 57879 w 108168"/>
                <a:gd name="connsiteY7" fmla="*/ 105083 h 129322"/>
                <a:gd name="connsiteX8" fmla="*/ 39173 w 108168"/>
                <a:gd name="connsiteY8" fmla="*/ 105258 h 129322"/>
                <a:gd name="connsiteX9" fmla="*/ 33978 w 108168"/>
                <a:gd name="connsiteY9" fmla="*/ 108905 h 129322"/>
                <a:gd name="connsiteX10" fmla="*/ 29320 w 108168"/>
                <a:gd name="connsiteY10" fmla="*/ 120381 h 129322"/>
                <a:gd name="connsiteX11" fmla="*/ 9951 w 108168"/>
                <a:gd name="connsiteY11" fmla="*/ 128360 h 129322"/>
                <a:gd name="connsiteX12" fmla="*/ 773 w 108168"/>
                <a:gd name="connsiteY12" fmla="*/ 109666 h 129322"/>
                <a:gd name="connsiteX13" fmla="*/ 17544 w 108168"/>
                <a:gd name="connsiteY13" fmla="*/ 64923 h 129322"/>
                <a:gd name="connsiteX14" fmla="*/ 24200 w 108168"/>
                <a:gd name="connsiteY14" fmla="*/ 61489 h 129322"/>
                <a:gd name="connsiteX15" fmla="*/ 26535 w 108168"/>
                <a:gd name="connsiteY15" fmla="*/ 69718 h 129322"/>
                <a:gd name="connsiteX16" fmla="*/ 12524 w 108168"/>
                <a:gd name="connsiteY16" fmla="*/ 106882 h 129322"/>
                <a:gd name="connsiteX17" fmla="*/ 11100 w 108168"/>
                <a:gd name="connsiteY17" fmla="*/ 110915 h 129322"/>
                <a:gd name="connsiteX18" fmla="*/ 13548 w 108168"/>
                <a:gd name="connsiteY18" fmla="*/ 118195 h 129322"/>
                <a:gd name="connsiteX19" fmla="*/ 20666 w 108168"/>
                <a:gd name="connsiteY19" fmla="*/ 114561 h 129322"/>
                <a:gd name="connsiteX20" fmla="*/ 25811 w 108168"/>
                <a:gd name="connsiteY20" fmla="*/ 100563 h 129322"/>
                <a:gd name="connsiteX21" fmla="*/ 34152 w 108168"/>
                <a:gd name="connsiteY21" fmla="*/ 94806 h 129322"/>
                <a:gd name="connsiteX22" fmla="*/ 74100 w 108168"/>
                <a:gd name="connsiteY22" fmla="*/ 94818 h 129322"/>
                <a:gd name="connsiteX23" fmla="*/ 82267 w 108168"/>
                <a:gd name="connsiteY23" fmla="*/ 100663 h 129322"/>
                <a:gd name="connsiteX24" fmla="*/ 88049 w 108168"/>
                <a:gd name="connsiteY24" fmla="*/ 115023 h 129322"/>
                <a:gd name="connsiteX25" fmla="*/ 94805 w 108168"/>
                <a:gd name="connsiteY25" fmla="*/ 118483 h 129322"/>
                <a:gd name="connsiteX26" fmla="*/ 96965 w 108168"/>
                <a:gd name="connsiteY26" fmla="*/ 111290 h 129322"/>
                <a:gd name="connsiteX27" fmla="*/ 61201 w 108168"/>
                <a:gd name="connsiteY27" fmla="*/ 16671 h 129322"/>
                <a:gd name="connsiteX28" fmla="*/ 53733 w 108168"/>
                <a:gd name="connsiteY28" fmla="*/ 10789 h 129322"/>
                <a:gd name="connsiteX29" fmla="*/ 46615 w 108168"/>
                <a:gd name="connsiteY29" fmla="*/ 17046 h 129322"/>
                <a:gd name="connsiteX30" fmla="*/ 36762 w 108168"/>
                <a:gd name="connsiteY30" fmla="*/ 42520 h 129322"/>
                <a:gd name="connsiteX31" fmla="*/ 29507 w 108168"/>
                <a:gd name="connsiteY31" fmla="*/ 48377 h 129322"/>
                <a:gd name="connsiteX32" fmla="*/ 26935 w 108168"/>
                <a:gd name="connsiteY32" fmla="*/ 39136 h 129322"/>
                <a:gd name="connsiteX33" fmla="*/ 37274 w 108168"/>
                <a:gd name="connsiteY33" fmla="*/ 11863 h 129322"/>
                <a:gd name="connsiteX34" fmla="*/ 52684 w 108168"/>
                <a:gd name="connsiteY34" fmla="*/ 0 h 12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8168" h="129322">
                  <a:moveTo>
                    <a:pt x="52684" y="0"/>
                  </a:moveTo>
                  <a:cubicBezTo>
                    <a:pt x="61800" y="25"/>
                    <a:pt x="67594" y="4333"/>
                    <a:pt x="70941" y="13075"/>
                  </a:cubicBezTo>
                  <a:cubicBezTo>
                    <a:pt x="81743" y="41297"/>
                    <a:pt x="92432" y="69556"/>
                    <a:pt x="103172" y="97803"/>
                  </a:cubicBezTo>
                  <a:cubicBezTo>
                    <a:pt x="104645" y="101674"/>
                    <a:pt x="106306" y="105483"/>
                    <a:pt x="107492" y="109441"/>
                  </a:cubicBezTo>
                  <a:cubicBezTo>
                    <a:pt x="109802" y="117071"/>
                    <a:pt x="106006" y="125101"/>
                    <a:pt x="98963" y="128073"/>
                  </a:cubicBezTo>
                  <a:cubicBezTo>
                    <a:pt x="91795" y="131095"/>
                    <a:pt x="83578" y="128398"/>
                    <a:pt x="79483" y="121604"/>
                  </a:cubicBezTo>
                  <a:cubicBezTo>
                    <a:pt x="78846" y="120556"/>
                    <a:pt x="78471" y="119344"/>
                    <a:pt x="77984" y="118195"/>
                  </a:cubicBezTo>
                  <a:cubicBezTo>
                    <a:pt x="72527" y="105083"/>
                    <a:pt x="72527" y="105083"/>
                    <a:pt x="57879" y="105083"/>
                  </a:cubicBezTo>
                  <a:cubicBezTo>
                    <a:pt x="51635" y="105083"/>
                    <a:pt x="45379" y="104809"/>
                    <a:pt x="39173" y="105258"/>
                  </a:cubicBezTo>
                  <a:cubicBezTo>
                    <a:pt x="37312" y="105396"/>
                    <a:pt x="34914" y="107206"/>
                    <a:pt x="33978" y="108905"/>
                  </a:cubicBezTo>
                  <a:cubicBezTo>
                    <a:pt x="32017" y="112501"/>
                    <a:pt x="31068" y="116647"/>
                    <a:pt x="29320" y="120381"/>
                  </a:cubicBezTo>
                  <a:cubicBezTo>
                    <a:pt x="25836" y="127823"/>
                    <a:pt x="17619" y="131107"/>
                    <a:pt x="9951" y="128360"/>
                  </a:cubicBezTo>
                  <a:cubicBezTo>
                    <a:pt x="2646" y="125750"/>
                    <a:pt x="-1899" y="117371"/>
                    <a:pt x="773" y="109666"/>
                  </a:cubicBezTo>
                  <a:cubicBezTo>
                    <a:pt x="5980" y="94619"/>
                    <a:pt x="11600" y="79696"/>
                    <a:pt x="17544" y="64923"/>
                  </a:cubicBezTo>
                  <a:cubicBezTo>
                    <a:pt x="18281" y="63087"/>
                    <a:pt x="22264" y="61052"/>
                    <a:pt x="24200" y="61489"/>
                  </a:cubicBezTo>
                  <a:cubicBezTo>
                    <a:pt x="28708" y="62501"/>
                    <a:pt x="27646" y="66671"/>
                    <a:pt x="26535" y="69718"/>
                  </a:cubicBezTo>
                  <a:cubicBezTo>
                    <a:pt x="22015" y="82169"/>
                    <a:pt x="17219" y="94506"/>
                    <a:pt x="12524" y="106882"/>
                  </a:cubicBezTo>
                  <a:cubicBezTo>
                    <a:pt x="12012" y="108230"/>
                    <a:pt x="10913" y="109679"/>
                    <a:pt x="11100" y="110915"/>
                  </a:cubicBezTo>
                  <a:cubicBezTo>
                    <a:pt x="11500" y="113487"/>
                    <a:pt x="11850" y="117109"/>
                    <a:pt x="13548" y="118195"/>
                  </a:cubicBezTo>
                  <a:cubicBezTo>
                    <a:pt x="16707" y="120193"/>
                    <a:pt x="19392" y="117946"/>
                    <a:pt x="20666" y="114561"/>
                  </a:cubicBezTo>
                  <a:cubicBezTo>
                    <a:pt x="22427" y="109916"/>
                    <a:pt x="24187" y="105258"/>
                    <a:pt x="25811" y="100563"/>
                  </a:cubicBezTo>
                  <a:cubicBezTo>
                    <a:pt x="27209" y="96529"/>
                    <a:pt x="29619" y="94719"/>
                    <a:pt x="34152" y="94806"/>
                  </a:cubicBezTo>
                  <a:cubicBezTo>
                    <a:pt x="47464" y="95056"/>
                    <a:pt x="60789" y="95031"/>
                    <a:pt x="74100" y="94818"/>
                  </a:cubicBezTo>
                  <a:cubicBezTo>
                    <a:pt x="78571" y="94744"/>
                    <a:pt x="80944" y="96404"/>
                    <a:pt x="82267" y="100663"/>
                  </a:cubicBezTo>
                  <a:cubicBezTo>
                    <a:pt x="83803" y="105583"/>
                    <a:pt x="85514" y="110578"/>
                    <a:pt x="88049" y="115023"/>
                  </a:cubicBezTo>
                  <a:cubicBezTo>
                    <a:pt x="89098" y="116859"/>
                    <a:pt x="92482" y="117371"/>
                    <a:pt x="94805" y="118483"/>
                  </a:cubicBezTo>
                  <a:cubicBezTo>
                    <a:pt x="95592" y="116060"/>
                    <a:pt x="97652" y="113175"/>
                    <a:pt x="96965" y="111290"/>
                  </a:cubicBezTo>
                  <a:cubicBezTo>
                    <a:pt x="85314" y="79646"/>
                    <a:pt x="73439" y="48090"/>
                    <a:pt x="61201" y="16671"/>
                  </a:cubicBezTo>
                  <a:cubicBezTo>
                    <a:pt x="60152" y="13986"/>
                    <a:pt x="56256" y="10739"/>
                    <a:pt x="53733" y="10789"/>
                  </a:cubicBezTo>
                  <a:cubicBezTo>
                    <a:pt x="51261" y="10839"/>
                    <a:pt x="47851" y="14298"/>
                    <a:pt x="46615" y="17046"/>
                  </a:cubicBezTo>
                  <a:cubicBezTo>
                    <a:pt x="42881" y="25325"/>
                    <a:pt x="40034" y="34016"/>
                    <a:pt x="36762" y="42520"/>
                  </a:cubicBezTo>
                  <a:cubicBezTo>
                    <a:pt x="35489" y="45842"/>
                    <a:pt x="34103" y="49863"/>
                    <a:pt x="29507" y="48377"/>
                  </a:cubicBezTo>
                  <a:cubicBezTo>
                    <a:pt x="24749" y="46841"/>
                    <a:pt x="25411" y="43045"/>
                    <a:pt x="26935" y="39136"/>
                  </a:cubicBezTo>
                  <a:cubicBezTo>
                    <a:pt x="30481" y="30083"/>
                    <a:pt x="33715" y="20917"/>
                    <a:pt x="37274" y="11863"/>
                  </a:cubicBezTo>
                  <a:cubicBezTo>
                    <a:pt x="40234" y="4371"/>
                    <a:pt x="45941" y="487"/>
                    <a:pt x="52684" y="0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277" name="Freeform: Shape 1276">
              <a:extLst>
                <a:ext uri="{FF2B5EF4-FFF2-40B4-BE49-F238E27FC236}">
                  <a16:creationId xmlns:a16="http://schemas.microsoft.com/office/drawing/2014/main" id="{E63B8536-C64B-21EE-351B-65464313F91E}"/>
                </a:ext>
              </a:extLst>
            </p:cNvPr>
            <p:cNvSpPr/>
            <p:nvPr/>
          </p:nvSpPr>
          <p:spPr>
            <a:xfrm>
              <a:off x="5647931" y="9043572"/>
              <a:ext cx="39300" cy="49028"/>
            </a:xfrm>
            <a:custGeom>
              <a:avLst/>
              <a:gdLst>
                <a:gd name="connsiteX0" fmla="*/ 19605 w 39300"/>
                <a:gd name="connsiteY0" fmla="*/ 48952 h 49028"/>
                <a:gd name="connsiteX1" fmla="*/ 6543 w 39300"/>
                <a:gd name="connsiteY1" fmla="*/ 48902 h 49028"/>
                <a:gd name="connsiteX2" fmla="*/ 649 w 39300"/>
                <a:gd name="connsiteY2" fmla="*/ 40723 h 49028"/>
                <a:gd name="connsiteX3" fmla="*/ 14461 w 39300"/>
                <a:gd name="connsiteY3" fmla="*/ 4271 h 49028"/>
                <a:gd name="connsiteX4" fmla="*/ 19693 w 39300"/>
                <a:gd name="connsiteY4" fmla="*/ 0 h 49028"/>
                <a:gd name="connsiteX5" fmla="*/ 24825 w 39300"/>
                <a:gd name="connsiteY5" fmla="*/ 4446 h 49028"/>
                <a:gd name="connsiteX6" fmla="*/ 38549 w 39300"/>
                <a:gd name="connsiteY6" fmla="*/ 40261 h 49028"/>
                <a:gd name="connsiteX7" fmla="*/ 32668 w 39300"/>
                <a:gd name="connsiteY7" fmla="*/ 48927 h 49028"/>
                <a:gd name="connsiteX8" fmla="*/ 19605 w 39300"/>
                <a:gd name="connsiteY8" fmla="*/ 48952 h 49028"/>
                <a:gd name="connsiteX9" fmla="*/ 26661 w 39300"/>
                <a:gd name="connsiteY9" fmla="*/ 38025 h 49028"/>
                <a:gd name="connsiteX10" fmla="*/ 19543 w 39300"/>
                <a:gd name="connsiteY10" fmla="*/ 19644 h 49028"/>
                <a:gd name="connsiteX11" fmla="*/ 12850 w 39300"/>
                <a:gd name="connsiteY11" fmla="*/ 38025 h 49028"/>
                <a:gd name="connsiteX12" fmla="*/ 26661 w 39300"/>
                <a:gd name="connsiteY12" fmla="*/ 38025 h 49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300" h="49028">
                  <a:moveTo>
                    <a:pt x="19605" y="48952"/>
                  </a:moveTo>
                  <a:cubicBezTo>
                    <a:pt x="15247" y="48952"/>
                    <a:pt x="10877" y="49152"/>
                    <a:pt x="6543" y="48902"/>
                  </a:cubicBezTo>
                  <a:cubicBezTo>
                    <a:pt x="899" y="48577"/>
                    <a:pt x="-1186" y="45818"/>
                    <a:pt x="649" y="40723"/>
                  </a:cubicBezTo>
                  <a:cubicBezTo>
                    <a:pt x="5057" y="28497"/>
                    <a:pt x="9603" y="16322"/>
                    <a:pt x="14461" y="4271"/>
                  </a:cubicBezTo>
                  <a:cubicBezTo>
                    <a:pt x="15235" y="2348"/>
                    <a:pt x="17932" y="-37"/>
                    <a:pt x="19693" y="0"/>
                  </a:cubicBezTo>
                  <a:cubicBezTo>
                    <a:pt x="21479" y="38"/>
                    <a:pt x="24026" y="2486"/>
                    <a:pt x="24825" y="4446"/>
                  </a:cubicBezTo>
                  <a:cubicBezTo>
                    <a:pt x="29646" y="16284"/>
                    <a:pt x="34154" y="28260"/>
                    <a:pt x="38549" y="40261"/>
                  </a:cubicBezTo>
                  <a:cubicBezTo>
                    <a:pt x="40560" y="45730"/>
                    <a:pt x="38512" y="48627"/>
                    <a:pt x="32668" y="48927"/>
                  </a:cubicBezTo>
                  <a:cubicBezTo>
                    <a:pt x="28322" y="49139"/>
                    <a:pt x="23964" y="48952"/>
                    <a:pt x="19605" y="48952"/>
                  </a:cubicBezTo>
                  <a:close/>
                  <a:moveTo>
                    <a:pt x="26661" y="38025"/>
                  </a:moveTo>
                  <a:cubicBezTo>
                    <a:pt x="24288" y="31906"/>
                    <a:pt x="22153" y="26387"/>
                    <a:pt x="19543" y="19644"/>
                  </a:cubicBezTo>
                  <a:cubicBezTo>
                    <a:pt x="17008" y="26612"/>
                    <a:pt x="14973" y="32194"/>
                    <a:pt x="12850" y="38025"/>
                  </a:cubicBezTo>
                  <a:cubicBezTo>
                    <a:pt x="17870" y="38025"/>
                    <a:pt x="21903" y="38025"/>
                    <a:pt x="26661" y="38025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278" name="Freeform: Shape 1277">
              <a:extLst>
                <a:ext uri="{FF2B5EF4-FFF2-40B4-BE49-F238E27FC236}">
                  <a16:creationId xmlns:a16="http://schemas.microsoft.com/office/drawing/2014/main" id="{CEEC9F94-2518-68BE-E0A4-94B255657452}"/>
                </a:ext>
              </a:extLst>
            </p:cNvPr>
            <p:cNvSpPr/>
            <p:nvPr/>
          </p:nvSpPr>
          <p:spPr>
            <a:xfrm>
              <a:off x="5793956" y="9153885"/>
              <a:ext cx="45487" cy="43489"/>
            </a:xfrm>
            <a:custGeom>
              <a:avLst/>
              <a:gdLst>
                <a:gd name="connsiteX0" fmla="*/ 22683 w 45487"/>
                <a:gd name="connsiteY0" fmla="*/ 40 h 43489"/>
                <a:gd name="connsiteX1" fmla="*/ 38917 w 45487"/>
                <a:gd name="connsiteY1" fmla="*/ 78 h 43489"/>
                <a:gd name="connsiteX2" fmla="*/ 44711 w 45487"/>
                <a:gd name="connsiteY2" fmla="*/ 7583 h 43489"/>
                <a:gd name="connsiteX3" fmla="*/ 27241 w 45487"/>
                <a:gd name="connsiteY3" fmla="*/ 40326 h 43489"/>
                <a:gd name="connsiteX4" fmla="*/ 17800 w 45487"/>
                <a:gd name="connsiteY4" fmla="*/ 39951 h 43489"/>
                <a:gd name="connsiteX5" fmla="*/ 967 w 45487"/>
                <a:gd name="connsiteY5" fmla="*/ 8245 h 43489"/>
                <a:gd name="connsiteX6" fmla="*/ 7073 w 45487"/>
                <a:gd name="connsiteY6" fmla="*/ 65 h 43489"/>
                <a:gd name="connsiteX7" fmla="*/ 22683 w 45487"/>
                <a:gd name="connsiteY7" fmla="*/ 40 h 43489"/>
                <a:gd name="connsiteX8" fmla="*/ 22720 w 45487"/>
                <a:gd name="connsiteY8" fmla="*/ 30273 h 43489"/>
                <a:gd name="connsiteX9" fmla="*/ 33185 w 45487"/>
                <a:gd name="connsiteY9" fmla="*/ 10468 h 43489"/>
                <a:gd name="connsiteX10" fmla="*/ 12056 w 45487"/>
                <a:gd name="connsiteY10" fmla="*/ 10468 h 43489"/>
                <a:gd name="connsiteX11" fmla="*/ 22720 w 45487"/>
                <a:gd name="connsiteY11" fmla="*/ 30273 h 4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487" h="43489">
                  <a:moveTo>
                    <a:pt x="22683" y="40"/>
                  </a:moveTo>
                  <a:cubicBezTo>
                    <a:pt x="28090" y="40"/>
                    <a:pt x="33509" y="-72"/>
                    <a:pt x="38917" y="78"/>
                  </a:cubicBezTo>
                  <a:cubicBezTo>
                    <a:pt x="44311" y="228"/>
                    <a:pt x="46896" y="3037"/>
                    <a:pt x="44711" y="7583"/>
                  </a:cubicBezTo>
                  <a:cubicBezTo>
                    <a:pt x="39354" y="18722"/>
                    <a:pt x="33509" y="29674"/>
                    <a:pt x="27241" y="40326"/>
                  </a:cubicBezTo>
                  <a:cubicBezTo>
                    <a:pt x="24681" y="44684"/>
                    <a:pt x="20460" y="44521"/>
                    <a:pt x="17800" y="39951"/>
                  </a:cubicBezTo>
                  <a:cubicBezTo>
                    <a:pt x="11768" y="29624"/>
                    <a:pt x="6087" y="19047"/>
                    <a:pt x="967" y="8245"/>
                  </a:cubicBezTo>
                  <a:cubicBezTo>
                    <a:pt x="-1543" y="2950"/>
                    <a:pt x="954" y="190"/>
                    <a:pt x="7073" y="65"/>
                  </a:cubicBezTo>
                  <a:cubicBezTo>
                    <a:pt x="12268" y="-35"/>
                    <a:pt x="17475" y="40"/>
                    <a:pt x="22683" y="40"/>
                  </a:cubicBezTo>
                  <a:close/>
                  <a:moveTo>
                    <a:pt x="22720" y="30273"/>
                  </a:moveTo>
                  <a:cubicBezTo>
                    <a:pt x="26654" y="22830"/>
                    <a:pt x="29826" y="16836"/>
                    <a:pt x="33185" y="10468"/>
                  </a:cubicBezTo>
                  <a:cubicBezTo>
                    <a:pt x="25730" y="10468"/>
                    <a:pt x="19436" y="10468"/>
                    <a:pt x="12056" y="10468"/>
                  </a:cubicBezTo>
                  <a:cubicBezTo>
                    <a:pt x="15627" y="17086"/>
                    <a:pt x="18774" y="22930"/>
                    <a:pt x="22720" y="30273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</p:grpSp>
      <p:grpSp>
        <p:nvGrpSpPr>
          <p:cNvPr id="1279" name="Graphic 1249">
            <a:extLst>
              <a:ext uri="{FF2B5EF4-FFF2-40B4-BE49-F238E27FC236}">
                <a16:creationId xmlns:a16="http://schemas.microsoft.com/office/drawing/2014/main" id="{07A5A7B4-5698-DD78-42A0-705B05355EFA}"/>
              </a:ext>
            </a:extLst>
          </p:cNvPr>
          <p:cNvGrpSpPr/>
          <p:nvPr/>
        </p:nvGrpSpPr>
        <p:grpSpPr>
          <a:xfrm>
            <a:off x="8276625" y="5746597"/>
            <a:ext cx="445137" cy="445322"/>
            <a:chOff x="5618043" y="9422071"/>
            <a:chExt cx="350882" cy="351028"/>
          </a:xfrm>
          <a:solidFill>
            <a:srgbClr val="9C3390"/>
          </a:solidFill>
        </p:grpSpPr>
        <p:sp>
          <p:nvSpPr>
            <p:cNvPr id="1280" name="Freeform: Shape 1279">
              <a:extLst>
                <a:ext uri="{FF2B5EF4-FFF2-40B4-BE49-F238E27FC236}">
                  <a16:creationId xmlns:a16="http://schemas.microsoft.com/office/drawing/2014/main" id="{93A72F0E-77E1-93DE-7FC5-C41203B22424}"/>
                </a:ext>
              </a:extLst>
            </p:cNvPr>
            <p:cNvSpPr/>
            <p:nvPr/>
          </p:nvSpPr>
          <p:spPr>
            <a:xfrm>
              <a:off x="5618043" y="9422071"/>
              <a:ext cx="248673" cy="307336"/>
            </a:xfrm>
            <a:custGeom>
              <a:avLst/>
              <a:gdLst>
                <a:gd name="connsiteX0" fmla="*/ 6 w 248673"/>
                <a:gd name="connsiteY0" fmla="*/ 153549 h 307336"/>
                <a:gd name="connsiteX1" fmla="*/ 6 w 248673"/>
                <a:gd name="connsiteY1" fmla="*/ 39312 h 307336"/>
                <a:gd name="connsiteX2" fmla="*/ 38830 w 248673"/>
                <a:gd name="connsiteY2" fmla="*/ 151 h 307336"/>
                <a:gd name="connsiteX3" fmla="*/ 209860 w 248673"/>
                <a:gd name="connsiteY3" fmla="*/ 1 h 307336"/>
                <a:gd name="connsiteX4" fmla="*/ 248659 w 248673"/>
                <a:gd name="connsiteY4" fmla="*/ 38850 h 307336"/>
                <a:gd name="connsiteX5" fmla="*/ 248459 w 248673"/>
                <a:gd name="connsiteY5" fmla="*/ 122492 h 307336"/>
                <a:gd name="connsiteX6" fmla="*/ 241091 w 248673"/>
                <a:gd name="connsiteY6" fmla="*/ 132520 h 307336"/>
                <a:gd name="connsiteX7" fmla="*/ 233724 w 248673"/>
                <a:gd name="connsiteY7" fmla="*/ 122255 h 307336"/>
                <a:gd name="connsiteX8" fmla="*/ 233899 w 248673"/>
                <a:gd name="connsiteY8" fmla="*/ 40486 h 307336"/>
                <a:gd name="connsiteX9" fmla="*/ 208386 w 248673"/>
                <a:gd name="connsiteY9" fmla="*/ 14687 h 307336"/>
                <a:gd name="connsiteX10" fmla="*/ 39854 w 248673"/>
                <a:gd name="connsiteY10" fmla="*/ 14699 h 307336"/>
                <a:gd name="connsiteX11" fmla="*/ 14554 w 248673"/>
                <a:gd name="connsiteY11" fmla="*/ 40124 h 307336"/>
                <a:gd name="connsiteX12" fmla="*/ 14554 w 248673"/>
                <a:gd name="connsiteY12" fmla="*/ 267336 h 307336"/>
                <a:gd name="connsiteX13" fmla="*/ 39978 w 248673"/>
                <a:gd name="connsiteY13" fmla="*/ 292649 h 307336"/>
                <a:gd name="connsiteX14" fmla="*/ 128615 w 248673"/>
                <a:gd name="connsiteY14" fmla="*/ 292424 h 307336"/>
                <a:gd name="connsiteX15" fmla="*/ 138868 w 248673"/>
                <a:gd name="connsiteY15" fmla="*/ 299592 h 307336"/>
                <a:gd name="connsiteX16" fmla="*/ 128466 w 248673"/>
                <a:gd name="connsiteY16" fmla="*/ 307309 h 307336"/>
                <a:gd name="connsiteX17" fmla="*/ 37955 w 248673"/>
                <a:gd name="connsiteY17" fmla="*/ 307297 h 307336"/>
                <a:gd name="connsiteX18" fmla="*/ 31 w 248673"/>
                <a:gd name="connsiteY18" fmla="*/ 269022 h 307336"/>
                <a:gd name="connsiteX19" fmla="*/ 6 w 248673"/>
                <a:gd name="connsiteY19" fmla="*/ 153549 h 307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8673" h="307336">
                  <a:moveTo>
                    <a:pt x="6" y="153549"/>
                  </a:moveTo>
                  <a:cubicBezTo>
                    <a:pt x="6" y="115474"/>
                    <a:pt x="-7" y="77400"/>
                    <a:pt x="6" y="39312"/>
                  </a:cubicBezTo>
                  <a:cubicBezTo>
                    <a:pt x="18" y="15573"/>
                    <a:pt x="15278" y="164"/>
                    <a:pt x="38830" y="151"/>
                  </a:cubicBezTo>
                  <a:cubicBezTo>
                    <a:pt x="95836" y="139"/>
                    <a:pt x="152854" y="451"/>
                    <a:pt x="209860" y="1"/>
                  </a:cubicBezTo>
                  <a:cubicBezTo>
                    <a:pt x="233149" y="-186"/>
                    <a:pt x="249221" y="18883"/>
                    <a:pt x="248659" y="38850"/>
                  </a:cubicBezTo>
                  <a:cubicBezTo>
                    <a:pt x="247872" y="66710"/>
                    <a:pt x="248472" y="94608"/>
                    <a:pt x="248459" y="122492"/>
                  </a:cubicBezTo>
                  <a:cubicBezTo>
                    <a:pt x="248459" y="129261"/>
                    <a:pt x="245974" y="132607"/>
                    <a:pt x="241091" y="132520"/>
                  </a:cubicBezTo>
                  <a:cubicBezTo>
                    <a:pt x="236259" y="132433"/>
                    <a:pt x="233736" y="129123"/>
                    <a:pt x="233724" y="122255"/>
                  </a:cubicBezTo>
                  <a:cubicBezTo>
                    <a:pt x="233661" y="94995"/>
                    <a:pt x="233124" y="67722"/>
                    <a:pt x="233899" y="40486"/>
                  </a:cubicBezTo>
                  <a:cubicBezTo>
                    <a:pt x="234398" y="22929"/>
                    <a:pt x="222235" y="14562"/>
                    <a:pt x="208386" y="14687"/>
                  </a:cubicBezTo>
                  <a:cubicBezTo>
                    <a:pt x="152217" y="15224"/>
                    <a:pt x="96023" y="15224"/>
                    <a:pt x="39854" y="14699"/>
                  </a:cubicBezTo>
                  <a:cubicBezTo>
                    <a:pt x="24906" y="14562"/>
                    <a:pt x="14454" y="24664"/>
                    <a:pt x="14554" y="40124"/>
                  </a:cubicBezTo>
                  <a:cubicBezTo>
                    <a:pt x="15028" y="115862"/>
                    <a:pt x="15028" y="191599"/>
                    <a:pt x="14554" y="267336"/>
                  </a:cubicBezTo>
                  <a:cubicBezTo>
                    <a:pt x="14454" y="282808"/>
                    <a:pt x="25405" y="293048"/>
                    <a:pt x="39978" y="292649"/>
                  </a:cubicBezTo>
                  <a:cubicBezTo>
                    <a:pt x="69499" y="291849"/>
                    <a:pt x="99070" y="292399"/>
                    <a:pt x="128615" y="292424"/>
                  </a:cubicBezTo>
                  <a:cubicBezTo>
                    <a:pt x="135634" y="292424"/>
                    <a:pt x="138730" y="294634"/>
                    <a:pt x="138868" y="299592"/>
                  </a:cubicBezTo>
                  <a:cubicBezTo>
                    <a:pt x="139018" y="304812"/>
                    <a:pt x="135721" y="307309"/>
                    <a:pt x="128466" y="307309"/>
                  </a:cubicBezTo>
                  <a:cubicBezTo>
                    <a:pt x="98296" y="307322"/>
                    <a:pt x="68125" y="307372"/>
                    <a:pt x="37955" y="307297"/>
                  </a:cubicBezTo>
                  <a:cubicBezTo>
                    <a:pt x="15815" y="307247"/>
                    <a:pt x="43" y="291275"/>
                    <a:pt x="31" y="269022"/>
                  </a:cubicBezTo>
                  <a:cubicBezTo>
                    <a:pt x="-7" y="230535"/>
                    <a:pt x="6" y="192036"/>
                    <a:pt x="6" y="153549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281" name="Freeform: Shape 1280">
              <a:extLst>
                <a:ext uri="{FF2B5EF4-FFF2-40B4-BE49-F238E27FC236}">
                  <a16:creationId xmlns:a16="http://schemas.microsoft.com/office/drawing/2014/main" id="{D6588204-CEF0-0116-CB8D-75CD73CCC707}"/>
                </a:ext>
              </a:extLst>
            </p:cNvPr>
            <p:cNvSpPr/>
            <p:nvPr/>
          </p:nvSpPr>
          <p:spPr>
            <a:xfrm>
              <a:off x="5779013" y="9583187"/>
              <a:ext cx="189911" cy="189912"/>
            </a:xfrm>
            <a:custGeom>
              <a:avLst/>
              <a:gdLst>
                <a:gd name="connsiteX0" fmla="*/ 0 w 189911"/>
                <a:gd name="connsiteY0" fmla="*/ 94694 h 189912"/>
                <a:gd name="connsiteX1" fmla="*/ 95156 w 189911"/>
                <a:gd name="connsiteY1" fmla="*/ 0 h 189912"/>
                <a:gd name="connsiteX2" fmla="*/ 189912 w 189911"/>
                <a:gd name="connsiteY2" fmla="*/ 95131 h 189912"/>
                <a:gd name="connsiteX3" fmla="*/ 94044 w 189911"/>
                <a:gd name="connsiteY3" fmla="*/ 189912 h 189912"/>
                <a:gd name="connsiteX4" fmla="*/ 0 w 189911"/>
                <a:gd name="connsiteY4" fmla="*/ 94694 h 189912"/>
                <a:gd name="connsiteX5" fmla="*/ 94893 w 189911"/>
                <a:gd name="connsiteY5" fmla="*/ 14536 h 189912"/>
                <a:gd name="connsiteX6" fmla="*/ 14548 w 189911"/>
                <a:gd name="connsiteY6" fmla="*/ 94856 h 189912"/>
                <a:gd name="connsiteX7" fmla="*/ 94843 w 189911"/>
                <a:gd name="connsiteY7" fmla="*/ 175126 h 189912"/>
                <a:gd name="connsiteX8" fmla="*/ 175114 w 189911"/>
                <a:gd name="connsiteY8" fmla="*/ 94881 h 189912"/>
                <a:gd name="connsiteX9" fmla="*/ 94893 w 189911"/>
                <a:gd name="connsiteY9" fmla="*/ 14536 h 18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911" h="189912">
                  <a:moveTo>
                    <a:pt x="0" y="94694"/>
                  </a:moveTo>
                  <a:cubicBezTo>
                    <a:pt x="62" y="42083"/>
                    <a:pt x="42433" y="-87"/>
                    <a:pt x="95156" y="0"/>
                  </a:cubicBezTo>
                  <a:cubicBezTo>
                    <a:pt x="147654" y="87"/>
                    <a:pt x="189949" y="42558"/>
                    <a:pt x="189912" y="95131"/>
                  </a:cubicBezTo>
                  <a:cubicBezTo>
                    <a:pt x="189862" y="147741"/>
                    <a:pt x="147067" y="190062"/>
                    <a:pt x="94044" y="189912"/>
                  </a:cubicBezTo>
                  <a:cubicBezTo>
                    <a:pt x="42133" y="189762"/>
                    <a:pt x="-50" y="147042"/>
                    <a:pt x="0" y="94694"/>
                  </a:cubicBezTo>
                  <a:close/>
                  <a:moveTo>
                    <a:pt x="94893" y="14536"/>
                  </a:moveTo>
                  <a:cubicBezTo>
                    <a:pt x="50438" y="14573"/>
                    <a:pt x="14586" y="50413"/>
                    <a:pt x="14548" y="94856"/>
                  </a:cubicBezTo>
                  <a:cubicBezTo>
                    <a:pt x="14511" y="139287"/>
                    <a:pt x="50325" y="175089"/>
                    <a:pt x="94843" y="175126"/>
                  </a:cubicBezTo>
                  <a:cubicBezTo>
                    <a:pt x="139412" y="175164"/>
                    <a:pt x="175114" y="139474"/>
                    <a:pt x="175114" y="94881"/>
                  </a:cubicBezTo>
                  <a:cubicBezTo>
                    <a:pt x="175114" y="50388"/>
                    <a:pt x="139287" y="14498"/>
                    <a:pt x="94893" y="14536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282" name="Freeform: Shape 1281">
              <a:extLst>
                <a:ext uri="{FF2B5EF4-FFF2-40B4-BE49-F238E27FC236}">
                  <a16:creationId xmlns:a16="http://schemas.microsoft.com/office/drawing/2014/main" id="{6FBE6A87-61AC-8042-A4E6-F947F23F0BAE}"/>
                </a:ext>
              </a:extLst>
            </p:cNvPr>
            <p:cNvSpPr/>
            <p:nvPr/>
          </p:nvSpPr>
          <p:spPr>
            <a:xfrm>
              <a:off x="5662329" y="9539406"/>
              <a:ext cx="160279" cy="14173"/>
            </a:xfrm>
            <a:custGeom>
              <a:avLst/>
              <a:gdLst>
                <a:gd name="connsiteX0" fmla="*/ 79259 w 160279"/>
                <a:gd name="connsiteY0" fmla="*/ 14111 h 14173"/>
                <a:gd name="connsiteX1" fmla="*/ 8204 w 160279"/>
                <a:gd name="connsiteY1" fmla="*/ 14173 h 14173"/>
                <a:gd name="connsiteX2" fmla="*/ 100 w 160279"/>
                <a:gd name="connsiteY2" fmla="*/ 9054 h 14173"/>
                <a:gd name="connsiteX3" fmla="*/ 2198 w 160279"/>
                <a:gd name="connsiteY3" fmla="*/ 1923 h 14173"/>
                <a:gd name="connsiteX4" fmla="*/ 7780 w 160279"/>
                <a:gd name="connsiteY4" fmla="*/ 75 h 14173"/>
                <a:gd name="connsiteX5" fmla="*/ 152386 w 160279"/>
                <a:gd name="connsiteY5" fmla="*/ 0 h 14173"/>
                <a:gd name="connsiteX6" fmla="*/ 160278 w 160279"/>
                <a:gd name="connsiteY6" fmla="*/ 6868 h 14173"/>
                <a:gd name="connsiteX7" fmla="*/ 152186 w 160279"/>
                <a:gd name="connsiteY7" fmla="*/ 14136 h 14173"/>
                <a:gd name="connsiteX8" fmla="*/ 79259 w 160279"/>
                <a:gd name="connsiteY8" fmla="*/ 14111 h 14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279" h="14173">
                  <a:moveTo>
                    <a:pt x="79259" y="14111"/>
                  </a:moveTo>
                  <a:cubicBezTo>
                    <a:pt x="55570" y="14111"/>
                    <a:pt x="31893" y="14049"/>
                    <a:pt x="8204" y="14173"/>
                  </a:cubicBezTo>
                  <a:cubicBezTo>
                    <a:pt x="4171" y="14198"/>
                    <a:pt x="886" y="12937"/>
                    <a:pt x="100" y="9054"/>
                  </a:cubicBezTo>
                  <a:cubicBezTo>
                    <a:pt x="-350" y="6856"/>
                    <a:pt x="786" y="3834"/>
                    <a:pt x="2198" y="1923"/>
                  </a:cubicBezTo>
                  <a:cubicBezTo>
                    <a:pt x="3159" y="624"/>
                    <a:pt x="5856" y="87"/>
                    <a:pt x="7780" y="75"/>
                  </a:cubicBezTo>
                  <a:cubicBezTo>
                    <a:pt x="55982" y="-12"/>
                    <a:pt x="104184" y="12"/>
                    <a:pt x="152386" y="0"/>
                  </a:cubicBezTo>
                  <a:cubicBezTo>
                    <a:pt x="157057" y="0"/>
                    <a:pt x="160216" y="2185"/>
                    <a:pt x="160278" y="6868"/>
                  </a:cubicBezTo>
                  <a:cubicBezTo>
                    <a:pt x="160341" y="11838"/>
                    <a:pt x="157231" y="14149"/>
                    <a:pt x="152186" y="14136"/>
                  </a:cubicBezTo>
                  <a:cubicBezTo>
                    <a:pt x="127885" y="14074"/>
                    <a:pt x="103572" y="14111"/>
                    <a:pt x="79259" y="14111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283" name="Freeform: Shape 1282">
              <a:extLst>
                <a:ext uri="{FF2B5EF4-FFF2-40B4-BE49-F238E27FC236}">
                  <a16:creationId xmlns:a16="http://schemas.microsoft.com/office/drawing/2014/main" id="{63B2E437-2251-A1AC-8E76-E10D6EA0338C}"/>
                </a:ext>
              </a:extLst>
            </p:cNvPr>
            <p:cNvSpPr/>
            <p:nvPr/>
          </p:nvSpPr>
          <p:spPr>
            <a:xfrm>
              <a:off x="5661851" y="9597648"/>
              <a:ext cx="102302" cy="14536"/>
            </a:xfrm>
            <a:custGeom>
              <a:avLst/>
              <a:gdLst>
                <a:gd name="connsiteX0" fmla="*/ 50741 w 102302"/>
                <a:gd name="connsiteY0" fmla="*/ 14498 h 14536"/>
                <a:gd name="connsiteX1" fmla="*/ 9556 w 102302"/>
                <a:gd name="connsiteY1" fmla="*/ 14486 h 14536"/>
                <a:gd name="connsiteX2" fmla="*/ 41 w 102302"/>
                <a:gd name="connsiteY2" fmla="*/ 7205 h 14536"/>
                <a:gd name="connsiteX3" fmla="*/ 9257 w 102302"/>
                <a:gd name="connsiteY3" fmla="*/ 0 h 14536"/>
                <a:gd name="connsiteX4" fmla="*/ 92874 w 102302"/>
                <a:gd name="connsiteY4" fmla="*/ 37 h 14536"/>
                <a:gd name="connsiteX5" fmla="*/ 102277 w 102302"/>
                <a:gd name="connsiteY5" fmla="*/ 7468 h 14536"/>
                <a:gd name="connsiteX6" fmla="*/ 92549 w 102302"/>
                <a:gd name="connsiteY6" fmla="*/ 14536 h 14536"/>
                <a:gd name="connsiteX7" fmla="*/ 50741 w 102302"/>
                <a:gd name="connsiteY7" fmla="*/ 14498 h 1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302" h="14536">
                  <a:moveTo>
                    <a:pt x="50741" y="14498"/>
                  </a:moveTo>
                  <a:cubicBezTo>
                    <a:pt x="37017" y="14498"/>
                    <a:pt x="23280" y="14536"/>
                    <a:pt x="9556" y="14486"/>
                  </a:cubicBezTo>
                  <a:cubicBezTo>
                    <a:pt x="3462" y="14461"/>
                    <a:pt x="-446" y="11589"/>
                    <a:pt x="41" y="7205"/>
                  </a:cubicBezTo>
                  <a:cubicBezTo>
                    <a:pt x="628" y="1948"/>
                    <a:pt x="4224" y="0"/>
                    <a:pt x="9257" y="0"/>
                  </a:cubicBezTo>
                  <a:cubicBezTo>
                    <a:pt x="37129" y="25"/>
                    <a:pt x="65001" y="-25"/>
                    <a:pt x="92874" y="37"/>
                  </a:cubicBezTo>
                  <a:cubicBezTo>
                    <a:pt x="99205" y="50"/>
                    <a:pt x="102639" y="2797"/>
                    <a:pt x="102277" y="7468"/>
                  </a:cubicBezTo>
                  <a:cubicBezTo>
                    <a:pt x="101815" y="13412"/>
                    <a:pt x="97706" y="14573"/>
                    <a:pt x="92549" y="14536"/>
                  </a:cubicBezTo>
                  <a:cubicBezTo>
                    <a:pt x="78613" y="14423"/>
                    <a:pt x="64677" y="14498"/>
                    <a:pt x="50741" y="14498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284" name="Freeform: Shape 1283">
              <a:extLst>
                <a:ext uri="{FF2B5EF4-FFF2-40B4-BE49-F238E27FC236}">
                  <a16:creationId xmlns:a16="http://schemas.microsoft.com/office/drawing/2014/main" id="{B4EA8857-D9BC-6007-B0AE-B3A47B858765}"/>
                </a:ext>
              </a:extLst>
            </p:cNvPr>
            <p:cNvSpPr/>
            <p:nvPr/>
          </p:nvSpPr>
          <p:spPr>
            <a:xfrm>
              <a:off x="5661961" y="9480748"/>
              <a:ext cx="87332" cy="14807"/>
            </a:xfrm>
            <a:custGeom>
              <a:avLst/>
              <a:gdLst>
                <a:gd name="connsiteX0" fmla="*/ 44125 w 87332"/>
                <a:gd name="connsiteY0" fmla="*/ 78 h 14807"/>
                <a:gd name="connsiteX1" fmla="*/ 78366 w 87332"/>
                <a:gd name="connsiteY1" fmla="*/ 41 h 14807"/>
                <a:gd name="connsiteX2" fmla="*/ 87319 w 87332"/>
                <a:gd name="connsiteY2" fmla="*/ 6984 h 14807"/>
                <a:gd name="connsiteX3" fmla="*/ 78890 w 87332"/>
                <a:gd name="connsiteY3" fmla="*/ 14688 h 14807"/>
                <a:gd name="connsiteX4" fmla="*/ 8548 w 87332"/>
                <a:gd name="connsiteY4" fmla="*/ 14701 h 14807"/>
                <a:gd name="connsiteX5" fmla="*/ 19 w 87332"/>
                <a:gd name="connsiteY5" fmla="*/ 6884 h 14807"/>
                <a:gd name="connsiteX6" fmla="*/ 9259 w 87332"/>
                <a:gd name="connsiteY6" fmla="*/ 3 h 14807"/>
                <a:gd name="connsiteX7" fmla="*/ 44125 w 87332"/>
                <a:gd name="connsiteY7" fmla="*/ 78 h 1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332" h="14807">
                  <a:moveTo>
                    <a:pt x="44125" y="78"/>
                  </a:moveTo>
                  <a:cubicBezTo>
                    <a:pt x="55538" y="78"/>
                    <a:pt x="66952" y="140"/>
                    <a:pt x="78366" y="41"/>
                  </a:cubicBezTo>
                  <a:cubicBezTo>
                    <a:pt x="83311" y="3"/>
                    <a:pt x="87057" y="1252"/>
                    <a:pt x="87319" y="6984"/>
                  </a:cubicBezTo>
                  <a:cubicBezTo>
                    <a:pt x="87594" y="12828"/>
                    <a:pt x="83586" y="14651"/>
                    <a:pt x="78890" y="14688"/>
                  </a:cubicBezTo>
                  <a:cubicBezTo>
                    <a:pt x="55439" y="14851"/>
                    <a:pt x="31987" y="14838"/>
                    <a:pt x="8548" y="14701"/>
                  </a:cubicBezTo>
                  <a:cubicBezTo>
                    <a:pt x="3677" y="14676"/>
                    <a:pt x="-306" y="12216"/>
                    <a:pt x="19" y="6884"/>
                  </a:cubicBezTo>
                  <a:cubicBezTo>
                    <a:pt x="331" y="1701"/>
                    <a:pt x="4127" y="-84"/>
                    <a:pt x="9259" y="3"/>
                  </a:cubicBezTo>
                  <a:cubicBezTo>
                    <a:pt x="20885" y="228"/>
                    <a:pt x="32511" y="78"/>
                    <a:pt x="44125" y="78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  <p:sp>
          <p:nvSpPr>
            <p:cNvPr id="1285" name="Freeform: Shape 1284">
              <a:extLst>
                <a:ext uri="{FF2B5EF4-FFF2-40B4-BE49-F238E27FC236}">
                  <a16:creationId xmlns:a16="http://schemas.microsoft.com/office/drawing/2014/main" id="{3FD69C4E-29FA-5442-7020-6C2BA859E473}"/>
                </a:ext>
              </a:extLst>
            </p:cNvPr>
            <p:cNvSpPr/>
            <p:nvPr/>
          </p:nvSpPr>
          <p:spPr>
            <a:xfrm>
              <a:off x="5835480" y="9639692"/>
              <a:ext cx="76700" cy="76701"/>
            </a:xfrm>
            <a:custGeom>
              <a:avLst/>
              <a:gdLst>
                <a:gd name="connsiteX0" fmla="*/ 38677 w 76700"/>
                <a:gd name="connsiteY0" fmla="*/ 28461 h 76701"/>
                <a:gd name="connsiteX1" fmla="*/ 62141 w 76700"/>
                <a:gd name="connsiteY1" fmla="*/ 4348 h 76701"/>
                <a:gd name="connsiteX2" fmla="*/ 74417 w 76700"/>
                <a:gd name="connsiteY2" fmla="*/ 2300 h 76701"/>
                <a:gd name="connsiteX3" fmla="*/ 72469 w 76700"/>
                <a:gd name="connsiteY3" fmla="*/ 14725 h 76701"/>
                <a:gd name="connsiteX4" fmla="*/ 48680 w 76700"/>
                <a:gd name="connsiteY4" fmla="*/ 38164 h 76701"/>
                <a:gd name="connsiteX5" fmla="*/ 65525 w 76700"/>
                <a:gd name="connsiteY5" fmla="*/ 55072 h 76701"/>
                <a:gd name="connsiteX6" fmla="*/ 73455 w 76700"/>
                <a:gd name="connsiteY6" fmla="*/ 63014 h 76701"/>
                <a:gd name="connsiteX7" fmla="*/ 74304 w 76700"/>
                <a:gd name="connsiteY7" fmla="*/ 74478 h 76701"/>
                <a:gd name="connsiteX8" fmla="*/ 62853 w 76700"/>
                <a:gd name="connsiteY8" fmla="*/ 73242 h 76701"/>
                <a:gd name="connsiteX9" fmla="*/ 38602 w 76700"/>
                <a:gd name="connsiteY9" fmla="*/ 48729 h 76701"/>
                <a:gd name="connsiteX10" fmla="*/ 17635 w 76700"/>
                <a:gd name="connsiteY10" fmla="*/ 69520 h 76701"/>
                <a:gd name="connsiteX11" fmla="*/ 12728 w 76700"/>
                <a:gd name="connsiteY11" fmla="*/ 74316 h 76701"/>
                <a:gd name="connsiteX12" fmla="*/ 2201 w 76700"/>
                <a:gd name="connsiteY12" fmla="*/ 74179 h 76701"/>
                <a:gd name="connsiteX13" fmla="*/ 2775 w 76700"/>
                <a:gd name="connsiteY13" fmla="*/ 63714 h 76701"/>
                <a:gd name="connsiteX14" fmla="*/ 23954 w 76700"/>
                <a:gd name="connsiteY14" fmla="*/ 42547 h 76701"/>
                <a:gd name="connsiteX15" fmla="*/ 28987 w 76700"/>
                <a:gd name="connsiteY15" fmla="*/ 38888 h 76701"/>
                <a:gd name="connsiteX16" fmla="*/ 6422 w 76700"/>
                <a:gd name="connsiteY16" fmla="*/ 16810 h 76701"/>
                <a:gd name="connsiteX17" fmla="*/ 2101 w 76700"/>
                <a:gd name="connsiteY17" fmla="*/ 12327 h 76701"/>
                <a:gd name="connsiteX18" fmla="*/ 2463 w 76700"/>
                <a:gd name="connsiteY18" fmla="*/ 2300 h 76701"/>
                <a:gd name="connsiteX19" fmla="*/ 12491 w 76700"/>
                <a:gd name="connsiteY19" fmla="*/ 2262 h 76701"/>
                <a:gd name="connsiteX20" fmla="*/ 27139 w 76700"/>
                <a:gd name="connsiteY20" fmla="*/ 16723 h 76701"/>
                <a:gd name="connsiteX21" fmla="*/ 38677 w 76700"/>
                <a:gd name="connsiteY21" fmla="*/ 28461 h 7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6700" h="76701">
                  <a:moveTo>
                    <a:pt x="38677" y="28461"/>
                  </a:moveTo>
                  <a:cubicBezTo>
                    <a:pt x="46832" y="20070"/>
                    <a:pt x="54436" y="12165"/>
                    <a:pt x="62141" y="4348"/>
                  </a:cubicBezTo>
                  <a:cubicBezTo>
                    <a:pt x="67124" y="-710"/>
                    <a:pt x="70845" y="-1259"/>
                    <a:pt x="74417" y="2300"/>
                  </a:cubicBezTo>
                  <a:cubicBezTo>
                    <a:pt x="77826" y="5696"/>
                    <a:pt x="77264" y="9917"/>
                    <a:pt x="72469" y="14725"/>
                  </a:cubicBezTo>
                  <a:cubicBezTo>
                    <a:pt x="64839" y="22367"/>
                    <a:pt x="57084" y="29897"/>
                    <a:pt x="48680" y="38164"/>
                  </a:cubicBezTo>
                  <a:cubicBezTo>
                    <a:pt x="54536" y="44033"/>
                    <a:pt x="60031" y="49553"/>
                    <a:pt x="65525" y="55072"/>
                  </a:cubicBezTo>
                  <a:cubicBezTo>
                    <a:pt x="68173" y="57720"/>
                    <a:pt x="70820" y="60367"/>
                    <a:pt x="73455" y="63014"/>
                  </a:cubicBezTo>
                  <a:cubicBezTo>
                    <a:pt x="77014" y="66598"/>
                    <a:pt x="78138" y="70732"/>
                    <a:pt x="74304" y="74478"/>
                  </a:cubicBezTo>
                  <a:cubicBezTo>
                    <a:pt x="70408" y="78274"/>
                    <a:pt x="66337" y="76776"/>
                    <a:pt x="62853" y="73242"/>
                  </a:cubicBezTo>
                  <a:cubicBezTo>
                    <a:pt x="54973" y="65275"/>
                    <a:pt x="47094" y="57308"/>
                    <a:pt x="38602" y="48729"/>
                  </a:cubicBezTo>
                  <a:cubicBezTo>
                    <a:pt x="31372" y="55897"/>
                    <a:pt x="24504" y="62715"/>
                    <a:pt x="17635" y="69520"/>
                  </a:cubicBezTo>
                  <a:cubicBezTo>
                    <a:pt x="16012" y="71131"/>
                    <a:pt x="14476" y="72855"/>
                    <a:pt x="12728" y="74316"/>
                  </a:cubicBezTo>
                  <a:cubicBezTo>
                    <a:pt x="9231" y="77238"/>
                    <a:pt x="5522" y="77675"/>
                    <a:pt x="2201" y="74179"/>
                  </a:cubicBezTo>
                  <a:cubicBezTo>
                    <a:pt x="-1171" y="70632"/>
                    <a:pt x="-422" y="66961"/>
                    <a:pt x="2775" y="63714"/>
                  </a:cubicBezTo>
                  <a:cubicBezTo>
                    <a:pt x="9781" y="56608"/>
                    <a:pt x="16849" y="49553"/>
                    <a:pt x="23954" y="42547"/>
                  </a:cubicBezTo>
                  <a:cubicBezTo>
                    <a:pt x="25128" y="41386"/>
                    <a:pt x="26639" y="40574"/>
                    <a:pt x="28987" y="38888"/>
                  </a:cubicBezTo>
                  <a:cubicBezTo>
                    <a:pt x="20857" y="30934"/>
                    <a:pt x="13627" y="23878"/>
                    <a:pt x="6422" y="16810"/>
                  </a:cubicBezTo>
                  <a:cubicBezTo>
                    <a:pt x="4936" y="15349"/>
                    <a:pt x="3387" y="13938"/>
                    <a:pt x="2101" y="12327"/>
                  </a:cubicBezTo>
                  <a:cubicBezTo>
                    <a:pt x="-621" y="8943"/>
                    <a:pt x="-759" y="5434"/>
                    <a:pt x="2463" y="2300"/>
                  </a:cubicBezTo>
                  <a:cubicBezTo>
                    <a:pt x="5710" y="-860"/>
                    <a:pt x="9344" y="-660"/>
                    <a:pt x="12491" y="2262"/>
                  </a:cubicBezTo>
                  <a:cubicBezTo>
                    <a:pt x="17523" y="6920"/>
                    <a:pt x="22293" y="11853"/>
                    <a:pt x="27139" y="16723"/>
                  </a:cubicBezTo>
                  <a:cubicBezTo>
                    <a:pt x="30785" y="20332"/>
                    <a:pt x="34356" y="24053"/>
                    <a:pt x="38677" y="28461"/>
                  </a:cubicBezTo>
                  <a:close/>
                </a:path>
              </a:pathLst>
            </a:custGeom>
            <a:grpFill/>
            <a:ln w="1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/>
            </a:p>
          </p:txBody>
        </p:sp>
      </p:grpSp>
      <p:grpSp>
        <p:nvGrpSpPr>
          <p:cNvPr id="1290" name="Group 1289">
            <a:extLst>
              <a:ext uri="{FF2B5EF4-FFF2-40B4-BE49-F238E27FC236}">
                <a16:creationId xmlns:a16="http://schemas.microsoft.com/office/drawing/2014/main" id="{F99018DD-EA6F-B90F-23BC-37CA476AA407}"/>
              </a:ext>
            </a:extLst>
          </p:cNvPr>
          <p:cNvGrpSpPr/>
          <p:nvPr/>
        </p:nvGrpSpPr>
        <p:grpSpPr>
          <a:xfrm>
            <a:off x="4254043" y="3231266"/>
            <a:ext cx="6892330" cy="523220"/>
            <a:chOff x="4165059" y="3948795"/>
            <a:chExt cx="6892330" cy="523220"/>
          </a:xfrm>
        </p:grpSpPr>
        <p:sp>
          <p:nvSpPr>
            <p:cNvPr id="1159" name="TextBox 1158">
              <a:extLst>
                <a:ext uri="{FF2B5EF4-FFF2-40B4-BE49-F238E27FC236}">
                  <a16:creationId xmlns:a16="http://schemas.microsoft.com/office/drawing/2014/main" id="{07CAF3A4-7A7F-FDCB-660F-767E5904E884}"/>
                </a:ext>
              </a:extLst>
            </p:cNvPr>
            <p:cNvSpPr txBox="1"/>
            <p:nvPr/>
          </p:nvSpPr>
          <p:spPr>
            <a:xfrm>
              <a:off x="6090084" y="3948795"/>
              <a:ext cx="34461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u="none" strike="noStrike" dirty="0">
                  <a:solidFill>
                    <a:srgbClr val="9C339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How to Humanize:</a:t>
              </a:r>
            </a:p>
          </p:txBody>
        </p:sp>
        <p:cxnSp>
          <p:nvCxnSpPr>
            <p:cNvPr id="1168" name="Straight Connector 1167">
              <a:extLst>
                <a:ext uri="{FF2B5EF4-FFF2-40B4-BE49-F238E27FC236}">
                  <a16:creationId xmlns:a16="http://schemas.microsoft.com/office/drawing/2014/main" id="{C29897FF-23C5-C828-0095-E9289FED558E}"/>
                </a:ext>
              </a:extLst>
            </p:cNvPr>
            <p:cNvCxnSpPr>
              <a:cxnSpLocks/>
            </p:cNvCxnSpPr>
            <p:nvPr/>
          </p:nvCxnSpPr>
          <p:spPr>
            <a:xfrm>
              <a:off x="9536272" y="4156559"/>
              <a:ext cx="1521117" cy="0"/>
            </a:xfrm>
            <a:prstGeom prst="line">
              <a:avLst/>
            </a:prstGeom>
            <a:ln>
              <a:solidFill>
                <a:srgbClr val="9C33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8" name="Straight Connector 1287">
              <a:extLst>
                <a:ext uri="{FF2B5EF4-FFF2-40B4-BE49-F238E27FC236}">
                  <a16:creationId xmlns:a16="http://schemas.microsoft.com/office/drawing/2014/main" id="{3F42AFF2-9F4A-67D0-3AFA-4947B758FC58}"/>
                </a:ext>
              </a:extLst>
            </p:cNvPr>
            <p:cNvCxnSpPr>
              <a:cxnSpLocks/>
            </p:cNvCxnSpPr>
            <p:nvPr/>
          </p:nvCxnSpPr>
          <p:spPr>
            <a:xfrm>
              <a:off x="4165059" y="4156559"/>
              <a:ext cx="1209208" cy="0"/>
            </a:xfrm>
            <a:prstGeom prst="line">
              <a:avLst/>
            </a:prstGeom>
            <a:ln>
              <a:solidFill>
                <a:srgbClr val="9C33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4441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B2618-D4F1-000F-6250-A0B90E900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9" name="Group 48">
            <a:extLst>
              <a:ext uri="{FF2B5EF4-FFF2-40B4-BE49-F238E27FC236}">
                <a16:creationId xmlns:a16="http://schemas.microsoft.com/office/drawing/2014/main" id="{F0C8F4F0-490A-05B0-2D12-D0CE33A3C98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31" name="Rectangle 1130">
              <a:extLst>
                <a:ext uri="{FF2B5EF4-FFF2-40B4-BE49-F238E27FC236}">
                  <a16:creationId xmlns:a16="http://schemas.microsoft.com/office/drawing/2014/main" id="{10D6AD06-D8F2-3A72-AE2E-105E944EC58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6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grpSp>
          <p:nvGrpSpPr>
            <p:cNvPr id="1132" name="Group 1131">
              <a:extLst>
                <a:ext uri="{FF2B5EF4-FFF2-40B4-BE49-F238E27FC236}">
                  <a16:creationId xmlns:a16="http://schemas.microsoft.com/office/drawing/2014/main" id="{38F472EB-8956-AAAC-5D7B-654CA5FF5881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133" name="Group 1132">
                <a:extLst>
                  <a:ext uri="{FF2B5EF4-FFF2-40B4-BE49-F238E27FC236}">
                    <a16:creationId xmlns:a16="http://schemas.microsoft.com/office/drawing/2014/main" id="{28298C32-6DE5-7097-0018-E6197F185A33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0744"/>
                <a:chOff x="0" y="0"/>
                <a:chExt cx="12192000" cy="6850744"/>
              </a:xfrm>
            </p:grpSpPr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3B0AFF85-F1B7-7F8F-101D-A6DA8B70CFBD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0966AB80-72DD-4EA0-1C26-2A39356860C2}"/>
                    </a:ext>
                  </a:extLst>
                </p:cNvPr>
                <p:cNvCxnSpPr/>
                <p:nvPr/>
              </p:nvCxnSpPr>
              <p:spPr>
                <a:xfrm>
                  <a:off x="0" y="62279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2" name="Straight Connector 1151">
                  <a:extLst>
                    <a:ext uri="{FF2B5EF4-FFF2-40B4-BE49-F238E27FC236}">
                      <a16:creationId xmlns:a16="http://schemas.microsoft.com/office/drawing/2014/main" id="{F1EDA201-162C-3B59-30B9-61B2A0127B09}"/>
                    </a:ext>
                  </a:extLst>
                </p:cNvPr>
                <p:cNvCxnSpPr/>
                <p:nvPr/>
              </p:nvCxnSpPr>
              <p:spPr>
                <a:xfrm>
                  <a:off x="0" y="124559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3" name="Straight Connector 1152">
                  <a:extLst>
                    <a:ext uri="{FF2B5EF4-FFF2-40B4-BE49-F238E27FC236}">
                      <a16:creationId xmlns:a16="http://schemas.microsoft.com/office/drawing/2014/main" id="{2D39ACC1-7230-66EA-3339-3C93BE0BD8EC}"/>
                    </a:ext>
                  </a:extLst>
                </p:cNvPr>
                <p:cNvCxnSpPr/>
                <p:nvPr/>
              </p:nvCxnSpPr>
              <p:spPr>
                <a:xfrm>
                  <a:off x="0" y="186838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4" name="Straight Connector 1153">
                  <a:extLst>
                    <a:ext uri="{FF2B5EF4-FFF2-40B4-BE49-F238E27FC236}">
                      <a16:creationId xmlns:a16="http://schemas.microsoft.com/office/drawing/2014/main" id="{E1E716DF-86EF-EB4B-B5B4-A2D27F98BF56}"/>
                    </a:ext>
                  </a:extLst>
                </p:cNvPr>
                <p:cNvCxnSpPr/>
                <p:nvPr/>
              </p:nvCxnSpPr>
              <p:spPr>
                <a:xfrm>
                  <a:off x="0" y="249118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6" name="Straight Connector 1155">
                  <a:extLst>
                    <a:ext uri="{FF2B5EF4-FFF2-40B4-BE49-F238E27FC236}">
                      <a16:creationId xmlns:a16="http://schemas.microsoft.com/office/drawing/2014/main" id="{74653840-2D0F-9EA4-0FDD-6F9BDE30C669}"/>
                    </a:ext>
                  </a:extLst>
                </p:cNvPr>
                <p:cNvCxnSpPr/>
                <p:nvPr/>
              </p:nvCxnSpPr>
              <p:spPr>
                <a:xfrm>
                  <a:off x="0" y="311397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5" name="Straight Connector 1164">
                  <a:extLst>
                    <a:ext uri="{FF2B5EF4-FFF2-40B4-BE49-F238E27FC236}">
                      <a16:creationId xmlns:a16="http://schemas.microsoft.com/office/drawing/2014/main" id="{A5B1F506-2912-134B-51E5-7E53FDE48AF7}"/>
                    </a:ext>
                  </a:extLst>
                </p:cNvPr>
                <p:cNvCxnSpPr/>
                <p:nvPr/>
              </p:nvCxnSpPr>
              <p:spPr>
                <a:xfrm>
                  <a:off x="0" y="373677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7" name="Straight Connector 1166">
                  <a:extLst>
                    <a:ext uri="{FF2B5EF4-FFF2-40B4-BE49-F238E27FC236}">
                      <a16:creationId xmlns:a16="http://schemas.microsoft.com/office/drawing/2014/main" id="{9CADEAB2-1811-323F-988C-166D562F2391}"/>
                    </a:ext>
                  </a:extLst>
                </p:cNvPr>
                <p:cNvCxnSpPr/>
                <p:nvPr/>
              </p:nvCxnSpPr>
              <p:spPr>
                <a:xfrm>
                  <a:off x="0" y="435956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9" name="Straight Connector 1168">
                  <a:extLst>
                    <a:ext uri="{FF2B5EF4-FFF2-40B4-BE49-F238E27FC236}">
                      <a16:creationId xmlns:a16="http://schemas.microsoft.com/office/drawing/2014/main" id="{5F0F0671-5E3C-633A-F6C9-620042DB48A0}"/>
                    </a:ext>
                  </a:extLst>
                </p:cNvPr>
                <p:cNvCxnSpPr/>
                <p:nvPr/>
              </p:nvCxnSpPr>
              <p:spPr>
                <a:xfrm>
                  <a:off x="0" y="498236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0" name="Straight Connector 1169">
                  <a:extLst>
                    <a:ext uri="{FF2B5EF4-FFF2-40B4-BE49-F238E27FC236}">
                      <a16:creationId xmlns:a16="http://schemas.microsoft.com/office/drawing/2014/main" id="{A5702F67-7938-BAB3-49E6-0A0C5E483B14}"/>
                    </a:ext>
                  </a:extLst>
                </p:cNvPr>
                <p:cNvCxnSpPr/>
                <p:nvPr/>
              </p:nvCxnSpPr>
              <p:spPr>
                <a:xfrm>
                  <a:off x="0" y="560515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1" name="Straight Connector 1170">
                  <a:extLst>
                    <a:ext uri="{FF2B5EF4-FFF2-40B4-BE49-F238E27FC236}">
                      <a16:creationId xmlns:a16="http://schemas.microsoft.com/office/drawing/2014/main" id="{A62D5001-EF66-4CC5-EE14-E0C633D4EF29}"/>
                    </a:ext>
                  </a:extLst>
                </p:cNvPr>
                <p:cNvCxnSpPr/>
                <p:nvPr/>
              </p:nvCxnSpPr>
              <p:spPr>
                <a:xfrm>
                  <a:off x="0" y="622795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2" name="Straight Connector 1171">
                  <a:extLst>
                    <a:ext uri="{FF2B5EF4-FFF2-40B4-BE49-F238E27FC236}">
                      <a16:creationId xmlns:a16="http://schemas.microsoft.com/office/drawing/2014/main" id="{D9B917F2-586F-A909-F9B9-387231A10D16}"/>
                    </a:ext>
                  </a:extLst>
                </p:cNvPr>
                <p:cNvCxnSpPr/>
                <p:nvPr/>
              </p:nvCxnSpPr>
              <p:spPr>
                <a:xfrm>
                  <a:off x="0" y="6850744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4" name="Group 1133">
                <a:extLst>
                  <a:ext uri="{FF2B5EF4-FFF2-40B4-BE49-F238E27FC236}">
                    <a16:creationId xmlns:a16="http://schemas.microsoft.com/office/drawing/2014/main" id="{FAC9D080-D526-5F39-C250-ED897A4D371B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cxnSp>
              <p:nvCxnSpPr>
                <p:cNvPr id="1135" name="Straight Connector 1134">
                  <a:extLst>
                    <a:ext uri="{FF2B5EF4-FFF2-40B4-BE49-F238E27FC236}">
                      <a16:creationId xmlns:a16="http://schemas.microsoft.com/office/drawing/2014/main" id="{FB2876A9-EB63-1C72-C307-EE4719913C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6" name="Straight Connector 1135">
                  <a:extLst>
                    <a:ext uri="{FF2B5EF4-FFF2-40B4-BE49-F238E27FC236}">
                      <a16:creationId xmlns:a16="http://schemas.microsoft.com/office/drawing/2014/main" id="{4CF7DB09-DF52-04DF-EA0A-24C7287220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8" name="Straight Connector 1137">
                  <a:extLst>
                    <a:ext uri="{FF2B5EF4-FFF2-40B4-BE49-F238E27FC236}">
                      <a16:creationId xmlns:a16="http://schemas.microsoft.com/office/drawing/2014/main" id="{81016B93-3B1B-5B73-3BD1-C4BC04757E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8336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9" name="Straight Connector 1138">
                  <a:extLst>
                    <a:ext uri="{FF2B5EF4-FFF2-40B4-BE49-F238E27FC236}">
                      <a16:creationId xmlns:a16="http://schemas.microsoft.com/office/drawing/2014/main" id="{28989334-5C92-F387-3656-E13E4C1AA9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2505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0" name="Straight Connector 1139">
                  <a:extLst>
                    <a:ext uri="{FF2B5EF4-FFF2-40B4-BE49-F238E27FC236}">
                      <a16:creationId xmlns:a16="http://schemas.microsoft.com/office/drawing/2014/main" id="{20B5C5A2-D420-9C3D-684C-6B2959038E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6673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1" name="Straight Connector 1140">
                  <a:extLst>
                    <a:ext uri="{FF2B5EF4-FFF2-40B4-BE49-F238E27FC236}">
                      <a16:creationId xmlns:a16="http://schemas.microsoft.com/office/drawing/2014/main" id="{E0F73FD2-6A95-130F-7E0F-63DF28BD26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0842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2" name="Straight Connector 1141">
                  <a:extLst>
                    <a:ext uri="{FF2B5EF4-FFF2-40B4-BE49-F238E27FC236}">
                      <a16:creationId xmlns:a16="http://schemas.microsoft.com/office/drawing/2014/main" id="{CA988F9A-097A-773C-9C3F-62B9A612A9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5010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3" name="Straight Connector 1142">
                  <a:extLst>
                    <a:ext uri="{FF2B5EF4-FFF2-40B4-BE49-F238E27FC236}">
                      <a16:creationId xmlns:a16="http://schemas.microsoft.com/office/drawing/2014/main" id="{33AE57D4-3CCE-CC90-0FB6-8B5136E89D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9178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6" name="Straight Connector 1145">
                  <a:extLst>
                    <a:ext uri="{FF2B5EF4-FFF2-40B4-BE49-F238E27FC236}">
                      <a16:creationId xmlns:a16="http://schemas.microsoft.com/office/drawing/2014/main" id="{3A648C4A-C236-DD38-F380-1F27B3B5B6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3347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8" name="Straight Connector 1147">
                  <a:extLst>
                    <a:ext uri="{FF2B5EF4-FFF2-40B4-BE49-F238E27FC236}">
                      <a16:creationId xmlns:a16="http://schemas.microsoft.com/office/drawing/2014/main" id="{F43C41CE-AC10-FE91-EC5D-501D1C1CD4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515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9F16B601-2E71-98C7-72BD-C3EEF8CCA2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55BC09D8-AFDB-8023-6952-9A3CCF3DF0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5852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2815C740-7AB8-44D2-9373-1A918443D6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0020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C87A14BE-7A4C-529A-EDEB-E670A2D13A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34189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0D278E72-0F8F-BB4D-8079-7986E72C6F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98357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119B866F-2272-6605-E4B0-F64693B793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526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F7D4CBA6-F05C-B3DD-C5F6-004006A27D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6694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FB69ECCB-22E8-2003-A7A4-273676200B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90862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756FCA5D-ADD7-2870-CBA5-60F15ECA58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5031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146CA39E-374B-27FD-93FC-DFDF43223A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19200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127" name="Freeform: Shape 1126">
            <a:extLst>
              <a:ext uri="{FF2B5EF4-FFF2-40B4-BE49-F238E27FC236}">
                <a16:creationId xmlns:a16="http://schemas.microsoft.com/office/drawing/2014/main" id="{56939518-F7EE-406C-A270-EE776512841D}"/>
              </a:ext>
            </a:extLst>
          </p:cNvPr>
          <p:cNvSpPr/>
          <p:nvPr/>
        </p:nvSpPr>
        <p:spPr>
          <a:xfrm rot="2700000">
            <a:off x="6427775" y="5472149"/>
            <a:ext cx="2771702" cy="2771702"/>
          </a:xfrm>
          <a:custGeom>
            <a:avLst/>
            <a:gdLst>
              <a:gd name="connsiteX0" fmla="*/ 353991 w 2771702"/>
              <a:gd name="connsiteY0" fmla="*/ 353991 h 2771702"/>
              <a:gd name="connsiteX1" fmla="*/ 1208600 w 2771702"/>
              <a:gd name="connsiteY1" fmla="*/ 0 h 2771702"/>
              <a:gd name="connsiteX2" fmla="*/ 2771702 w 2771702"/>
              <a:gd name="connsiteY2" fmla="*/ 0 h 2771702"/>
              <a:gd name="connsiteX3" fmla="*/ 0 w 2771702"/>
              <a:gd name="connsiteY3" fmla="*/ 2771702 h 2771702"/>
              <a:gd name="connsiteX4" fmla="*/ 0 w 2771702"/>
              <a:gd name="connsiteY4" fmla="*/ 1208600 h 2771702"/>
              <a:gd name="connsiteX5" fmla="*/ 353991 w 2771702"/>
              <a:gd name="connsiteY5" fmla="*/ 353991 h 277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1702" h="2771702">
                <a:moveTo>
                  <a:pt x="353991" y="353991"/>
                </a:moveTo>
                <a:cubicBezTo>
                  <a:pt x="572705" y="135277"/>
                  <a:pt x="874855" y="0"/>
                  <a:pt x="1208600" y="0"/>
                </a:cubicBezTo>
                <a:lnTo>
                  <a:pt x="2771702" y="0"/>
                </a:lnTo>
                <a:lnTo>
                  <a:pt x="0" y="2771702"/>
                </a:lnTo>
                <a:lnTo>
                  <a:pt x="0" y="1208600"/>
                </a:lnTo>
                <a:cubicBezTo>
                  <a:pt x="0" y="874855"/>
                  <a:pt x="135278" y="572704"/>
                  <a:pt x="353991" y="353991"/>
                </a:cubicBezTo>
                <a:close/>
              </a:path>
            </a:pathLst>
          </a:cu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E9FA7A8-EA47-EF21-1198-BF52E3757254}"/>
              </a:ext>
            </a:extLst>
          </p:cNvPr>
          <p:cNvSpPr/>
          <p:nvPr/>
        </p:nvSpPr>
        <p:spPr>
          <a:xfrm>
            <a:off x="0" y="6794500"/>
            <a:ext cx="12192000" cy="63500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49" name="Rectangle 1">
            <a:extLst>
              <a:ext uri="{FF2B5EF4-FFF2-40B4-BE49-F238E27FC236}">
                <a16:creationId xmlns:a16="http://schemas.microsoft.com/office/drawing/2014/main" id="{20EF9B0B-203C-4D11-B357-1B644FB5682A}"/>
              </a:ext>
            </a:extLst>
          </p:cNvPr>
          <p:cNvSpPr/>
          <p:nvPr/>
        </p:nvSpPr>
        <p:spPr>
          <a:xfrm>
            <a:off x="222584" y="2402266"/>
            <a:ext cx="107615" cy="1801541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5AA14C-B6B4-6427-5268-356B50AE965D}"/>
              </a:ext>
            </a:extLst>
          </p:cNvPr>
          <p:cNvSpPr txBox="1"/>
          <p:nvPr/>
        </p:nvSpPr>
        <p:spPr>
          <a:xfrm>
            <a:off x="419100" y="2305187"/>
            <a:ext cx="53560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TAKING HUMANIZATION TO THE NEXT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2C3D8E-A855-8291-8ED2-149A1D605809}"/>
              </a:ext>
            </a:extLst>
          </p:cNvPr>
          <p:cNvSpPr txBox="1"/>
          <p:nvPr/>
        </p:nvSpPr>
        <p:spPr>
          <a:xfrm>
            <a:off x="485901" y="4658719"/>
            <a:ext cx="4296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Advanced Techniques for Humanizing AI Output; </a:t>
            </a:r>
            <a:br>
              <a:rPr lang="en-US" sz="320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</a:br>
            <a:r>
              <a:rPr lang="en-US" sz="320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AI Persona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B52DED-3BC9-7732-9C0B-F3E7819F66E4}"/>
              </a:ext>
            </a:extLst>
          </p:cNvPr>
          <p:cNvGrpSpPr/>
          <p:nvPr/>
        </p:nvGrpSpPr>
        <p:grpSpPr>
          <a:xfrm>
            <a:off x="4865292" y="-2252161"/>
            <a:ext cx="7326708" cy="7588044"/>
            <a:chOff x="4257008" y="-2421081"/>
            <a:chExt cx="7934992" cy="8218025"/>
          </a:xfrm>
        </p:grpSpPr>
        <p:sp>
          <p:nvSpPr>
            <p:cNvPr id="1125" name="Freeform: Shape 1124">
              <a:extLst>
                <a:ext uri="{FF2B5EF4-FFF2-40B4-BE49-F238E27FC236}">
                  <a16:creationId xmlns:a16="http://schemas.microsoft.com/office/drawing/2014/main" id="{96BA7DCE-D87F-6516-C59D-EC681C1E73B5}"/>
                </a:ext>
              </a:extLst>
            </p:cNvPr>
            <p:cNvSpPr/>
            <p:nvPr/>
          </p:nvSpPr>
          <p:spPr>
            <a:xfrm rot="2700000">
              <a:off x="4828387" y="-2092657"/>
              <a:ext cx="7646644" cy="6989796"/>
            </a:xfrm>
            <a:custGeom>
              <a:avLst/>
              <a:gdLst>
                <a:gd name="connsiteX0" fmla="*/ 0 w 7646644"/>
                <a:gd name="connsiteY0" fmla="*/ 5335152 h 6989796"/>
                <a:gd name="connsiteX1" fmla="*/ 5335152 w 7646644"/>
                <a:gd name="connsiteY1" fmla="*/ 0 h 6989796"/>
                <a:gd name="connsiteX2" fmla="*/ 7646644 w 7646644"/>
                <a:gd name="connsiteY2" fmla="*/ 2311493 h 6989796"/>
                <a:gd name="connsiteX3" fmla="*/ 7646644 w 7646644"/>
                <a:gd name="connsiteY3" fmla="*/ 5715330 h 6989796"/>
                <a:gd name="connsiteX4" fmla="*/ 6372178 w 7646644"/>
                <a:gd name="connsiteY4" fmla="*/ 6989796 h 6989796"/>
                <a:gd name="connsiteX5" fmla="*/ 1274466 w 7646644"/>
                <a:gd name="connsiteY5" fmla="*/ 6989796 h 6989796"/>
                <a:gd name="connsiteX6" fmla="*/ 0 w 7646644"/>
                <a:gd name="connsiteY6" fmla="*/ 5715330 h 698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6644" h="6989796">
                  <a:moveTo>
                    <a:pt x="0" y="5335152"/>
                  </a:moveTo>
                  <a:lnTo>
                    <a:pt x="5335152" y="0"/>
                  </a:lnTo>
                  <a:lnTo>
                    <a:pt x="7646644" y="2311493"/>
                  </a:lnTo>
                  <a:lnTo>
                    <a:pt x="7646644" y="5715330"/>
                  </a:lnTo>
                  <a:cubicBezTo>
                    <a:pt x="7646644" y="6419198"/>
                    <a:pt x="7076046" y="6989796"/>
                    <a:pt x="6372178" y="6989796"/>
                  </a:cubicBezTo>
                  <a:lnTo>
                    <a:pt x="1274466" y="6989796"/>
                  </a:lnTo>
                  <a:cubicBezTo>
                    <a:pt x="570598" y="6989796"/>
                    <a:pt x="0" y="6419198"/>
                    <a:pt x="0" y="5715330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22" name="Freeform: Shape 1121">
              <a:extLst>
                <a:ext uri="{FF2B5EF4-FFF2-40B4-BE49-F238E27FC236}">
                  <a16:creationId xmlns:a16="http://schemas.microsoft.com/office/drawing/2014/main" id="{3569F179-5112-5FA7-B881-C93B1D893326}"/>
                </a:ext>
              </a:extLst>
            </p:cNvPr>
            <p:cNvSpPr/>
            <p:nvPr/>
          </p:nvSpPr>
          <p:spPr>
            <a:xfrm>
              <a:off x="4257008" y="1"/>
              <a:ext cx="7934992" cy="5796943"/>
            </a:xfrm>
            <a:custGeom>
              <a:avLst/>
              <a:gdLst>
                <a:gd name="connsiteX0" fmla="*/ 669391 w 7934992"/>
                <a:gd name="connsiteY0" fmla="*/ 0 h 5796943"/>
                <a:gd name="connsiteX1" fmla="*/ 7934992 w 7934992"/>
                <a:gd name="connsiteY1" fmla="*/ 0 h 5796943"/>
                <a:gd name="connsiteX2" fmla="*/ 7934992 w 7934992"/>
                <a:gd name="connsiteY2" fmla="*/ 2989503 h 5796943"/>
                <a:gd name="connsiteX3" fmla="*/ 5481543 w 7934992"/>
                <a:gd name="connsiteY3" fmla="*/ 5442952 h 5796943"/>
                <a:gd name="connsiteX4" fmla="*/ 3772325 w 7934992"/>
                <a:gd name="connsiteY4" fmla="*/ 5442952 h 5796943"/>
                <a:gd name="connsiteX5" fmla="*/ 353991 w 7934992"/>
                <a:gd name="connsiteY5" fmla="*/ 2024618 h 5796943"/>
                <a:gd name="connsiteX6" fmla="*/ 353991 w 7934992"/>
                <a:gd name="connsiteY6" fmla="*/ 315400 h 579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4992" h="5796943">
                  <a:moveTo>
                    <a:pt x="669391" y="0"/>
                  </a:moveTo>
                  <a:lnTo>
                    <a:pt x="7934992" y="0"/>
                  </a:lnTo>
                  <a:lnTo>
                    <a:pt x="7934992" y="2989503"/>
                  </a:lnTo>
                  <a:lnTo>
                    <a:pt x="5481543" y="5442952"/>
                  </a:lnTo>
                  <a:cubicBezTo>
                    <a:pt x="5009556" y="5914940"/>
                    <a:pt x="4244312" y="5914940"/>
                    <a:pt x="3772325" y="5442952"/>
                  </a:cubicBezTo>
                  <a:lnTo>
                    <a:pt x="353991" y="2024618"/>
                  </a:lnTo>
                  <a:cubicBezTo>
                    <a:pt x="-117996" y="1552631"/>
                    <a:pt x="-117996" y="787387"/>
                    <a:pt x="353991" y="31540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128" name="Picture 2" descr="Digital Marketing - Pooler Digital">
            <a:extLst>
              <a:ext uri="{FF2B5EF4-FFF2-40B4-BE49-F238E27FC236}">
                <a16:creationId xmlns:a16="http://schemas.microsoft.com/office/drawing/2014/main" id="{87260760-5FAB-2907-687A-F27C653CB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8" t="33772" r="21048" b="28591"/>
          <a:stretch/>
        </p:blipFill>
        <p:spPr bwMode="auto">
          <a:xfrm>
            <a:off x="10867571" y="107731"/>
            <a:ext cx="1190171" cy="77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889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F1E9840B-7133-B404-14A4-22A55934A81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AF8724-38A8-7F7A-4C32-204431829ED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6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BC22A20-FEA8-176E-1451-96E65BA9F586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686AE7DD-268E-93D0-F949-C7BADF43CD3C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0744"/>
                <a:chOff x="0" y="0"/>
                <a:chExt cx="12192000" cy="6850744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6C7B1E4F-1CDA-5917-32F4-A2CD3C4B9568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52B62AC3-0C91-90DE-6D50-DDCCE71210E1}"/>
                    </a:ext>
                  </a:extLst>
                </p:cNvPr>
                <p:cNvCxnSpPr/>
                <p:nvPr/>
              </p:nvCxnSpPr>
              <p:spPr>
                <a:xfrm>
                  <a:off x="0" y="62279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4F7DDB4F-44DA-BAC6-B96F-BEECB88D5BB0}"/>
                    </a:ext>
                  </a:extLst>
                </p:cNvPr>
                <p:cNvCxnSpPr/>
                <p:nvPr/>
              </p:nvCxnSpPr>
              <p:spPr>
                <a:xfrm>
                  <a:off x="0" y="124559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88F15022-A276-D28D-5742-866EFA5ED38C}"/>
                    </a:ext>
                  </a:extLst>
                </p:cNvPr>
                <p:cNvCxnSpPr/>
                <p:nvPr/>
              </p:nvCxnSpPr>
              <p:spPr>
                <a:xfrm>
                  <a:off x="0" y="186838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1C751CCA-D6A0-B814-1C35-B876515DF364}"/>
                    </a:ext>
                  </a:extLst>
                </p:cNvPr>
                <p:cNvCxnSpPr/>
                <p:nvPr/>
              </p:nvCxnSpPr>
              <p:spPr>
                <a:xfrm>
                  <a:off x="0" y="249118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1B10784D-50B2-69A6-1130-6BF339DBA28A}"/>
                    </a:ext>
                  </a:extLst>
                </p:cNvPr>
                <p:cNvCxnSpPr/>
                <p:nvPr/>
              </p:nvCxnSpPr>
              <p:spPr>
                <a:xfrm>
                  <a:off x="0" y="311397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85A1A9C0-FEAB-874C-C28E-66AE84F2C706}"/>
                    </a:ext>
                  </a:extLst>
                </p:cNvPr>
                <p:cNvCxnSpPr/>
                <p:nvPr/>
              </p:nvCxnSpPr>
              <p:spPr>
                <a:xfrm>
                  <a:off x="0" y="373677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20055D7-54F8-820E-5D20-09AA6B96B048}"/>
                    </a:ext>
                  </a:extLst>
                </p:cNvPr>
                <p:cNvCxnSpPr/>
                <p:nvPr/>
              </p:nvCxnSpPr>
              <p:spPr>
                <a:xfrm>
                  <a:off x="0" y="435956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B0D89E7D-AB7E-DE17-E62F-D28BB5A7ED9D}"/>
                    </a:ext>
                  </a:extLst>
                </p:cNvPr>
                <p:cNvCxnSpPr/>
                <p:nvPr/>
              </p:nvCxnSpPr>
              <p:spPr>
                <a:xfrm>
                  <a:off x="0" y="498236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FD3130E6-9B86-21A0-B37C-D49221B1F671}"/>
                    </a:ext>
                  </a:extLst>
                </p:cNvPr>
                <p:cNvCxnSpPr/>
                <p:nvPr/>
              </p:nvCxnSpPr>
              <p:spPr>
                <a:xfrm>
                  <a:off x="0" y="560515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4B079F1B-F126-F911-D6EC-390178604EE7}"/>
                    </a:ext>
                  </a:extLst>
                </p:cNvPr>
                <p:cNvCxnSpPr/>
                <p:nvPr/>
              </p:nvCxnSpPr>
              <p:spPr>
                <a:xfrm>
                  <a:off x="0" y="622795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73E25027-AE05-DECE-B6EF-C27A95BD47AF}"/>
                    </a:ext>
                  </a:extLst>
                </p:cNvPr>
                <p:cNvCxnSpPr/>
                <p:nvPr/>
              </p:nvCxnSpPr>
              <p:spPr>
                <a:xfrm>
                  <a:off x="0" y="6850744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51FF312F-E043-D278-998F-FA4A0EA7571D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BFCAA4FA-400D-B993-D393-3B92F4CB5D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AA380406-EEEA-8F11-B2FB-4601A5FC87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A0164D0F-4268-4DC5-4ADA-C6BF013CB1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8336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A62FD28-4656-9AE5-3647-3641E8C725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2505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3F393E60-CB0F-D3A1-ED49-AD7A664789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6673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B1F2EDAA-4299-196C-ADC3-5BF1ACEDF2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0842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A09CA6F9-D135-9C70-89E7-4F42B938A9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5010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6AB42F4-CC82-9FA8-864E-D17F8C14FF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9178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89E15E9E-81CE-58DB-A5E4-239081C499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3347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ADEAE33D-2987-0761-17DB-7571502243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515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C8F07E6E-7CED-F36C-8DAC-4E407887CA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B3781BBE-9536-A4D0-7826-5EC1FE6E34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5852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B29D6A8F-B705-4D5E-1DE3-43B1CFF9A0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0020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C37EBDBE-EA57-90F2-F1FA-A790C68440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34189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BF56E0A3-DC9C-A62A-531C-3C39BD697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98357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2102218F-6BD7-4696-A062-8746E49CFA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526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DF42A7BE-EAE3-F07B-9131-2164501695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6694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8DE35970-4F9D-1283-EE39-15EBF40D41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90862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A43FFA37-719E-2711-2108-541D4DD623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5031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B280920C-772F-E522-6F2D-CD18A767C8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19200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93" name="Picture 192">
            <a:extLst>
              <a:ext uri="{FF2B5EF4-FFF2-40B4-BE49-F238E27FC236}">
                <a16:creationId xmlns:a16="http://schemas.microsoft.com/office/drawing/2014/main" id="{4BE1BAB2-03B7-4722-956D-8001A9FD84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3" r="144" b="45455"/>
          <a:stretch/>
        </p:blipFill>
        <p:spPr>
          <a:xfrm>
            <a:off x="6096000" y="1"/>
            <a:ext cx="6096000" cy="1814308"/>
          </a:xfrm>
          <a:custGeom>
            <a:avLst/>
            <a:gdLst>
              <a:gd name="connsiteX0" fmla="*/ 0 w 6096000"/>
              <a:gd name="connsiteY0" fmla="*/ 0 h 1814308"/>
              <a:gd name="connsiteX1" fmla="*/ 6096000 w 6096000"/>
              <a:gd name="connsiteY1" fmla="*/ 0 h 1814308"/>
              <a:gd name="connsiteX2" fmla="*/ 6096000 w 6096000"/>
              <a:gd name="connsiteY2" fmla="*/ 1814308 h 1814308"/>
              <a:gd name="connsiteX3" fmla="*/ 1150301 w 6096000"/>
              <a:gd name="connsiteY3" fmla="*/ 1814308 h 1814308"/>
              <a:gd name="connsiteX4" fmla="*/ 364478 w 6096000"/>
              <a:gd name="connsiteY4" fmla="*/ 1814308 h 1814308"/>
              <a:gd name="connsiteX5" fmla="*/ 0 w 6096000"/>
              <a:gd name="connsiteY5" fmla="*/ 1449830 h 1814308"/>
              <a:gd name="connsiteX6" fmla="*/ 0 w 6096000"/>
              <a:gd name="connsiteY6" fmla="*/ 973577 h 181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1814308">
                <a:moveTo>
                  <a:pt x="0" y="0"/>
                </a:moveTo>
                <a:lnTo>
                  <a:pt x="6096000" y="0"/>
                </a:lnTo>
                <a:lnTo>
                  <a:pt x="6096000" y="1814308"/>
                </a:lnTo>
                <a:lnTo>
                  <a:pt x="1150301" y="1814308"/>
                </a:lnTo>
                <a:lnTo>
                  <a:pt x="364478" y="1814308"/>
                </a:lnTo>
                <a:cubicBezTo>
                  <a:pt x="163183" y="1814308"/>
                  <a:pt x="0" y="1651126"/>
                  <a:pt x="0" y="1449830"/>
                </a:cubicBezTo>
                <a:lnTo>
                  <a:pt x="0" y="973577"/>
                </a:lnTo>
                <a:close/>
              </a:path>
            </a:pathLst>
          </a:custGeom>
        </p:spPr>
      </p:pic>
      <p:sp>
        <p:nvSpPr>
          <p:cNvPr id="191" name="Freeform: Shape 190">
            <a:extLst>
              <a:ext uri="{FF2B5EF4-FFF2-40B4-BE49-F238E27FC236}">
                <a16:creationId xmlns:a16="http://schemas.microsoft.com/office/drawing/2014/main" id="{59836436-5EFA-48FF-8DD6-FEAEED0CBE21}"/>
              </a:ext>
            </a:extLst>
          </p:cNvPr>
          <p:cNvSpPr/>
          <p:nvPr/>
        </p:nvSpPr>
        <p:spPr>
          <a:xfrm>
            <a:off x="6096000" y="1"/>
            <a:ext cx="6096000" cy="1814309"/>
          </a:xfrm>
          <a:custGeom>
            <a:avLst/>
            <a:gdLst>
              <a:gd name="connsiteX0" fmla="*/ 0 w 6096000"/>
              <a:gd name="connsiteY0" fmla="*/ 0 h 1814309"/>
              <a:gd name="connsiteX1" fmla="*/ 6096000 w 6096000"/>
              <a:gd name="connsiteY1" fmla="*/ 0 h 1814309"/>
              <a:gd name="connsiteX2" fmla="*/ 6096000 w 6096000"/>
              <a:gd name="connsiteY2" fmla="*/ 1814309 h 1814309"/>
              <a:gd name="connsiteX3" fmla="*/ 1150301 w 6096000"/>
              <a:gd name="connsiteY3" fmla="*/ 1814309 h 1814309"/>
              <a:gd name="connsiteX4" fmla="*/ 364478 w 6096000"/>
              <a:gd name="connsiteY4" fmla="*/ 1814309 h 1814309"/>
              <a:gd name="connsiteX5" fmla="*/ 0 w 6096000"/>
              <a:gd name="connsiteY5" fmla="*/ 1449831 h 1814309"/>
              <a:gd name="connsiteX6" fmla="*/ 0 w 6096000"/>
              <a:gd name="connsiteY6" fmla="*/ 973578 h 1814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1814309">
                <a:moveTo>
                  <a:pt x="0" y="0"/>
                </a:moveTo>
                <a:lnTo>
                  <a:pt x="6096000" y="0"/>
                </a:lnTo>
                <a:lnTo>
                  <a:pt x="6096000" y="1814309"/>
                </a:lnTo>
                <a:lnTo>
                  <a:pt x="1150301" y="1814309"/>
                </a:lnTo>
                <a:lnTo>
                  <a:pt x="364478" y="1814309"/>
                </a:lnTo>
                <a:cubicBezTo>
                  <a:pt x="163183" y="1814309"/>
                  <a:pt x="0" y="1651127"/>
                  <a:pt x="0" y="1449831"/>
                </a:cubicBezTo>
                <a:lnTo>
                  <a:pt x="0" y="973578"/>
                </a:lnTo>
                <a:close/>
              </a:path>
            </a:pathLst>
          </a:custGeom>
          <a:gradFill>
            <a:gsLst>
              <a:gs pos="6000">
                <a:schemeClr val="tx1"/>
              </a:gs>
              <a:gs pos="100000">
                <a:srgbClr val="0A5482">
                  <a:alpha val="33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1513E096-F951-4357-B889-CB2FEDD7E95C}"/>
              </a:ext>
            </a:extLst>
          </p:cNvPr>
          <p:cNvGrpSpPr/>
          <p:nvPr/>
        </p:nvGrpSpPr>
        <p:grpSpPr>
          <a:xfrm>
            <a:off x="419100" y="107731"/>
            <a:ext cx="11638642" cy="1848745"/>
            <a:chOff x="419100" y="175947"/>
            <a:chExt cx="11638642" cy="1848745"/>
          </a:xfrm>
        </p:grpSpPr>
        <p:pic>
          <p:nvPicPr>
            <p:cNvPr id="261" name="Picture 2" descr="Digital Marketing - Pooler Digital">
              <a:extLst>
                <a:ext uri="{FF2B5EF4-FFF2-40B4-BE49-F238E27FC236}">
                  <a16:creationId xmlns:a16="http://schemas.microsoft.com/office/drawing/2014/main" id="{69ECBA74-FEEB-47A5-874C-7F88E6C7CB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48" t="33772" r="21048" b="28591"/>
            <a:stretch/>
          </p:blipFill>
          <p:spPr bwMode="auto">
            <a:xfrm>
              <a:off x="10867571" y="175947"/>
              <a:ext cx="1190171" cy="773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59DFEF85-E0C8-4512-997B-C54536600E27}"/>
                </a:ext>
              </a:extLst>
            </p:cNvPr>
            <p:cNvSpPr txBox="1"/>
            <p:nvPr/>
          </p:nvSpPr>
          <p:spPr>
            <a:xfrm>
              <a:off x="419100" y="270366"/>
              <a:ext cx="473184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0" u="none" strike="noStrike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PROMPT ENGINEERING: THE ART OF TALKING TO AI</a:t>
              </a:r>
            </a:p>
          </p:txBody>
        </p: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078181BD-FF53-4693-9714-872F9315CCFA}"/>
              </a:ext>
            </a:extLst>
          </p:cNvPr>
          <p:cNvSpPr/>
          <p:nvPr/>
        </p:nvSpPr>
        <p:spPr>
          <a:xfrm>
            <a:off x="0" y="6794500"/>
            <a:ext cx="12192000" cy="63500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ptos Display" panose="020B0004020202020204" pitchFamily="34" charset="0"/>
            </a:endParaRP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87401E67-73C2-4E80-B9F9-802E0CC85313}"/>
              </a:ext>
            </a:extLst>
          </p:cNvPr>
          <p:cNvSpPr/>
          <p:nvPr/>
        </p:nvSpPr>
        <p:spPr>
          <a:xfrm>
            <a:off x="0" y="299229"/>
            <a:ext cx="326186" cy="476103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FD76F2-795B-4334-A3F2-4F0E85CFB2CF}"/>
              </a:ext>
            </a:extLst>
          </p:cNvPr>
          <p:cNvGrpSpPr/>
          <p:nvPr/>
        </p:nvGrpSpPr>
        <p:grpSpPr>
          <a:xfrm>
            <a:off x="426454" y="2102399"/>
            <a:ext cx="2251377" cy="2065975"/>
            <a:chOff x="426454" y="1618982"/>
            <a:chExt cx="2034899" cy="1867325"/>
          </a:xfrm>
        </p:grpSpPr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C32D6632-81AD-4D50-A99D-1C737671CC0C}"/>
                </a:ext>
              </a:extLst>
            </p:cNvPr>
            <p:cNvGrpSpPr/>
            <p:nvPr/>
          </p:nvGrpSpPr>
          <p:grpSpPr>
            <a:xfrm>
              <a:off x="426454" y="1618982"/>
              <a:ext cx="2034899" cy="1867325"/>
              <a:chOff x="426454" y="1618982"/>
              <a:chExt cx="2034899" cy="1867325"/>
            </a:xfrm>
          </p:grpSpPr>
          <p:sp>
            <p:nvSpPr>
              <p:cNvPr id="257" name="Rectangle: Rounded Corners 256">
                <a:extLst>
                  <a:ext uri="{FF2B5EF4-FFF2-40B4-BE49-F238E27FC236}">
                    <a16:creationId xmlns:a16="http://schemas.microsoft.com/office/drawing/2014/main" id="{6B7D3F50-44E3-4174-ACF8-EF580126694D}"/>
                  </a:ext>
                </a:extLst>
              </p:cNvPr>
              <p:cNvSpPr/>
              <p:nvPr/>
            </p:nvSpPr>
            <p:spPr>
              <a:xfrm>
                <a:off x="426454" y="1618983"/>
                <a:ext cx="1956929" cy="1867324"/>
              </a:xfrm>
              <a:prstGeom prst="roundRect">
                <a:avLst>
                  <a:gd name="adj" fmla="val 6925"/>
                </a:avLst>
              </a:prstGeom>
              <a:solidFill>
                <a:schemeClr val="bg1"/>
              </a:solidFill>
              <a:ln w="6350">
                <a:solidFill>
                  <a:srgbClr val="9C339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ptos Display" panose="020B0004020202020204" pitchFamily="34" charset="0"/>
                </a:endParaRPr>
              </a:p>
            </p:txBody>
          </p:sp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2369BBDD-5B7B-4399-9759-809EBCEF7841}"/>
                  </a:ext>
                </a:extLst>
              </p:cNvPr>
              <p:cNvSpPr txBox="1"/>
              <p:nvPr/>
            </p:nvSpPr>
            <p:spPr>
              <a:xfrm>
                <a:off x="478482" y="2274548"/>
                <a:ext cx="1982871" cy="639821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spAutoFit/>
              </a:bodyPr>
              <a:lstStyle/>
              <a:p>
                <a:r>
                  <a:rPr lang="en-US" sz="2000" i="0" u="none" strike="noStrike" dirty="0">
                    <a:solidFill>
                      <a:srgbClr val="000000"/>
                    </a:solidFill>
                    <a:effectLst/>
                    <a:latin typeface="Aptos Display" panose="020B0004020202020204" pitchFamily="34" charset="0"/>
                    <a:cs typeface="Arial" panose="020B0604020202020204" pitchFamily="34" charset="0"/>
                  </a:rPr>
                  <a:t>Understanding LLMs</a:t>
                </a:r>
              </a:p>
            </p:txBody>
          </p:sp>
          <p:sp>
            <p:nvSpPr>
              <p:cNvPr id="259" name="Rectangle: Top Corners Rounded 258">
                <a:extLst>
                  <a:ext uri="{FF2B5EF4-FFF2-40B4-BE49-F238E27FC236}">
                    <a16:creationId xmlns:a16="http://schemas.microsoft.com/office/drawing/2014/main" id="{78C1967E-C9EC-40A5-AA21-B90981F76B1B}"/>
                  </a:ext>
                </a:extLst>
              </p:cNvPr>
              <p:cNvSpPr/>
              <p:nvPr/>
            </p:nvSpPr>
            <p:spPr>
              <a:xfrm>
                <a:off x="576974" y="1618982"/>
                <a:ext cx="506494" cy="587170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9C3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grpSp>
          <p:nvGrpSpPr>
            <p:cNvPr id="1134" name="Graphic 1132">
              <a:extLst>
                <a:ext uri="{FF2B5EF4-FFF2-40B4-BE49-F238E27FC236}">
                  <a16:creationId xmlns:a16="http://schemas.microsoft.com/office/drawing/2014/main" id="{2DF3D701-A3B5-4FD2-9968-6042A99FD8D2}"/>
                </a:ext>
              </a:extLst>
            </p:cNvPr>
            <p:cNvGrpSpPr/>
            <p:nvPr/>
          </p:nvGrpSpPr>
          <p:grpSpPr>
            <a:xfrm>
              <a:off x="661335" y="1715849"/>
              <a:ext cx="352234" cy="352177"/>
              <a:chOff x="-1455459" y="-23"/>
              <a:chExt cx="416289" cy="416222"/>
            </a:xfrm>
            <a:solidFill>
              <a:schemeClr val="bg1"/>
            </a:solidFill>
          </p:grpSpPr>
          <p:sp>
            <p:nvSpPr>
              <p:cNvPr id="1135" name="Graphic 1132">
                <a:extLst>
                  <a:ext uri="{FF2B5EF4-FFF2-40B4-BE49-F238E27FC236}">
                    <a16:creationId xmlns:a16="http://schemas.microsoft.com/office/drawing/2014/main" id="{03C2513A-4D72-4FAC-ACCB-164C198ABB5B}"/>
                  </a:ext>
                </a:extLst>
              </p:cNvPr>
              <p:cNvSpPr/>
              <p:nvPr/>
            </p:nvSpPr>
            <p:spPr>
              <a:xfrm>
                <a:off x="-1455459" y="-23"/>
                <a:ext cx="416289" cy="416222"/>
              </a:xfrm>
              <a:custGeom>
                <a:avLst/>
                <a:gdLst>
                  <a:gd name="connsiteX0" fmla="*/ 154527 w 416289"/>
                  <a:gd name="connsiteY0" fmla="*/ 268604 h 416222"/>
                  <a:gd name="connsiteX1" fmla="*/ 154527 w 416289"/>
                  <a:gd name="connsiteY1" fmla="*/ 375577 h 416222"/>
                  <a:gd name="connsiteX2" fmla="*/ 194060 w 416289"/>
                  <a:gd name="connsiteY2" fmla="*/ 375577 h 416222"/>
                  <a:gd name="connsiteX3" fmla="*/ 194631 w 416289"/>
                  <a:gd name="connsiteY3" fmla="*/ 370157 h 416222"/>
                  <a:gd name="connsiteX4" fmla="*/ 216630 w 416289"/>
                  <a:gd name="connsiteY4" fmla="*/ 349165 h 416222"/>
                  <a:gd name="connsiteX5" fmla="*/ 248176 w 416289"/>
                  <a:gd name="connsiteY5" fmla="*/ 349149 h 416222"/>
                  <a:gd name="connsiteX6" fmla="*/ 265426 w 416289"/>
                  <a:gd name="connsiteY6" fmla="*/ 306947 h 416222"/>
                  <a:gd name="connsiteX7" fmla="*/ 276064 w 416289"/>
                  <a:gd name="connsiteY7" fmla="*/ 296325 h 416222"/>
                  <a:gd name="connsiteX8" fmla="*/ 280931 w 416289"/>
                  <a:gd name="connsiteY8" fmla="*/ 281978 h 416222"/>
                  <a:gd name="connsiteX9" fmla="*/ 268346 w 416289"/>
                  <a:gd name="connsiteY9" fmla="*/ 281961 h 416222"/>
                  <a:gd name="connsiteX10" fmla="*/ 235138 w 416289"/>
                  <a:gd name="connsiteY10" fmla="*/ 248233 h 416222"/>
                  <a:gd name="connsiteX11" fmla="*/ 219415 w 416289"/>
                  <a:gd name="connsiteY11" fmla="*/ 209908 h 416222"/>
                  <a:gd name="connsiteX12" fmla="*/ 220506 w 416289"/>
                  <a:gd name="connsiteY12" fmla="*/ 206569 h 416222"/>
                  <a:gd name="connsiteX13" fmla="*/ 235071 w 416289"/>
                  <a:gd name="connsiteY13" fmla="*/ 169065 h 416222"/>
                  <a:gd name="connsiteX14" fmla="*/ 235910 w 416289"/>
                  <a:gd name="connsiteY14" fmla="*/ 155826 h 416222"/>
                  <a:gd name="connsiteX15" fmla="*/ 207283 w 416289"/>
                  <a:gd name="connsiteY15" fmla="*/ 135706 h 416222"/>
                  <a:gd name="connsiteX16" fmla="*/ 197668 w 416289"/>
                  <a:gd name="connsiteY16" fmla="*/ 134331 h 416222"/>
                  <a:gd name="connsiteX17" fmla="*/ 184093 w 416289"/>
                  <a:gd name="connsiteY17" fmla="*/ 134280 h 416222"/>
                  <a:gd name="connsiteX18" fmla="*/ 174445 w 416289"/>
                  <a:gd name="connsiteY18" fmla="*/ 221788 h 416222"/>
                  <a:gd name="connsiteX19" fmla="*/ 140633 w 416289"/>
                  <a:gd name="connsiteY19" fmla="*/ 255080 h 416222"/>
                  <a:gd name="connsiteX20" fmla="*/ 100663 w 416289"/>
                  <a:gd name="connsiteY20" fmla="*/ 255113 h 416222"/>
                  <a:gd name="connsiteX21" fmla="*/ 100646 w 416289"/>
                  <a:gd name="connsiteY21" fmla="*/ 266624 h 416222"/>
                  <a:gd name="connsiteX22" fmla="*/ 80376 w 416289"/>
                  <a:gd name="connsiteY22" fmla="*/ 280384 h 416222"/>
                  <a:gd name="connsiteX23" fmla="*/ 60525 w 416289"/>
                  <a:gd name="connsiteY23" fmla="*/ 264309 h 416222"/>
                  <a:gd name="connsiteX24" fmla="*/ 38023 w 416289"/>
                  <a:gd name="connsiteY24" fmla="*/ 254862 h 416222"/>
                  <a:gd name="connsiteX25" fmla="*/ 33 w 416289"/>
                  <a:gd name="connsiteY25" fmla="*/ 216720 h 416222"/>
                  <a:gd name="connsiteX26" fmla="*/ 50 w 416289"/>
                  <a:gd name="connsiteY26" fmla="*/ 155490 h 416222"/>
                  <a:gd name="connsiteX27" fmla="*/ 34298 w 416289"/>
                  <a:gd name="connsiteY27" fmla="*/ 120940 h 416222"/>
                  <a:gd name="connsiteX28" fmla="*/ 84621 w 416289"/>
                  <a:gd name="connsiteY28" fmla="*/ 120772 h 416222"/>
                  <a:gd name="connsiteX29" fmla="*/ 85124 w 416289"/>
                  <a:gd name="connsiteY29" fmla="*/ 120621 h 416222"/>
                  <a:gd name="connsiteX30" fmla="*/ 81097 w 416289"/>
                  <a:gd name="connsiteY30" fmla="*/ 29472 h 416222"/>
                  <a:gd name="connsiteX31" fmla="*/ 113315 w 416289"/>
                  <a:gd name="connsiteY31" fmla="*/ 174 h 416222"/>
                  <a:gd name="connsiteX32" fmla="*/ 222368 w 416289"/>
                  <a:gd name="connsiteY32" fmla="*/ 191 h 416222"/>
                  <a:gd name="connsiteX33" fmla="*/ 254972 w 416289"/>
                  <a:gd name="connsiteY33" fmla="*/ 32912 h 416222"/>
                  <a:gd name="connsiteX34" fmla="*/ 255022 w 416289"/>
                  <a:gd name="connsiteY34" fmla="*/ 73922 h 416222"/>
                  <a:gd name="connsiteX35" fmla="*/ 309138 w 416289"/>
                  <a:gd name="connsiteY35" fmla="*/ 73973 h 416222"/>
                  <a:gd name="connsiteX36" fmla="*/ 400925 w 416289"/>
                  <a:gd name="connsiteY36" fmla="*/ 126108 h 416222"/>
                  <a:gd name="connsiteX37" fmla="*/ 356239 w 416289"/>
                  <a:gd name="connsiteY37" fmla="*/ 276676 h 416222"/>
                  <a:gd name="connsiteX38" fmla="*/ 348202 w 416289"/>
                  <a:gd name="connsiteY38" fmla="*/ 280753 h 416222"/>
                  <a:gd name="connsiteX39" fmla="*/ 350350 w 416289"/>
                  <a:gd name="connsiteY39" fmla="*/ 283673 h 416222"/>
                  <a:gd name="connsiteX40" fmla="*/ 368657 w 416289"/>
                  <a:gd name="connsiteY40" fmla="*/ 319330 h 416222"/>
                  <a:gd name="connsiteX41" fmla="*/ 354645 w 416289"/>
                  <a:gd name="connsiteY41" fmla="*/ 373463 h 416222"/>
                  <a:gd name="connsiteX42" fmla="*/ 311789 w 416289"/>
                  <a:gd name="connsiteY42" fmla="*/ 402677 h 416222"/>
                  <a:gd name="connsiteX43" fmla="*/ 251398 w 416289"/>
                  <a:gd name="connsiteY43" fmla="*/ 402979 h 416222"/>
                  <a:gd name="connsiteX44" fmla="*/ 241615 w 416289"/>
                  <a:gd name="connsiteY44" fmla="*/ 407224 h 416222"/>
                  <a:gd name="connsiteX45" fmla="*/ 220690 w 416289"/>
                  <a:gd name="connsiteY45" fmla="*/ 416218 h 416222"/>
                  <a:gd name="connsiteX46" fmla="*/ 141841 w 416289"/>
                  <a:gd name="connsiteY46" fmla="*/ 416168 h 416222"/>
                  <a:gd name="connsiteX47" fmla="*/ 114187 w 416289"/>
                  <a:gd name="connsiteY47" fmla="*/ 388833 h 416222"/>
                  <a:gd name="connsiteX48" fmla="*/ 114187 w 416289"/>
                  <a:gd name="connsiteY48" fmla="*/ 289848 h 416222"/>
                  <a:gd name="connsiteX49" fmla="*/ 135045 w 416289"/>
                  <a:gd name="connsiteY49" fmla="*/ 268604 h 416222"/>
                  <a:gd name="connsiteX50" fmla="*/ 154527 w 416289"/>
                  <a:gd name="connsiteY50" fmla="*/ 268604 h 416222"/>
                  <a:gd name="connsiteX51" fmla="*/ 328720 w 416289"/>
                  <a:gd name="connsiteY51" fmla="*/ 243451 h 416222"/>
                  <a:gd name="connsiteX52" fmla="*/ 339174 w 416289"/>
                  <a:gd name="connsiteY52" fmla="*/ 262496 h 416222"/>
                  <a:gd name="connsiteX53" fmla="*/ 349695 w 416289"/>
                  <a:gd name="connsiteY53" fmla="*/ 265030 h 416222"/>
                  <a:gd name="connsiteX54" fmla="*/ 400824 w 416289"/>
                  <a:gd name="connsiteY54" fmla="*/ 161850 h 416222"/>
                  <a:gd name="connsiteX55" fmla="*/ 314726 w 416289"/>
                  <a:gd name="connsiteY55" fmla="*/ 87581 h 416222"/>
                  <a:gd name="connsiteX56" fmla="*/ 222469 w 416289"/>
                  <a:gd name="connsiteY56" fmla="*/ 87397 h 416222"/>
                  <a:gd name="connsiteX57" fmla="*/ 208021 w 416289"/>
                  <a:gd name="connsiteY57" fmla="*/ 102180 h 416222"/>
                  <a:gd name="connsiteX58" fmla="*/ 250911 w 416289"/>
                  <a:gd name="connsiteY58" fmla="*/ 140455 h 416222"/>
                  <a:gd name="connsiteX59" fmla="*/ 287861 w 416289"/>
                  <a:gd name="connsiteY59" fmla="*/ 101844 h 416222"/>
                  <a:gd name="connsiteX60" fmla="*/ 287861 w 416289"/>
                  <a:gd name="connsiteY60" fmla="*/ 114178 h 416222"/>
                  <a:gd name="connsiteX61" fmla="*/ 276299 w 416289"/>
                  <a:gd name="connsiteY61" fmla="*/ 114194 h 416222"/>
                  <a:gd name="connsiteX62" fmla="*/ 261734 w 416289"/>
                  <a:gd name="connsiteY62" fmla="*/ 127216 h 416222"/>
                  <a:gd name="connsiteX63" fmla="*/ 276366 w 416289"/>
                  <a:gd name="connsiteY63" fmla="*/ 141009 h 416222"/>
                  <a:gd name="connsiteX64" fmla="*/ 299859 w 416289"/>
                  <a:gd name="connsiteY64" fmla="*/ 141059 h 416222"/>
                  <a:gd name="connsiteX65" fmla="*/ 328703 w 416289"/>
                  <a:gd name="connsiteY65" fmla="*/ 168830 h 416222"/>
                  <a:gd name="connsiteX66" fmla="*/ 334593 w 416289"/>
                  <a:gd name="connsiteY66" fmla="*/ 177120 h 416222"/>
                  <a:gd name="connsiteX67" fmla="*/ 349192 w 416289"/>
                  <a:gd name="connsiteY67" fmla="*/ 226872 h 416222"/>
                  <a:gd name="connsiteX68" fmla="*/ 328720 w 416289"/>
                  <a:gd name="connsiteY68" fmla="*/ 243451 h 416222"/>
                  <a:gd name="connsiteX69" fmla="*/ 87155 w 416289"/>
                  <a:gd name="connsiteY69" fmla="*/ 241740 h 416222"/>
                  <a:gd name="connsiteX70" fmla="*/ 140045 w 416289"/>
                  <a:gd name="connsiteY70" fmla="*/ 241689 h 416222"/>
                  <a:gd name="connsiteX71" fmla="*/ 160953 w 416289"/>
                  <a:gd name="connsiteY71" fmla="*/ 222191 h 416222"/>
                  <a:gd name="connsiteX72" fmla="*/ 161054 w 416289"/>
                  <a:gd name="connsiteY72" fmla="*/ 162991 h 416222"/>
                  <a:gd name="connsiteX73" fmla="*/ 135448 w 416289"/>
                  <a:gd name="connsiteY73" fmla="*/ 138458 h 416222"/>
                  <a:gd name="connsiteX74" fmla="*/ 126135 w 416289"/>
                  <a:gd name="connsiteY74" fmla="*/ 134482 h 416222"/>
                  <a:gd name="connsiteX75" fmla="*/ 34818 w 416289"/>
                  <a:gd name="connsiteY75" fmla="*/ 134347 h 416222"/>
                  <a:gd name="connsiteX76" fmla="*/ 13406 w 416289"/>
                  <a:gd name="connsiteY76" fmla="*/ 155943 h 416222"/>
                  <a:gd name="connsiteX77" fmla="*/ 13390 w 416289"/>
                  <a:gd name="connsiteY77" fmla="*/ 219607 h 416222"/>
                  <a:gd name="connsiteX78" fmla="*/ 35103 w 416289"/>
                  <a:gd name="connsiteY78" fmla="*/ 241421 h 416222"/>
                  <a:gd name="connsiteX79" fmla="*/ 72355 w 416289"/>
                  <a:gd name="connsiteY79" fmla="*/ 257613 h 416222"/>
                  <a:gd name="connsiteX80" fmla="*/ 79453 w 416289"/>
                  <a:gd name="connsiteY80" fmla="*/ 264695 h 416222"/>
                  <a:gd name="connsiteX81" fmla="*/ 87155 w 416289"/>
                  <a:gd name="connsiteY81" fmla="*/ 269460 h 416222"/>
                  <a:gd name="connsiteX82" fmla="*/ 87155 w 416289"/>
                  <a:gd name="connsiteY82" fmla="*/ 241740 h 416222"/>
                  <a:gd name="connsiteX83" fmla="*/ 241615 w 416289"/>
                  <a:gd name="connsiteY83" fmla="*/ 73520 h 416222"/>
                  <a:gd name="connsiteX84" fmla="*/ 241581 w 416289"/>
                  <a:gd name="connsiteY84" fmla="*/ 35060 h 416222"/>
                  <a:gd name="connsiteX85" fmla="*/ 220053 w 416289"/>
                  <a:gd name="connsiteY85" fmla="*/ 13548 h 416222"/>
                  <a:gd name="connsiteX86" fmla="*/ 115194 w 416289"/>
                  <a:gd name="connsiteY86" fmla="*/ 13548 h 416222"/>
                  <a:gd name="connsiteX87" fmla="*/ 93967 w 416289"/>
                  <a:gd name="connsiteY87" fmla="*/ 34489 h 416222"/>
                  <a:gd name="connsiteX88" fmla="*/ 93967 w 416289"/>
                  <a:gd name="connsiteY88" fmla="*/ 99915 h 416222"/>
                  <a:gd name="connsiteX89" fmla="*/ 115161 w 416289"/>
                  <a:gd name="connsiteY89" fmla="*/ 120571 h 416222"/>
                  <a:gd name="connsiteX90" fmla="*/ 153184 w 416289"/>
                  <a:gd name="connsiteY90" fmla="*/ 137066 h 416222"/>
                  <a:gd name="connsiteX91" fmla="*/ 160316 w 416289"/>
                  <a:gd name="connsiteY91" fmla="*/ 144147 h 416222"/>
                  <a:gd name="connsiteX92" fmla="*/ 168286 w 416289"/>
                  <a:gd name="connsiteY92" fmla="*/ 148728 h 416222"/>
                  <a:gd name="connsiteX93" fmla="*/ 168286 w 416289"/>
                  <a:gd name="connsiteY93" fmla="*/ 120722 h 416222"/>
                  <a:gd name="connsiteX94" fmla="*/ 198037 w 416289"/>
                  <a:gd name="connsiteY94" fmla="*/ 120722 h 416222"/>
                  <a:gd name="connsiteX95" fmla="*/ 201997 w 416289"/>
                  <a:gd name="connsiteY95" fmla="*/ 82329 h 416222"/>
                  <a:gd name="connsiteX96" fmla="*/ 241615 w 416289"/>
                  <a:gd name="connsiteY96" fmla="*/ 73520 h 416222"/>
                  <a:gd name="connsiteX97" fmla="*/ 250273 w 416289"/>
                  <a:gd name="connsiteY97" fmla="*/ 255566 h 416222"/>
                  <a:gd name="connsiteX98" fmla="*/ 271131 w 416289"/>
                  <a:gd name="connsiteY98" fmla="*/ 268554 h 416222"/>
                  <a:gd name="connsiteX99" fmla="*/ 302325 w 416289"/>
                  <a:gd name="connsiteY99" fmla="*/ 252982 h 416222"/>
                  <a:gd name="connsiteX100" fmla="*/ 314558 w 416289"/>
                  <a:gd name="connsiteY100" fmla="*/ 257412 h 416222"/>
                  <a:gd name="connsiteX101" fmla="*/ 298785 w 416289"/>
                  <a:gd name="connsiteY101" fmla="*/ 279612 h 416222"/>
                  <a:gd name="connsiteX102" fmla="*/ 294371 w 416289"/>
                  <a:gd name="connsiteY102" fmla="*/ 285435 h 416222"/>
                  <a:gd name="connsiteX103" fmla="*/ 336506 w 416289"/>
                  <a:gd name="connsiteY103" fmla="*/ 280954 h 416222"/>
                  <a:gd name="connsiteX104" fmla="*/ 331220 w 416289"/>
                  <a:gd name="connsiteY104" fmla="*/ 273554 h 416222"/>
                  <a:gd name="connsiteX105" fmla="*/ 317159 w 416289"/>
                  <a:gd name="connsiteY105" fmla="*/ 246555 h 416222"/>
                  <a:gd name="connsiteX106" fmla="*/ 328183 w 416289"/>
                  <a:gd name="connsiteY106" fmla="*/ 226554 h 416222"/>
                  <a:gd name="connsiteX107" fmla="*/ 328989 w 416289"/>
                  <a:gd name="connsiteY107" fmla="*/ 226352 h 416222"/>
                  <a:gd name="connsiteX108" fmla="*/ 342195 w 416289"/>
                  <a:gd name="connsiteY108" fmla="*/ 205293 h 416222"/>
                  <a:gd name="connsiteX109" fmla="*/ 324240 w 416289"/>
                  <a:gd name="connsiteY109" fmla="*/ 188111 h 416222"/>
                  <a:gd name="connsiteX110" fmla="*/ 316437 w 416289"/>
                  <a:gd name="connsiteY110" fmla="*/ 187574 h 416222"/>
                  <a:gd name="connsiteX111" fmla="*/ 315699 w 416289"/>
                  <a:gd name="connsiteY111" fmla="*/ 185392 h 416222"/>
                  <a:gd name="connsiteX112" fmla="*/ 315464 w 416289"/>
                  <a:gd name="connsiteY112" fmla="*/ 169468 h 416222"/>
                  <a:gd name="connsiteX113" fmla="*/ 300295 w 416289"/>
                  <a:gd name="connsiteY113" fmla="*/ 154517 h 416222"/>
                  <a:gd name="connsiteX114" fmla="*/ 262557 w 416289"/>
                  <a:gd name="connsiteY114" fmla="*/ 154483 h 416222"/>
                  <a:gd name="connsiteX115" fmla="*/ 248310 w 416289"/>
                  <a:gd name="connsiteY115" fmla="*/ 168813 h 416222"/>
                  <a:gd name="connsiteX116" fmla="*/ 236581 w 416289"/>
                  <a:gd name="connsiteY116" fmla="*/ 209035 h 416222"/>
                  <a:gd name="connsiteX117" fmla="*/ 287928 w 416289"/>
                  <a:gd name="connsiteY117" fmla="*/ 215814 h 416222"/>
                  <a:gd name="connsiteX118" fmla="*/ 250273 w 416289"/>
                  <a:gd name="connsiteY118" fmla="*/ 255566 h 416222"/>
                  <a:gd name="connsiteX119" fmla="*/ 248730 w 416289"/>
                  <a:gd name="connsiteY119" fmla="*/ 362556 h 416222"/>
                  <a:gd name="connsiteX120" fmla="*/ 248730 w 416289"/>
                  <a:gd name="connsiteY120" fmla="*/ 389186 h 416222"/>
                  <a:gd name="connsiteX121" fmla="*/ 315951 w 416289"/>
                  <a:gd name="connsiteY121" fmla="*/ 388900 h 416222"/>
                  <a:gd name="connsiteX122" fmla="*/ 340651 w 416289"/>
                  <a:gd name="connsiteY122" fmla="*/ 371399 h 416222"/>
                  <a:gd name="connsiteX123" fmla="*/ 355384 w 416289"/>
                  <a:gd name="connsiteY123" fmla="*/ 312535 h 416222"/>
                  <a:gd name="connsiteX124" fmla="*/ 341909 w 416289"/>
                  <a:gd name="connsiteY124" fmla="*/ 295503 h 416222"/>
                  <a:gd name="connsiteX125" fmla="*/ 325230 w 416289"/>
                  <a:gd name="connsiteY125" fmla="*/ 308625 h 416222"/>
                  <a:gd name="connsiteX126" fmla="*/ 318870 w 416289"/>
                  <a:gd name="connsiteY126" fmla="*/ 338007 h 416222"/>
                  <a:gd name="connsiteX127" fmla="*/ 325482 w 416289"/>
                  <a:gd name="connsiteY127" fmla="*/ 363697 h 416222"/>
                  <a:gd name="connsiteX128" fmla="*/ 325515 w 416289"/>
                  <a:gd name="connsiteY128" fmla="*/ 363730 h 416222"/>
                  <a:gd name="connsiteX129" fmla="*/ 318384 w 416289"/>
                  <a:gd name="connsiteY129" fmla="*/ 373345 h 416222"/>
                  <a:gd name="connsiteX130" fmla="*/ 303466 w 416289"/>
                  <a:gd name="connsiteY130" fmla="*/ 363009 h 416222"/>
                  <a:gd name="connsiteX131" fmla="*/ 248730 w 416289"/>
                  <a:gd name="connsiteY131" fmla="*/ 362556 h 416222"/>
                  <a:gd name="connsiteX132" fmla="*/ 262540 w 416289"/>
                  <a:gd name="connsiteY132" fmla="*/ 348645 h 416222"/>
                  <a:gd name="connsiteX133" fmla="*/ 303215 w 416289"/>
                  <a:gd name="connsiteY133" fmla="*/ 348645 h 416222"/>
                  <a:gd name="connsiteX134" fmla="*/ 313669 w 416289"/>
                  <a:gd name="connsiteY134" fmla="*/ 297667 h 416222"/>
                  <a:gd name="connsiteX135" fmla="*/ 262540 w 416289"/>
                  <a:gd name="connsiteY135" fmla="*/ 348645 h 416222"/>
                  <a:gd name="connsiteX136" fmla="*/ 127427 w 416289"/>
                  <a:gd name="connsiteY136" fmla="*/ 389588 h 416222"/>
                  <a:gd name="connsiteX137" fmla="*/ 141019 w 416289"/>
                  <a:gd name="connsiteY137" fmla="*/ 402744 h 416222"/>
                  <a:gd name="connsiteX138" fmla="*/ 221462 w 416289"/>
                  <a:gd name="connsiteY138" fmla="*/ 402727 h 416222"/>
                  <a:gd name="connsiteX139" fmla="*/ 233863 w 416289"/>
                  <a:gd name="connsiteY139" fmla="*/ 389588 h 416222"/>
                  <a:gd name="connsiteX140" fmla="*/ 127427 w 416289"/>
                  <a:gd name="connsiteY140" fmla="*/ 389588 h 416222"/>
                  <a:gd name="connsiteX141" fmla="*/ 140465 w 416289"/>
                  <a:gd name="connsiteY141" fmla="*/ 375644 h 416222"/>
                  <a:gd name="connsiteX142" fmla="*/ 140465 w 416289"/>
                  <a:gd name="connsiteY142" fmla="*/ 282364 h 416222"/>
                  <a:gd name="connsiteX143" fmla="*/ 127494 w 416289"/>
                  <a:gd name="connsiteY143" fmla="*/ 293506 h 416222"/>
                  <a:gd name="connsiteX144" fmla="*/ 127477 w 416289"/>
                  <a:gd name="connsiteY144" fmla="*/ 326999 h 416222"/>
                  <a:gd name="connsiteX145" fmla="*/ 127477 w 416289"/>
                  <a:gd name="connsiteY145" fmla="*/ 375644 h 416222"/>
                  <a:gd name="connsiteX146" fmla="*/ 140465 w 416289"/>
                  <a:gd name="connsiteY146" fmla="*/ 375644 h 416222"/>
                  <a:gd name="connsiteX147" fmla="*/ 234517 w 416289"/>
                  <a:gd name="connsiteY147" fmla="*/ 362522 h 416222"/>
                  <a:gd name="connsiteX148" fmla="*/ 219130 w 416289"/>
                  <a:gd name="connsiteY148" fmla="*/ 362522 h 416222"/>
                  <a:gd name="connsiteX149" fmla="*/ 208693 w 416289"/>
                  <a:gd name="connsiteY149" fmla="*/ 375577 h 416222"/>
                  <a:gd name="connsiteX150" fmla="*/ 234517 w 416289"/>
                  <a:gd name="connsiteY150" fmla="*/ 375577 h 416222"/>
                  <a:gd name="connsiteX151" fmla="*/ 234517 w 416289"/>
                  <a:gd name="connsiteY151" fmla="*/ 362522 h 416222"/>
                  <a:gd name="connsiteX152" fmla="*/ 248881 w 416289"/>
                  <a:gd name="connsiteY152" fmla="*/ 228584 h 416222"/>
                  <a:gd name="connsiteX153" fmla="*/ 248881 w 416289"/>
                  <a:gd name="connsiteY153" fmla="*/ 241421 h 416222"/>
                  <a:gd name="connsiteX154" fmla="*/ 272490 w 416289"/>
                  <a:gd name="connsiteY154" fmla="*/ 228584 h 416222"/>
                  <a:gd name="connsiteX155" fmla="*/ 248881 w 416289"/>
                  <a:gd name="connsiteY155" fmla="*/ 228584 h 416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</a:cxnLst>
                <a:rect l="l" t="t" r="r" b="b"/>
                <a:pathLst>
                  <a:path w="416289" h="416222">
                    <a:moveTo>
                      <a:pt x="154527" y="268604"/>
                    </a:moveTo>
                    <a:cubicBezTo>
                      <a:pt x="154527" y="304933"/>
                      <a:pt x="154527" y="340054"/>
                      <a:pt x="154527" y="375577"/>
                    </a:cubicBezTo>
                    <a:cubicBezTo>
                      <a:pt x="167917" y="375577"/>
                      <a:pt x="180670" y="375577"/>
                      <a:pt x="194060" y="375577"/>
                    </a:cubicBezTo>
                    <a:cubicBezTo>
                      <a:pt x="194262" y="373798"/>
                      <a:pt x="194547" y="371969"/>
                      <a:pt x="194631" y="370157"/>
                    </a:cubicBezTo>
                    <a:cubicBezTo>
                      <a:pt x="195218" y="356918"/>
                      <a:pt x="203155" y="349266"/>
                      <a:pt x="216630" y="349165"/>
                    </a:cubicBezTo>
                    <a:cubicBezTo>
                      <a:pt x="226949" y="349081"/>
                      <a:pt x="237269" y="349149"/>
                      <a:pt x="248176" y="349149"/>
                    </a:cubicBezTo>
                    <a:cubicBezTo>
                      <a:pt x="250576" y="333476"/>
                      <a:pt x="255240" y="318995"/>
                      <a:pt x="265426" y="306947"/>
                    </a:cubicBezTo>
                    <a:cubicBezTo>
                      <a:pt x="268664" y="303121"/>
                      <a:pt x="272020" y="299194"/>
                      <a:pt x="276064" y="296325"/>
                    </a:cubicBezTo>
                    <a:cubicBezTo>
                      <a:pt x="281048" y="292801"/>
                      <a:pt x="283481" y="288959"/>
                      <a:pt x="280931" y="281978"/>
                    </a:cubicBezTo>
                    <a:cubicBezTo>
                      <a:pt x="277138" y="281978"/>
                      <a:pt x="272742" y="282045"/>
                      <a:pt x="268346" y="281961"/>
                    </a:cubicBezTo>
                    <a:cubicBezTo>
                      <a:pt x="249468" y="281592"/>
                      <a:pt x="234567" y="267195"/>
                      <a:pt x="235138" y="248233"/>
                    </a:cubicBezTo>
                    <a:cubicBezTo>
                      <a:pt x="235591" y="232611"/>
                      <a:pt x="235641" y="217895"/>
                      <a:pt x="219415" y="209908"/>
                    </a:cubicBezTo>
                    <a:cubicBezTo>
                      <a:pt x="219986" y="208045"/>
                      <a:pt x="219986" y="206938"/>
                      <a:pt x="220506" y="206569"/>
                    </a:cubicBezTo>
                    <a:cubicBezTo>
                      <a:pt x="233913" y="197356"/>
                      <a:pt x="236648" y="184201"/>
                      <a:pt x="235071" y="169065"/>
                    </a:cubicBezTo>
                    <a:cubicBezTo>
                      <a:pt x="234567" y="164182"/>
                      <a:pt x="235658" y="159148"/>
                      <a:pt x="235910" y="155826"/>
                    </a:cubicBezTo>
                    <a:cubicBezTo>
                      <a:pt x="226144" y="148862"/>
                      <a:pt x="216932" y="141949"/>
                      <a:pt x="207283" y="135706"/>
                    </a:cubicBezTo>
                    <a:cubicBezTo>
                      <a:pt x="204800" y="134112"/>
                      <a:pt x="200923" y="134448"/>
                      <a:pt x="197668" y="134331"/>
                    </a:cubicBezTo>
                    <a:cubicBezTo>
                      <a:pt x="192433" y="134129"/>
                      <a:pt x="187181" y="134280"/>
                      <a:pt x="184093" y="134280"/>
                    </a:cubicBezTo>
                    <a:cubicBezTo>
                      <a:pt x="171575" y="163326"/>
                      <a:pt x="174797" y="192708"/>
                      <a:pt x="174445" y="221788"/>
                    </a:cubicBezTo>
                    <a:cubicBezTo>
                      <a:pt x="174210" y="240632"/>
                      <a:pt x="159661" y="254862"/>
                      <a:pt x="140633" y="255080"/>
                    </a:cubicBezTo>
                    <a:cubicBezTo>
                      <a:pt x="127561" y="255231"/>
                      <a:pt x="114506" y="255113"/>
                      <a:pt x="100663" y="255113"/>
                    </a:cubicBezTo>
                    <a:cubicBezTo>
                      <a:pt x="100663" y="259510"/>
                      <a:pt x="100730" y="263067"/>
                      <a:pt x="100646" y="266624"/>
                    </a:cubicBezTo>
                    <a:cubicBezTo>
                      <a:pt x="100394" y="278840"/>
                      <a:pt x="91400" y="285703"/>
                      <a:pt x="80376" y="280384"/>
                    </a:cubicBezTo>
                    <a:cubicBezTo>
                      <a:pt x="72875" y="276776"/>
                      <a:pt x="66264" y="270534"/>
                      <a:pt x="60525" y="264309"/>
                    </a:cubicBezTo>
                    <a:cubicBezTo>
                      <a:pt x="54165" y="257412"/>
                      <a:pt x="47571" y="254576"/>
                      <a:pt x="38023" y="254862"/>
                    </a:cubicBezTo>
                    <a:cubicBezTo>
                      <a:pt x="13121" y="255583"/>
                      <a:pt x="33" y="241891"/>
                      <a:pt x="33" y="216720"/>
                    </a:cubicBezTo>
                    <a:cubicBezTo>
                      <a:pt x="33" y="196316"/>
                      <a:pt x="-51" y="175895"/>
                      <a:pt x="50" y="155490"/>
                    </a:cubicBezTo>
                    <a:cubicBezTo>
                      <a:pt x="150" y="135472"/>
                      <a:pt x="14396" y="121108"/>
                      <a:pt x="34298" y="120940"/>
                    </a:cubicBezTo>
                    <a:cubicBezTo>
                      <a:pt x="51078" y="120806"/>
                      <a:pt x="67841" y="120839"/>
                      <a:pt x="84621" y="120772"/>
                    </a:cubicBezTo>
                    <a:cubicBezTo>
                      <a:pt x="84889" y="120772"/>
                      <a:pt x="85158" y="120621"/>
                      <a:pt x="85124" y="120621"/>
                    </a:cubicBezTo>
                    <a:cubicBezTo>
                      <a:pt x="76231" y="90568"/>
                      <a:pt x="81299" y="59844"/>
                      <a:pt x="81097" y="29472"/>
                    </a:cubicBezTo>
                    <a:cubicBezTo>
                      <a:pt x="80996" y="13145"/>
                      <a:pt x="96686" y="275"/>
                      <a:pt x="113315" y="174"/>
                    </a:cubicBezTo>
                    <a:cubicBezTo>
                      <a:pt x="149660" y="-44"/>
                      <a:pt x="186023" y="-78"/>
                      <a:pt x="222368" y="191"/>
                    </a:cubicBezTo>
                    <a:cubicBezTo>
                      <a:pt x="240323" y="325"/>
                      <a:pt x="254636" y="14924"/>
                      <a:pt x="254972" y="32912"/>
                    </a:cubicBezTo>
                    <a:cubicBezTo>
                      <a:pt x="255224" y="46269"/>
                      <a:pt x="255022" y="59626"/>
                      <a:pt x="255022" y="73922"/>
                    </a:cubicBezTo>
                    <a:cubicBezTo>
                      <a:pt x="273531" y="73922"/>
                      <a:pt x="291334" y="73654"/>
                      <a:pt x="309138" y="73973"/>
                    </a:cubicBezTo>
                    <a:cubicBezTo>
                      <a:pt x="349125" y="74694"/>
                      <a:pt x="380218" y="91995"/>
                      <a:pt x="400925" y="126108"/>
                    </a:cubicBezTo>
                    <a:cubicBezTo>
                      <a:pt x="433411" y="179603"/>
                      <a:pt x="412453" y="249106"/>
                      <a:pt x="356239" y="276676"/>
                    </a:cubicBezTo>
                    <a:cubicBezTo>
                      <a:pt x="353655" y="277951"/>
                      <a:pt x="351088" y="279276"/>
                      <a:pt x="348202" y="280753"/>
                    </a:cubicBezTo>
                    <a:cubicBezTo>
                      <a:pt x="349427" y="282465"/>
                      <a:pt x="349729" y="283404"/>
                      <a:pt x="350350" y="283673"/>
                    </a:cubicBezTo>
                    <a:cubicBezTo>
                      <a:pt x="365854" y="290754"/>
                      <a:pt x="371744" y="303457"/>
                      <a:pt x="368657" y="319330"/>
                    </a:cubicBezTo>
                    <a:cubicBezTo>
                      <a:pt x="365099" y="337604"/>
                      <a:pt x="360955" y="355995"/>
                      <a:pt x="354645" y="373463"/>
                    </a:cubicBezTo>
                    <a:cubicBezTo>
                      <a:pt x="347749" y="392575"/>
                      <a:pt x="332143" y="402207"/>
                      <a:pt x="311789" y="402677"/>
                    </a:cubicBezTo>
                    <a:cubicBezTo>
                      <a:pt x="291670" y="403147"/>
                      <a:pt x="271517" y="402593"/>
                      <a:pt x="251398" y="402979"/>
                    </a:cubicBezTo>
                    <a:cubicBezTo>
                      <a:pt x="248059" y="403046"/>
                      <a:pt x="244098" y="404909"/>
                      <a:pt x="241615" y="407224"/>
                    </a:cubicBezTo>
                    <a:cubicBezTo>
                      <a:pt x="235591" y="412846"/>
                      <a:pt x="228996" y="416235"/>
                      <a:pt x="220690" y="416218"/>
                    </a:cubicBezTo>
                    <a:cubicBezTo>
                      <a:pt x="194413" y="416168"/>
                      <a:pt x="168118" y="416285"/>
                      <a:pt x="141841" y="416168"/>
                    </a:cubicBezTo>
                    <a:cubicBezTo>
                      <a:pt x="125682" y="416084"/>
                      <a:pt x="114255" y="404841"/>
                      <a:pt x="114187" y="388833"/>
                    </a:cubicBezTo>
                    <a:cubicBezTo>
                      <a:pt x="114053" y="355844"/>
                      <a:pt x="114070" y="322837"/>
                      <a:pt x="114187" y="289848"/>
                    </a:cubicBezTo>
                    <a:cubicBezTo>
                      <a:pt x="114221" y="277095"/>
                      <a:pt x="122460" y="268873"/>
                      <a:pt x="135045" y="268604"/>
                    </a:cubicBezTo>
                    <a:cubicBezTo>
                      <a:pt x="141103" y="268504"/>
                      <a:pt x="147211" y="268604"/>
                      <a:pt x="154527" y="268604"/>
                    </a:cubicBezTo>
                    <a:close/>
                    <a:moveTo>
                      <a:pt x="328720" y="243451"/>
                    </a:moveTo>
                    <a:cubicBezTo>
                      <a:pt x="331757" y="249039"/>
                      <a:pt x="335281" y="255885"/>
                      <a:pt x="339174" y="262496"/>
                    </a:cubicBezTo>
                    <a:cubicBezTo>
                      <a:pt x="341641" y="266691"/>
                      <a:pt x="344913" y="267262"/>
                      <a:pt x="349695" y="265030"/>
                    </a:cubicBezTo>
                    <a:cubicBezTo>
                      <a:pt x="387786" y="247210"/>
                      <a:pt x="409029" y="204605"/>
                      <a:pt x="400824" y="161850"/>
                    </a:cubicBezTo>
                    <a:cubicBezTo>
                      <a:pt x="393072" y="121494"/>
                      <a:pt x="355753" y="88706"/>
                      <a:pt x="314726" y="87581"/>
                    </a:cubicBezTo>
                    <a:cubicBezTo>
                      <a:pt x="284001" y="86726"/>
                      <a:pt x="253227" y="87279"/>
                      <a:pt x="222469" y="87397"/>
                    </a:cubicBezTo>
                    <a:cubicBezTo>
                      <a:pt x="213240" y="87430"/>
                      <a:pt x="207988" y="93152"/>
                      <a:pt x="208021" y="102180"/>
                    </a:cubicBezTo>
                    <a:cubicBezTo>
                      <a:pt x="208105" y="124162"/>
                      <a:pt x="228879" y="142687"/>
                      <a:pt x="250911" y="140455"/>
                    </a:cubicBezTo>
                    <a:cubicBezTo>
                      <a:pt x="240810" y="113926"/>
                      <a:pt x="262288" y="95233"/>
                      <a:pt x="287861" y="101844"/>
                    </a:cubicBezTo>
                    <a:cubicBezTo>
                      <a:pt x="287861" y="105922"/>
                      <a:pt x="287861" y="109932"/>
                      <a:pt x="287861" y="114178"/>
                    </a:cubicBezTo>
                    <a:cubicBezTo>
                      <a:pt x="283548" y="114178"/>
                      <a:pt x="279924" y="114077"/>
                      <a:pt x="276299" y="114194"/>
                    </a:cubicBezTo>
                    <a:cubicBezTo>
                      <a:pt x="267674" y="114480"/>
                      <a:pt x="261969" y="119648"/>
                      <a:pt x="261734" y="127216"/>
                    </a:cubicBezTo>
                    <a:cubicBezTo>
                      <a:pt x="261483" y="135052"/>
                      <a:pt x="267439" y="140808"/>
                      <a:pt x="276366" y="141009"/>
                    </a:cubicBezTo>
                    <a:cubicBezTo>
                      <a:pt x="284186" y="141194"/>
                      <a:pt x="292022" y="141009"/>
                      <a:pt x="299859" y="141059"/>
                    </a:cubicBezTo>
                    <a:cubicBezTo>
                      <a:pt x="317293" y="141160"/>
                      <a:pt x="328435" y="151631"/>
                      <a:pt x="328703" y="168830"/>
                    </a:cubicBezTo>
                    <a:cubicBezTo>
                      <a:pt x="328771" y="173512"/>
                      <a:pt x="330214" y="175358"/>
                      <a:pt x="334593" y="177120"/>
                    </a:cubicBezTo>
                    <a:cubicBezTo>
                      <a:pt x="355182" y="185426"/>
                      <a:pt x="362616" y="210076"/>
                      <a:pt x="349192" y="226872"/>
                    </a:cubicBezTo>
                    <a:cubicBezTo>
                      <a:pt x="344359" y="232930"/>
                      <a:pt x="336959" y="236924"/>
                      <a:pt x="328720" y="243451"/>
                    </a:cubicBezTo>
                    <a:close/>
                    <a:moveTo>
                      <a:pt x="87155" y="241740"/>
                    </a:moveTo>
                    <a:cubicBezTo>
                      <a:pt x="105529" y="241740"/>
                      <a:pt x="122779" y="241874"/>
                      <a:pt x="140045" y="241689"/>
                    </a:cubicBezTo>
                    <a:cubicBezTo>
                      <a:pt x="151859" y="241572"/>
                      <a:pt x="160752" y="233534"/>
                      <a:pt x="160953" y="222191"/>
                    </a:cubicBezTo>
                    <a:cubicBezTo>
                      <a:pt x="161306" y="201551"/>
                      <a:pt x="161054" y="180895"/>
                      <a:pt x="161054" y="162991"/>
                    </a:cubicBezTo>
                    <a:cubicBezTo>
                      <a:pt x="151473" y="153728"/>
                      <a:pt x="143703" y="145825"/>
                      <a:pt x="135448" y="138458"/>
                    </a:cubicBezTo>
                    <a:cubicBezTo>
                      <a:pt x="133031" y="136311"/>
                      <a:pt x="129289" y="134515"/>
                      <a:pt x="126135" y="134482"/>
                    </a:cubicBezTo>
                    <a:cubicBezTo>
                      <a:pt x="95696" y="134196"/>
                      <a:pt x="65257" y="134213"/>
                      <a:pt x="34818" y="134347"/>
                    </a:cubicBezTo>
                    <a:cubicBezTo>
                      <a:pt x="21763" y="134414"/>
                      <a:pt x="13490" y="142804"/>
                      <a:pt x="13406" y="155943"/>
                    </a:cubicBezTo>
                    <a:cubicBezTo>
                      <a:pt x="13272" y="177170"/>
                      <a:pt x="13306" y="198380"/>
                      <a:pt x="13390" y="219607"/>
                    </a:cubicBezTo>
                    <a:cubicBezTo>
                      <a:pt x="13457" y="233316"/>
                      <a:pt x="21746" y="242797"/>
                      <a:pt x="35103" y="241421"/>
                    </a:cubicBezTo>
                    <a:cubicBezTo>
                      <a:pt x="51229" y="239743"/>
                      <a:pt x="63008" y="244978"/>
                      <a:pt x="72355" y="257613"/>
                    </a:cubicBezTo>
                    <a:cubicBezTo>
                      <a:pt x="74318" y="260281"/>
                      <a:pt x="76885" y="262564"/>
                      <a:pt x="79453" y="264695"/>
                    </a:cubicBezTo>
                    <a:cubicBezTo>
                      <a:pt x="81433" y="266339"/>
                      <a:pt x="83849" y="267447"/>
                      <a:pt x="87155" y="269460"/>
                    </a:cubicBezTo>
                    <a:cubicBezTo>
                      <a:pt x="87155" y="259543"/>
                      <a:pt x="87155" y="251254"/>
                      <a:pt x="87155" y="241740"/>
                    </a:cubicBezTo>
                    <a:close/>
                    <a:moveTo>
                      <a:pt x="241615" y="73520"/>
                    </a:moveTo>
                    <a:cubicBezTo>
                      <a:pt x="241615" y="60163"/>
                      <a:pt x="241732" y="47611"/>
                      <a:pt x="241581" y="35060"/>
                    </a:cubicBezTo>
                    <a:cubicBezTo>
                      <a:pt x="241430" y="21938"/>
                      <a:pt x="233175" y="13581"/>
                      <a:pt x="220053" y="13548"/>
                    </a:cubicBezTo>
                    <a:cubicBezTo>
                      <a:pt x="185100" y="13430"/>
                      <a:pt x="150147" y="13430"/>
                      <a:pt x="115194" y="13548"/>
                    </a:cubicBezTo>
                    <a:cubicBezTo>
                      <a:pt x="102525" y="13598"/>
                      <a:pt x="94068" y="21938"/>
                      <a:pt x="93967" y="34489"/>
                    </a:cubicBezTo>
                    <a:cubicBezTo>
                      <a:pt x="93783" y="56303"/>
                      <a:pt x="93783" y="78117"/>
                      <a:pt x="93967" y="99915"/>
                    </a:cubicBezTo>
                    <a:cubicBezTo>
                      <a:pt x="94068" y="112466"/>
                      <a:pt x="102676" y="121980"/>
                      <a:pt x="115161" y="120571"/>
                    </a:cubicBezTo>
                    <a:cubicBezTo>
                      <a:pt x="131655" y="118708"/>
                      <a:pt x="143603" y="124296"/>
                      <a:pt x="153184" y="137066"/>
                    </a:cubicBezTo>
                    <a:cubicBezTo>
                      <a:pt x="155181" y="139717"/>
                      <a:pt x="157732" y="142033"/>
                      <a:pt x="160316" y="144147"/>
                    </a:cubicBezTo>
                    <a:cubicBezTo>
                      <a:pt x="162229" y="145707"/>
                      <a:pt x="164628" y="146664"/>
                      <a:pt x="168286" y="148728"/>
                    </a:cubicBezTo>
                    <a:cubicBezTo>
                      <a:pt x="168286" y="138207"/>
                      <a:pt x="168286" y="129699"/>
                      <a:pt x="168286" y="120722"/>
                    </a:cubicBezTo>
                    <a:cubicBezTo>
                      <a:pt x="178572" y="120722"/>
                      <a:pt x="188020" y="120722"/>
                      <a:pt x="198037" y="120722"/>
                    </a:cubicBezTo>
                    <a:cubicBezTo>
                      <a:pt x="194262" y="107029"/>
                      <a:pt x="191376" y="93941"/>
                      <a:pt x="201997" y="82329"/>
                    </a:cubicBezTo>
                    <a:cubicBezTo>
                      <a:pt x="212871" y="70449"/>
                      <a:pt x="227453" y="75097"/>
                      <a:pt x="241615" y="73520"/>
                    </a:cubicBezTo>
                    <a:close/>
                    <a:moveTo>
                      <a:pt x="250273" y="255566"/>
                    </a:moveTo>
                    <a:cubicBezTo>
                      <a:pt x="255358" y="265584"/>
                      <a:pt x="260207" y="268688"/>
                      <a:pt x="271131" y="268554"/>
                    </a:cubicBezTo>
                    <a:cubicBezTo>
                      <a:pt x="283867" y="268403"/>
                      <a:pt x="298852" y="272749"/>
                      <a:pt x="302325" y="252982"/>
                    </a:cubicBezTo>
                    <a:cubicBezTo>
                      <a:pt x="306973" y="254660"/>
                      <a:pt x="310782" y="256036"/>
                      <a:pt x="314558" y="257412"/>
                    </a:cubicBezTo>
                    <a:cubicBezTo>
                      <a:pt x="312678" y="267782"/>
                      <a:pt x="307544" y="274914"/>
                      <a:pt x="298785" y="279612"/>
                    </a:cubicBezTo>
                    <a:cubicBezTo>
                      <a:pt x="297090" y="280518"/>
                      <a:pt x="296217" y="282918"/>
                      <a:pt x="294371" y="285435"/>
                    </a:cubicBezTo>
                    <a:cubicBezTo>
                      <a:pt x="309306" y="283857"/>
                      <a:pt x="322210" y="282481"/>
                      <a:pt x="336506" y="280954"/>
                    </a:cubicBezTo>
                    <a:cubicBezTo>
                      <a:pt x="334476" y="278135"/>
                      <a:pt x="332563" y="275988"/>
                      <a:pt x="331220" y="273554"/>
                    </a:cubicBezTo>
                    <a:cubicBezTo>
                      <a:pt x="326321" y="264644"/>
                      <a:pt x="320162" y="256086"/>
                      <a:pt x="317159" y="246555"/>
                    </a:cubicBezTo>
                    <a:cubicBezTo>
                      <a:pt x="312561" y="231923"/>
                      <a:pt x="313601" y="231437"/>
                      <a:pt x="328183" y="226554"/>
                    </a:cubicBezTo>
                    <a:cubicBezTo>
                      <a:pt x="328452" y="226470"/>
                      <a:pt x="328737" y="226453"/>
                      <a:pt x="328989" y="226352"/>
                    </a:cubicBezTo>
                    <a:cubicBezTo>
                      <a:pt x="337832" y="223114"/>
                      <a:pt x="343386" y="214237"/>
                      <a:pt x="342195" y="205293"/>
                    </a:cubicBezTo>
                    <a:cubicBezTo>
                      <a:pt x="340986" y="196249"/>
                      <a:pt x="333536" y="189084"/>
                      <a:pt x="324240" y="188111"/>
                    </a:cubicBezTo>
                    <a:cubicBezTo>
                      <a:pt x="321555" y="187825"/>
                      <a:pt x="318870" y="187741"/>
                      <a:pt x="316437" y="187574"/>
                    </a:cubicBezTo>
                    <a:cubicBezTo>
                      <a:pt x="316034" y="186416"/>
                      <a:pt x="315716" y="185912"/>
                      <a:pt x="315699" y="185392"/>
                    </a:cubicBezTo>
                    <a:cubicBezTo>
                      <a:pt x="315598" y="180090"/>
                      <a:pt x="315615" y="174770"/>
                      <a:pt x="315464" y="169468"/>
                    </a:cubicBezTo>
                    <a:cubicBezTo>
                      <a:pt x="315195" y="159736"/>
                      <a:pt x="310128" y="154618"/>
                      <a:pt x="300295" y="154517"/>
                    </a:cubicBezTo>
                    <a:cubicBezTo>
                      <a:pt x="287710" y="154383"/>
                      <a:pt x="275125" y="154467"/>
                      <a:pt x="262557" y="154483"/>
                    </a:cubicBezTo>
                    <a:cubicBezTo>
                      <a:pt x="250961" y="154517"/>
                      <a:pt x="248411" y="157151"/>
                      <a:pt x="248310" y="168813"/>
                    </a:cubicBezTo>
                    <a:cubicBezTo>
                      <a:pt x="248193" y="182892"/>
                      <a:pt x="250961" y="197658"/>
                      <a:pt x="236581" y="209035"/>
                    </a:cubicBezTo>
                    <a:cubicBezTo>
                      <a:pt x="253814" y="220244"/>
                      <a:pt x="271786" y="211603"/>
                      <a:pt x="287928" y="215814"/>
                    </a:cubicBezTo>
                    <a:cubicBezTo>
                      <a:pt x="290680" y="239290"/>
                      <a:pt x="277340" y="253586"/>
                      <a:pt x="250273" y="255566"/>
                    </a:cubicBezTo>
                    <a:close/>
                    <a:moveTo>
                      <a:pt x="248730" y="362556"/>
                    </a:moveTo>
                    <a:cubicBezTo>
                      <a:pt x="248730" y="372104"/>
                      <a:pt x="248730" y="380376"/>
                      <a:pt x="248730" y="389186"/>
                    </a:cubicBezTo>
                    <a:cubicBezTo>
                      <a:pt x="271433" y="389186"/>
                      <a:pt x="293717" y="389857"/>
                      <a:pt x="315951" y="388900"/>
                    </a:cubicBezTo>
                    <a:cubicBezTo>
                      <a:pt x="327059" y="388431"/>
                      <a:pt x="337228" y="382071"/>
                      <a:pt x="340651" y="371399"/>
                    </a:cubicBezTo>
                    <a:cubicBezTo>
                      <a:pt x="346826" y="352169"/>
                      <a:pt x="351491" y="332368"/>
                      <a:pt x="355384" y="312535"/>
                    </a:cubicBezTo>
                    <a:cubicBezTo>
                      <a:pt x="357146" y="303507"/>
                      <a:pt x="350148" y="296409"/>
                      <a:pt x="341909" y="295503"/>
                    </a:cubicBezTo>
                    <a:cubicBezTo>
                      <a:pt x="334090" y="294647"/>
                      <a:pt x="327344" y="299731"/>
                      <a:pt x="325230" y="308625"/>
                    </a:cubicBezTo>
                    <a:cubicBezTo>
                      <a:pt x="322931" y="318374"/>
                      <a:pt x="321522" y="328358"/>
                      <a:pt x="318870" y="338007"/>
                    </a:cubicBezTo>
                    <a:cubicBezTo>
                      <a:pt x="316085" y="348108"/>
                      <a:pt x="315900" y="357002"/>
                      <a:pt x="325482" y="363697"/>
                    </a:cubicBezTo>
                    <a:cubicBezTo>
                      <a:pt x="325767" y="363898"/>
                      <a:pt x="325616" y="364720"/>
                      <a:pt x="325515" y="363730"/>
                    </a:cubicBezTo>
                    <a:cubicBezTo>
                      <a:pt x="322646" y="367607"/>
                      <a:pt x="320364" y="370677"/>
                      <a:pt x="318384" y="373345"/>
                    </a:cubicBezTo>
                    <a:cubicBezTo>
                      <a:pt x="312712" y="369234"/>
                      <a:pt x="308265" y="363311"/>
                      <a:pt x="303466" y="363009"/>
                    </a:cubicBezTo>
                    <a:cubicBezTo>
                      <a:pt x="285461" y="361868"/>
                      <a:pt x="267339" y="362556"/>
                      <a:pt x="248730" y="362556"/>
                    </a:cubicBezTo>
                    <a:close/>
                    <a:moveTo>
                      <a:pt x="262540" y="348645"/>
                    </a:moveTo>
                    <a:cubicBezTo>
                      <a:pt x="276132" y="348645"/>
                      <a:pt x="289673" y="348645"/>
                      <a:pt x="303215" y="348645"/>
                    </a:cubicBezTo>
                    <a:cubicBezTo>
                      <a:pt x="306755" y="331345"/>
                      <a:pt x="310212" y="314531"/>
                      <a:pt x="313669" y="297667"/>
                    </a:cubicBezTo>
                    <a:cubicBezTo>
                      <a:pt x="287559" y="296375"/>
                      <a:pt x="265929" y="317921"/>
                      <a:pt x="262540" y="348645"/>
                    </a:cubicBezTo>
                    <a:close/>
                    <a:moveTo>
                      <a:pt x="127427" y="389588"/>
                    </a:moveTo>
                    <a:cubicBezTo>
                      <a:pt x="128954" y="398113"/>
                      <a:pt x="133317" y="402677"/>
                      <a:pt x="141019" y="402744"/>
                    </a:cubicBezTo>
                    <a:cubicBezTo>
                      <a:pt x="167833" y="402962"/>
                      <a:pt x="194648" y="402979"/>
                      <a:pt x="221462" y="402727"/>
                    </a:cubicBezTo>
                    <a:cubicBezTo>
                      <a:pt x="229617" y="402660"/>
                      <a:pt x="233577" y="397978"/>
                      <a:pt x="233863" y="389588"/>
                    </a:cubicBezTo>
                    <a:cubicBezTo>
                      <a:pt x="198708" y="389588"/>
                      <a:pt x="163554" y="389588"/>
                      <a:pt x="127427" y="389588"/>
                    </a:cubicBezTo>
                    <a:close/>
                    <a:moveTo>
                      <a:pt x="140465" y="375644"/>
                    </a:moveTo>
                    <a:cubicBezTo>
                      <a:pt x="140465" y="344047"/>
                      <a:pt x="140465" y="313189"/>
                      <a:pt x="140465" y="282364"/>
                    </a:cubicBezTo>
                    <a:cubicBezTo>
                      <a:pt x="128971" y="281743"/>
                      <a:pt x="127528" y="282985"/>
                      <a:pt x="127494" y="293506"/>
                    </a:cubicBezTo>
                    <a:cubicBezTo>
                      <a:pt x="127444" y="304665"/>
                      <a:pt x="127477" y="315823"/>
                      <a:pt x="127477" y="326999"/>
                    </a:cubicBezTo>
                    <a:cubicBezTo>
                      <a:pt x="127477" y="343108"/>
                      <a:pt x="127477" y="359217"/>
                      <a:pt x="127477" y="375644"/>
                    </a:cubicBezTo>
                    <a:cubicBezTo>
                      <a:pt x="132192" y="375644"/>
                      <a:pt x="136001" y="375644"/>
                      <a:pt x="140465" y="375644"/>
                    </a:cubicBezTo>
                    <a:close/>
                    <a:moveTo>
                      <a:pt x="234517" y="362522"/>
                    </a:moveTo>
                    <a:cubicBezTo>
                      <a:pt x="229030" y="362522"/>
                      <a:pt x="224080" y="362489"/>
                      <a:pt x="219130" y="362522"/>
                    </a:cubicBezTo>
                    <a:cubicBezTo>
                      <a:pt x="208978" y="362606"/>
                      <a:pt x="207501" y="364385"/>
                      <a:pt x="208693" y="375577"/>
                    </a:cubicBezTo>
                    <a:cubicBezTo>
                      <a:pt x="217133" y="375577"/>
                      <a:pt x="225624" y="375577"/>
                      <a:pt x="234517" y="375577"/>
                    </a:cubicBezTo>
                    <a:cubicBezTo>
                      <a:pt x="234517" y="371382"/>
                      <a:pt x="234517" y="367573"/>
                      <a:pt x="234517" y="362522"/>
                    </a:cubicBezTo>
                    <a:close/>
                    <a:moveTo>
                      <a:pt x="248881" y="228584"/>
                    </a:moveTo>
                    <a:cubicBezTo>
                      <a:pt x="248881" y="233450"/>
                      <a:pt x="248881" y="237461"/>
                      <a:pt x="248881" y="241421"/>
                    </a:cubicBezTo>
                    <a:cubicBezTo>
                      <a:pt x="263161" y="242209"/>
                      <a:pt x="269940" y="238417"/>
                      <a:pt x="272490" y="228584"/>
                    </a:cubicBezTo>
                    <a:cubicBezTo>
                      <a:pt x="264788" y="228584"/>
                      <a:pt x="257069" y="228584"/>
                      <a:pt x="248881" y="228584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136" name="Graphic 1132">
                <a:extLst>
                  <a:ext uri="{FF2B5EF4-FFF2-40B4-BE49-F238E27FC236}">
                    <a16:creationId xmlns:a16="http://schemas.microsoft.com/office/drawing/2014/main" id="{98281A79-0DD7-41E0-9658-7FD2ADFA430E}"/>
                  </a:ext>
                </a:extLst>
              </p:cNvPr>
              <p:cNvSpPr/>
              <p:nvPr/>
            </p:nvSpPr>
            <p:spPr>
              <a:xfrm>
                <a:off x="-1401210" y="161860"/>
                <a:ext cx="65995" cy="72842"/>
              </a:xfrm>
              <a:custGeom>
                <a:avLst/>
                <a:gdLst>
                  <a:gd name="connsiteX0" fmla="*/ 39702 w 65995"/>
                  <a:gd name="connsiteY0" fmla="*/ 17 h 72842"/>
                  <a:gd name="connsiteX1" fmla="*/ 39702 w 65995"/>
                  <a:gd name="connsiteY1" fmla="*/ 12451 h 72842"/>
                  <a:gd name="connsiteX2" fmla="*/ 65996 w 65995"/>
                  <a:gd name="connsiteY2" fmla="*/ 12451 h 72842"/>
                  <a:gd name="connsiteX3" fmla="*/ 65996 w 65995"/>
                  <a:gd name="connsiteY3" fmla="*/ 25925 h 72842"/>
                  <a:gd name="connsiteX4" fmla="*/ 41698 w 65995"/>
                  <a:gd name="connsiteY4" fmla="*/ 25925 h 72842"/>
                  <a:gd name="connsiteX5" fmla="*/ 63630 w 65995"/>
                  <a:gd name="connsiteY5" fmla="*/ 61247 h 72842"/>
                  <a:gd name="connsiteX6" fmla="*/ 54904 w 65995"/>
                  <a:gd name="connsiteY6" fmla="*/ 72842 h 72842"/>
                  <a:gd name="connsiteX7" fmla="*/ 32939 w 65995"/>
                  <a:gd name="connsiteY7" fmla="*/ 46028 h 72842"/>
                  <a:gd name="connsiteX8" fmla="*/ 11159 w 65995"/>
                  <a:gd name="connsiteY8" fmla="*/ 72842 h 72842"/>
                  <a:gd name="connsiteX9" fmla="*/ 2316 w 65995"/>
                  <a:gd name="connsiteY9" fmla="*/ 61348 h 72842"/>
                  <a:gd name="connsiteX10" fmla="*/ 24264 w 65995"/>
                  <a:gd name="connsiteY10" fmla="*/ 26093 h 72842"/>
                  <a:gd name="connsiteX11" fmla="*/ 0 w 65995"/>
                  <a:gd name="connsiteY11" fmla="*/ 26093 h 72842"/>
                  <a:gd name="connsiteX12" fmla="*/ 0 w 65995"/>
                  <a:gd name="connsiteY12" fmla="*/ 12971 h 72842"/>
                  <a:gd name="connsiteX13" fmla="*/ 25841 w 65995"/>
                  <a:gd name="connsiteY13" fmla="*/ 12971 h 72842"/>
                  <a:gd name="connsiteX14" fmla="*/ 26613 w 65995"/>
                  <a:gd name="connsiteY14" fmla="*/ 0 h 72842"/>
                  <a:gd name="connsiteX15" fmla="*/ 39702 w 65995"/>
                  <a:gd name="connsiteY15" fmla="*/ 17 h 7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995" h="72842">
                    <a:moveTo>
                      <a:pt x="39702" y="17"/>
                    </a:moveTo>
                    <a:cubicBezTo>
                      <a:pt x="39702" y="4312"/>
                      <a:pt x="39702" y="7937"/>
                      <a:pt x="39702" y="12451"/>
                    </a:cubicBezTo>
                    <a:cubicBezTo>
                      <a:pt x="48461" y="12451"/>
                      <a:pt x="56968" y="12451"/>
                      <a:pt x="65996" y="12451"/>
                    </a:cubicBezTo>
                    <a:cubicBezTo>
                      <a:pt x="65996" y="17334"/>
                      <a:pt x="65996" y="21327"/>
                      <a:pt x="65996" y="25925"/>
                    </a:cubicBezTo>
                    <a:cubicBezTo>
                      <a:pt x="58009" y="25925"/>
                      <a:pt x="50256" y="25925"/>
                      <a:pt x="41698" y="25925"/>
                    </a:cubicBezTo>
                    <a:cubicBezTo>
                      <a:pt x="44350" y="41010"/>
                      <a:pt x="52891" y="51548"/>
                      <a:pt x="63630" y="61247"/>
                    </a:cubicBezTo>
                    <a:cubicBezTo>
                      <a:pt x="60962" y="64804"/>
                      <a:pt x="58478" y="68093"/>
                      <a:pt x="54904" y="72842"/>
                    </a:cubicBezTo>
                    <a:cubicBezTo>
                      <a:pt x="47169" y="63412"/>
                      <a:pt x="40004" y="54653"/>
                      <a:pt x="32939" y="46028"/>
                    </a:cubicBezTo>
                    <a:cubicBezTo>
                      <a:pt x="26361" y="54116"/>
                      <a:pt x="19146" y="63026"/>
                      <a:pt x="11159" y="72842"/>
                    </a:cubicBezTo>
                    <a:cubicBezTo>
                      <a:pt x="7601" y="68228"/>
                      <a:pt x="5151" y="65039"/>
                      <a:pt x="2316" y="61348"/>
                    </a:cubicBezTo>
                    <a:cubicBezTo>
                      <a:pt x="12870" y="51666"/>
                      <a:pt x="21629" y="41094"/>
                      <a:pt x="24264" y="26093"/>
                    </a:cubicBezTo>
                    <a:cubicBezTo>
                      <a:pt x="16058" y="26093"/>
                      <a:pt x="8289" y="26093"/>
                      <a:pt x="0" y="26093"/>
                    </a:cubicBezTo>
                    <a:cubicBezTo>
                      <a:pt x="0" y="21596"/>
                      <a:pt x="0" y="17602"/>
                      <a:pt x="0" y="12971"/>
                    </a:cubicBezTo>
                    <a:cubicBezTo>
                      <a:pt x="8457" y="12971"/>
                      <a:pt x="16746" y="12971"/>
                      <a:pt x="25841" y="12971"/>
                    </a:cubicBezTo>
                    <a:cubicBezTo>
                      <a:pt x="26110" y="8390"/>
                      <a:pt x="26361" y="4363"/>
                      <a:pt x="26613" y="0"/>
                    </a:cubicBezTo>
                    <a:cubicBezTo>
                      <a:pt x="31043" y="17"/>
                      <a:pt x="35238" y="17"/>
                      <a:pt x="39702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137" name="Graphic 1132">
                <a:extLst>
                  <a:ext uri="{FF2B5EF4-FFF2-40B4-BE49-F238E27FC236}">
                    <a16:creationId xmlns:a16="http://schemas.microsoft.com/office/drawing/2014/main" id="{154A07A0-B219-4CD1-91A3-9CDB1C21F8A4}"/>
                  </a:ext>
                </a:extLst>
              </p:cNvPr>
              <p:cNvSpPr/>
              <p:nvPr/>
            </p:nvSpPr>
            <p:spPr>
              <a:xfrm>
                <a:off x="-1401210" y="148234"/>
                <a:ext cx="12417" cy="12568"/>
              </a:xfrm>
              <a:custGeom>
                <a:avLst/>
                <a:gdLst>
                  <a:gd name="connsiteX0" fmla="*/ 12417 w 12417"/>
                  <a:gd name="connsiteY0" fmla="*/ 12568 h 12568"/>
                  <a:gd name="connsiteX1" fmla="*/ 0 w 12417"/>
                  <a:gd name="connsiteY1" fmla="*/ 12568 h 12568"/>
                  <a:gd name="connsiteX2" fmla="*/ 0 w 12417"/>
                  <a:gd name="connsiteY2" fmla="*/ 0 h 12568"/>
                  <a:gd name="connsiteX3" fmla="*/ 12417 w 12417"/>
                  <a:gd name="connsiteY3" fmla="*/ 0 h 12568"/>
                  <a:gd name="connsiteX4" fmla="*/ 12417 w 12417"/>
                  <a:gd name="connsiteY4" fmla="*/ 12568 h 1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17" h="12568">
                    <a:moveTo>
                      <a:pt x="12417" y="12568"/>
                    </a:moveTo>
                    <a:cubicBezTo>
                      <a:pt x="8122" y="12568"/>
                      <a:pt x="4346" y="12568"/>
                      <a:pt x="0" y="12568"/>
                    </a:cubicBezTo>
                    <a:cubicBezTo>
                      <a:pt x="0" y="8457"/>
                      <a:pt x="0" y="4480"/>
                      <a:pt x="0" y="0"/>
                    </a:cubicBezTo>
                    <a:cubicBezTo>
                      <a:pt x="4044" y="0"/>
                      <a:pt x="8021" y="0"/>
                      <a:pt x="12417" y="0"/>
                    </a:cubicBezTo>
                    <a:cubicBezTo>
                      <a:pt x="12417" y="4061"/>
                      <a:pt x="12417" y="7853"/>
                      <a:pt x="12417" y="12568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138" name="Graphic 1132">
                <a:extLst>
                  <a:ext uri="{FF2B5EF4-FFF2-40B4-BE49-F238E27FC236}">
                    <a16:creationId xmlns:a16="http://schemas.microsoft.com/office/drawing/2014/main" id="{DC486BF9-DB22-49CA-9C81-59C703D05201}"/>
                  </a:ext>
                </a:extLst>
              </p:cNvPr>
              <p:cNvSpPr/>
              <p:nvPr/>
            </p:nvSpPr>
            <p:spPr>
              <a:xfrm>
                <a:off x="-1347514" y="148436"/>
                <a:ext cx="12668" cy="12064"/>
              </a:xfrm>
              <a:custGeom>
                <a:avLst/>
                <a:gdLst>
                  <a:gd name="connsiteX0" fmla="*/ 12669 w 12668"/>
                  <a:gd name="connsiteY0" fmla="*/ 0 h 12064"/>
                  <a:gd name="connsiteX1" fmla="*/ 12669 w 12668"/>
                  <a:gd name="connsiteY1" fmla="*/ 12065 h 12064"/>
                  <a:gd name="connsiteX2" fmla="*/ 0 w 12668"/>
                  <a:gd name="connsiteY2" fmla="*/ 12065 h 12064"/>
                  <a:gd name="connsiteX3" fmla="*/ 0 w 12668"/>
                  <a:gd name="connsiteY3" fmla="*/ 0 h 12064"/>
                  <a:gd name="connsiteX4" fmla="*/ 12669 w 12668"/>
                  <a:gd name="connsiteY4" fmla="*/ 0 h 1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68" h="12064">
                    <a:moveTo>
                      <a:pt x="12669" y="0"/>
                    </a:moveTo>
                    <a:cubicBezTo>
                      <a:pt x="12669" y="4262"/>
                      <a:pt x="12669" y="7853"/>
                      <a:pt x="12669" y="12065"/>
                    </a:cubicBezTo>
                    <a:cubicBezTo>
                      <a:pt x="8558" y="12065"/>
                      <a:pt x="4564" y="12065"/>
                      <a:pt x="0" y="12065"/>
                    </a:cubicBezTo>
                    <a:cubicBezTo>
                      <a:pt x="0" y="8273"/>
                      <a:pt x="0" y="4296"/>
                      <a:pt x="0" y="0"/>
                    </a:cubicBezTo>
                    <a:cubicBezTo>
                      <a:pt x="4229" y="0"/>
                      <a:pt x="8407" y="0"/>
                      <a:pt x="1266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48" name="Graphic 1132">
                <a:extLst>
                  <a:ext uri="{FF2B5EF4-FFF2-40B4-BE49-F238E27FC236}">
                    <a16:creationId xmlns:a16="http://schemas.microsoft.com/office/drawing/2014/main" id="{D4DC6C53-1436-4845-BA33-F530C080A63B}"/>
                  </a:ext>
                </a:extLst>
              </p:cNvPr>
              <p:cNvSpPr/>
              <p:nvPr/>
            </p:nvSpPr>
            <p:spPr>
              <a:xfrm>
                <a:off x="-1321310" y="26961"/>
                <a:ext cx="53867" cy="80346"/>
              </a:xfrm>
              <a:custGeom>
                <a:avLst/>
                <a:gdLst>
                  <a:gd name="connsiteX0" fmla="*/ 13397 w 53867"/>
                  <a:gd name="connsiteY0" fmla="*/ 80347 h 80346"/>
                  <a:gd name="connsiteX1" fmla="*/ 91 w 53867"/>
                  <a:gd name="connsiteY1" fmla="*/ 80347 h 80346"/>
                  <a:gd name="connsiteX2" fmla="*/ 91 w 53867"/>
                  <a:gd name="connsiteY2" fmla="*/ 47944 h 80346"/>
                  <a:gd name="connsiteX3" fmla="*/ 175 w 53867"/>
                  <a:gd name="connsiteY3" fmla="*/ 25342 h 80346"/>
                  <a:gd name="connsiteX4" fmla="*/ 26385 w 53867"/>
                  <a:gd name="connsiteY4" fmla="*/ 4 h 80346"/>
                  <a:gd name="connsiteX5" fmla="*/ 53518 w 53867"/>
                  <a:gd name="connsiteY5" fmla="*/ 24285 h 80346"/>
                  <a:gd name="connsiteX6" fmla="*/ 53686 w 53867"/>
                  <a:gd name="connsiteY6" fmla="*/ 79961 h 80346"/>
                  <a:gd name="connsiteX7" fmla="*/ 40614 w 53867"/>
                  <a:gd name="connsiteY7" fmla="*/ 79961 h 80346"/>
                  <a:gd name="connsiteX8" fmla="*/ 40614 w 53867"/>
                  <a:gd name="connsiteY8" fmla="*/ 54304 h 80346"/>
                  <a:gd name="connsiteX9" fmla="*/ 13414 w 53867"/>
                  <a:gd name="connsiteY9" fmla="*/ 54304 h 80346"/>
                  <a:gd name="connsiteX10" fmla="*/ 13397 w 53867"/>
                  <a:gd name="connsiteY10" fmla="*/ 80347 h 80346"/>
                  <a:gd name="connsiteX11" fmla="*/ 13884 w 53867"/>
                  <a:gd name="connsiteY11" fmla="*/ 39705 h 80346"/>
                  <a:gd name="connsiteX12" fmla="*/ 39792 w 53867"/>
                  <a:gd name="connsiteY12" fmla="*/ 39705 h 80346"/>
                  <a:gd name="connsiteX13" fmla="*/ 26989 w 53867"/>
                  <a:gd name="connsiteY13" fmla="*/ 13394 h 80346"/>
                  <a:gd name="connsiteX14" fmla="*/ 13884 w 53867"/>
                  <a:gd name="connsiteY14" fmla="*/ 39705 h 80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3867" h="80346">
                    <a:moveTo>
                      <a:pt x="13397" y="80347"/>
                    </a:moveTo>
                    <a:cubicBezTo>
                      <a:pt x="8581" y="80347"/>
                      <a:pt x="4974" y="80347"/>
                      <a:pt x="91" y="80347"/>
                    </a:cubicBezTo>
                    <a:cubicBezTo>
                      <a:pt x="91" y="69473"/>
                      <a:pt x="91" y="58717"/>
                      <a:pt x="91" y="47944"/>
                    </a:cubicBezTo>
                    <a:cubicBezTo>
                      <a:pt x="91" y="40410"/>
                      <a:pt x="-161" y="32859"/>
                      <a:pt x="175" y="25342"/>
                    </a:cubicBezTo>
                    <a:cubicBezTo>
                      <a:pt x="795" y="11347"/>
                      <a:pt x="12474" y="222"/>
                      <a:pt x="26385" y="4"/>
                    </a:cubicBezTo>
                    <a:cubicBezTo>
                      <a:pt x="40363" y="-231"/>
                      <a:pt x="53015" y="10407"/>
                      <a:pt x="53518" y="24285"/>
                    </a:cubicBezTo>
                    <a:cubicBezTo>
                      <a:pt x="54189" y="42642"/>
                      <a:pt x="53686" y="61033"/>
                      <a:pt x="53686" y="79961"/>
                    </a:cubicBezTo>
                    <a:cubicBezTo>
                      <a:pt x="49223" y="79961"/>
                      <a:pt x="45229" y="79961"/>
                      <a:pt x="40614" y="79961"/>
                    </a:cubicBezTo>
                    <a:cubicBezTo>
                      <a:pt x="40614" y="71504"/>
                      <a:pt x="40614" y="63214"/>
                      <a:pt x="40614" y="54304"/>
                    </a:cubicBezTo>
                    <a:cubicBezTo>
                      <a:pt x="31553" y="54304"/>
                      <a:pt x="23079" y="54304"/>
                      <a:pt x="13414" y="54304"/>
                    </a:cubicBezTo>
                    <a:cubicBezTo>
                      <a:pt x="13397" y="62845"/>
                      <a:pt x="13397" y="71571"/>
                      <a:pt x="13397" y="80347"/>
                    </a:cubicBezTo>
                    <a:close/>
                    <a:moveTo>
                      <a:pt x="13884" y="39705"/>
                    </a:moveTo>
                    <a:cubicBezTo>
                      <a:pt x="22928" y="39705"/>
                      <a:pt x="31385" y="39705"/>
                      <a:pt x="39792" y="39705"/>
                    </a:cubicBezTo>
                    <a:cubicBezTo>
                      <a:pt x="41470" y="21482"/>
                      <a:pt x="37477" y="13461"/>
                      <a:pt x="26989" y="13394"/>
                    </a:cubicBezTo>
                    <a:cubicBezTo>
                      <a:pt x="16535" y="13327"/>
                      <a:pt x="12575" y="21046"/>
                      <a:pt x="13884" y="39705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50" name="Graphic 1132">
                <a:extLst>
                  <a:ext uri="{FF2B5EF4-FFF2-40B4-BE49-F238E27FC236}">
                    <a16:creationId xmlns:a16="http://schemas.microsoft.com/office/drawing/2014/main" id="{C9E16E3A-436A-4748-8A15-12AF8EE2833F}"/>
                  </a:ext>
                </a:extLst>
              </p:cNvPr>
              <p:cNvSpPr/>
              <p:nvPr/>
            </p:nvSpPr>
            <p:spPr>
              <a:xfrm>
                <a:off x="-1193608" y="167739"/>
                <a:ext cx="39735" cy="20245"/>
              </a:xfrm>
              <a:custGeom>
                <a:avLst/>
                <a:gdLst>
                  <a:gd name="connsiteX0" fmla="*/ 0 w 39735"/>
                  <a:gd name="connsiteY0" fmla="*/ 380 h 20245"/>
                  <a:gd name="connsiteX1" fmla="*/ 15924 w 39735"/>
                  <a:gd name="connsiteY1" fmla="*/ 4709 h 20245"/>
                  <a:gd name="connsiteX2" fmla="*/ 24247 w 39735"/>
                  <a:gd name="connsiteY2" fmla="*/ 4558 h 20245"/>
                  <a:gd name="connsiteX3" fmla="*/ 39735 w 39735"/>
                  <a:gd name="connsiteY3" fmla="*/ 497 h 20245"/>
                  <a:gd name="connsiteX4" fmla="*/ 20740 w 39735"/>
                  <a:gd name="connsiteY4" fmla="*/ 20231 h 20245"/>
                  <a:gd name="connsiteX5" fmla="*/ 0 w 39735"/>
                  <a:gd name="connsiteY5" fmla="*/ 380 h 20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735" h="20245">
                    <a:moveTo>
                      <a:pt x="0" y="380"/>
                    </a:moveTo>
                    <a:cubicBezTo>
                      <a:pt x="5940" y="615"/>
                      <a:pt x="11847" y="-2221"/>
                      <a:pt x="15924" y="4709"/>
                    </a:cubicBezTo>
                    <a:cubicBezTo>
                      <a:pt x="16679" y="5985"/>
                      <a:pt x="23425" y="5917"/>
                      <a:pt x="24247" y="4558"/>
                    </a:cubicBezTo>
                    <a:cubicBezTo>
                      <a:pt x="28442" y="-2288"/>
                      <a:pt x="34282" y="699"/>
                      <a:pt x="39735" y="497"/>
                    </a:cubicBezTo>
                    <a:cubicBezTo>
                      <a:pt x="38611" y="12260"/>
                      <a:pt x="31177" y="19862"/>
                      <a:pt x="20740" y="20231"/>
                    </a:cubicBezTo>
                    <a:cubicBezTo>
                      <a:pt x="10051" y="20617"/>
                      <a:pt x="2215" y="13485"/>
                      <a:pt x="0" y="380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6234C51-51FC-4D91-A3FC-6BB5C566D048}"/>
              </a:ext>
            </a:extLst>
          </p:cNvPr>
          <p:cNvGrpSpPr/>
          <p:nvPr/>
        </p:nvGrpSpPr>
        <p:grpSpPr>
          <a:xfrm>
            <a:off x="2721788" y="2102399"/>
            <a:ext cx="2165112" cy="2065975"/>
            <a:chOff x="2264850" y="1618982"/>
            <a:chExt cx="1956929" cy="1867325"/>
          </a:xfrm>
        </p:grpSpPr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9536B31B-154B-4897-B71F-EA6915253270}"/>
                </a:ext>
              </a:extLst>
            </p:cNvPr>
            <p:cNvGrpSpPr/>
            <p:nvPr/>
          </p:nvGrpSpPr>
          <p:grpSpPr>
            <a:xfrm>
              <a:off x="2264850" y="1618982"/>
              <a:ext cx="1956929" cy="1867325"/>
              <a:chOff x="426454" y="1618982"/>
              <a:chExt cx="1956929" cy="1867325"/>
            </a:xfrm>
          </p:grpSpPr>
          <p:sp>
            <p:nvSpPr>
              <p:cNvPr id="254" name="Rectangle: Rounded Corners 253">
                <a:extLst>
                  <a:ext uri="{FF2B5EF4-FFF2-40B4-BE49-F238E27FC236}">
                    <a16:creationId xmlns:a16="http://schemas.microsoft.com/office/drawing/2014/main" id="{8BE7CB75-772F-44C6-A02F-C92B52C07DBC}"/>
                  </a:ext>
                </a:extLst>
              </p:cNvPr>
              <p:cNvSpPr/>
              <p:nvPr/>
            </p:nvSpPr>
            <p:spPr>
              <a:xfrm>
                <a:off x="426454" y="1618983"/>
                <a:ext cx="1956929" cy="1867324"/>
              </a:xfrm>
              <a:prstGeom prst="roundRect">
                <a:avLst>
                  <a:gd name="adj" fmla="val 6925"/>
                </a:avLst>
              </a:prstGeom>
              <a:solidFill>
                <a:schemeClr val="bg1"/>
              </a:solidFill>
              <a:ln w="6350">
                <a:solidFill>
                  <a:srgbClr val="9C339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ptos Display" panose="020B0004020202020204" pitchFamily="34" charset="0"/>
                </a:endParaRPr>
              </a:p>
            </p:txBody>
          </p:sp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4451B6E7-A1E1-4229-ADE0-2AF6E8F6F163}"/>
                  </a:ext>
                </a:extLst>
              </p:cNvPr>
              <p:cNvSpPr txBox="1"/>
              <p:nvPr/>
            </p:nvSpPr>
            <p:spPr>
              <a:xfrm>
                <a:off x="478482" y="2274548"/>
                <a:ext cx="1766487" cy="918004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spAutoFit/>
              </a:bodyPr>
              <a:lstStyle/>
              <a:p>
                <a:r>
                  <a:rPr lang="en-US" sz="2000" i="0" u="none" strike="noStrike" dirty="0">
                    <a:solidFill>
                      <a:srgbClr val="000000"/>
                    </a:solidFill>
                    <a:effectLst/>
                    <a:latin typeface="Aptos Display" panose="020B0004020202020204" pitchFamily="34" charset="0"/>
                    <a:cs typeface="Arial" panose="020B0604020202020204" pitchFamily="34" charset="0"/>
                  </a:rPr>
                  <a:t>Clear and Concise Communication</a:t>
                </a:r>
              </a:p>
            </p:txBody>
          </p:sp>
          <p:sp>
            <p:nvSpPr>
              <p:cNvPr id="256" name="Rectangle: Top Corners Rounded 255">
                <a:extLst>
                  <a:ext uri="{FF2B5EF4-FFF2-40B4-BE49-F238E27FC236}">
                    <a16:creationId xmlns:a16="http://schemas.microsoft.com/office/drawing/2014/main" id="{663754C0-6486-47FA-B679-AE7253E5508B}"/>
                  </a:ext>
                </a:extLst>
              </p:cNvPr>
              <p:cNvSpPr/>
              <p:nvPr/>
            </p:nvSpPr>
            <p:spPr>
              <a:xfrm>
                <a:off x="576974" y="1618982"/>
                <a:ext cx="506494" cy="587170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9C3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grpSp>
          <p:nvGrpSpPr>
            <p:cNvPr id="54" name="Graphic 1132">
              <a:extLst>
                <a:ext uri="{FF2B5EF4-FFF2-40B4-BE49-F238E27FC236}">
                  <a16:creationId xmlns:a16="http://schemas.microsoft.com/office/drawing/2014/main" id="{B448246C-3BD1-4873-B686-F17994087B2A}"/>
                </a:ext>
              </a:extLst>
            </p:cNvPr>
            <p:cNvGrpSpPr/>
            <p:nvPr/>
          </p:nvGrpSpPr>
          <p:grpSpPr>
            <a:xfrm>
              <a:off x="2486910" y="1722389"/>
              <a:ext cx="363361" cy="341214"/>
              <a:chOff x="-1462095" y="687986"/>
              <a:chExt cx="429440" cy="403265"/>
            </a:xfrm>
            <a:solidFill>
              <a:schemeClr val="bg1"/>
            </a:solidFill>
          </p:grpSpPr>
          <p:sp>
            <p:nvSpPr>
              <p:cNvPr id="55" name="Graphic 1132">
                <a:extLst>
                  <a:ext uri="{FF2B5EF4-FFF2-40B4-BE49-F238E27FC236}">
                    <a16:creationId xmlns:a16="http://schemas.microsoft.com/office/drawing/2014/main" id="{1C72B175-B274-4B2A-8547-05A023D81311}"/>
                  </a:ext>
                </a:extLst>
              </p:cNvPr>
              <p:cNvSpPr/>
              <p:nvPr/>
            </p:nvSpPr>
            <p:spPr>
              <a:xfrm>
                <a:off x="-1436701" y="718447"/>
                <a:ext cx="404045" cy="372804"/>
              </a:xfrm>
              <a:custGeom>
                <a:avLst/>
                <a:gdLst>
                  <a:gd name="connsiteX0" fmla="*/ 353137 w 404045"/>
                  <a:gd name="connsiteY0" fmla="*/ 321780 h 372804"/>
                  <a:gd name="connsiteX1" fmla="*/ 372669 w 404045"/>
                  <a:gd name="connsiteY1" fmla="*/ 347806 h 372804"/>
                  <a:gd name="connsiteX2" fmla="*/ 378290 w 404045"/>
                  <a:gd name="connsiteY2" fmla="*/ 364871 h 372804"/>
                  <a:gd name="connsiteX3" fmla="*/ 361980 w 404045"/>
                  <a:gd name="connsiteY3" fmla="*/ 372792 h 372804"/>
                  <a:gd name="connsiteX4" fmla="*/ 296370 w 404045"/>
                  <a:gd name="connsiteY4" fmla="*/ 354904 h 372804"/>
                  <a:gd name="connsiteX5" fmla="*/ 280697 w 404045"/>
                  <a:gd name="connsiteY5" fmla="*/ 352370 h 372804"/>
                  <a:gd name="connsiteX6" fmla="*/ 131002 w 404045"/>
                  <a:gd name="connsiteY6" fmla="*/ 258402 h 372804"/>
                  <a:gd name="connsiteX7" fmla="*/ 119374 w 404045"/>
                  <a:gd name="connsiteY7" fmla="*/ 250129 h 372804"/>
                  <a:gd name="connsiteX8" fmla="*/ 95160 w 404045"/>
                  <a:gd name="connsiteY8" fmla="*/ 249156 h 372804"/>
                  <a:gd name="connsiteX9" fmla="*/ 84992 w 404045"/>
                  <a:gd name="connsiteY9" fmla="*/ 251455 h 372804"/>
                  <a:gd name="connsiteX10" fmla="*/ 22167 w 404045"/>
                  <a:gd name="connsiteY10" fmla="*/ 270400 h 372804"/>
                  <a:gd name="connsiteX11" fmla="*/ 14700 w 404045"/>
                  <a:gd name="connsiteY11" fmla="*/ 270148 h 372804"/>
                  <a:gd name="connsiteX12" fmla="*/ 1544 w 404045"/>
                  <a:gd name="connsiteY12" fmla="*/ 262060 h 372804"/>
                  <a:gd name="connsiteX13" fmla="*/ 5421 w 404045"/>
                  <a:gd name="connsiteY13" fmla="*/ 247294 h 372804"/>
                  <a:gd name="connsiteX14" fmla="*/ 22100 w 404045"/>
                  <a:gd name="connsiteY14" fmla="*/ 224389 h 372804"/>
                  <a:gd name="connsiteX15" fmla="*/ 20372 w 404045"/>
                  <a:gd name="connsiteY15" fmla="*/ 213247 h 372804"/>
                  <a:gd name="connsiteX16" fmla="*/ 621 w 404045"/>
                  <a:gd name="connsiteY16" fmla="*/ 190560 h 372804"/>
                  <a:gd name="connsiteX17" fmla="*/ 924 w 404045"/>
                  <a:gd name="connsiteY17" fmla="*/ 181113 h 372804"/>
                  <a:gd name="connsiteX18" fmla="*/ 10119 w 404045"/>
                  <a:gd name="connsiteY18" fmla="*/ 183228 h 372804"/>
                  <a:gd name="connsiteX19" fmla="*/ 35843 w 404045"/>
                  <a:gd name="connsiteY19" fmla="*/ 210629 h 372804"/>
                  <a:gd name="connsiteX20" fmla="*/ 37001 w 404045"/>
                  <a:gd name="connsiteY20" fmla="*/ 220949 h 372804"/>
                  <a:gd name="connsiteX21" fmla="*/ 15153 w 404045"/>
                  <a:gd name="connsiteY21" fmla="*/ 258436 h 372804"/>
                  <a:gd name="connsiteX22" fmla="*/ 35306 w 404045"/>
                  <a:gd name="connsiteY22" fmla="*/ 256019 h 372804"/>
                  <a:gd name="connsiteX23" fmla="*/ 76820 w 404045"/>
                  <a:gd name="connsiteY23" fmla="*/ 240884 h 372804"/>
                  <a:gd name="connsiteX24" fmla="*/ 100765 w 404045"/>
                  <a:gd name="connsiteY24" fmla="*/ 236924 h 372804"/>
                  <a:gd name="connsiteX25" fmla="*/ 241835 w 404045"/>
                  <a:gd name="connsiteY25" fmla="*/ 129968 h 372804"/>
                  <a:gd name="connsiteX26" fmla="*/ 200623 w 404045"/>
                  <a:gd name="connsiteY26" fmla="*/ 14404 h 372804"/>
                  <a:gd name="connsiteX27" fmla="*/ 199364 w 404045"/>
                  <a:gd name="connsiteY27" fmla="*/ 13296 h 372804"/>
                  <a:gd name="connsiteX28" fmla="*/ 196830 w 404045"/>
                  <a:gd name="connsiteY28" fmla="*/ 2104 h 372804"/>
                  <a:gd name="connsiteX29" fmla="*/ 207670 w 404045"/>
                  <a:gd name="connsiteY29" fmla="*/ 3698 h 372804"/>
                  <a:gd name="connsiteX30" fmla="*/ 244117 w 404045"/>
                  <a:gd name="connsiteY30" fmla="*/ 54055 h 372804"/>
                  <a:gd name="connsiteX31" fmla="*/ 271753 w 404045"/>
                  <a:gd name="connsiteY31" fmla="*/ 72630 h 372804"/>
                  <a:gd name="connsiteX32" fmla="*/ 344344 w 404045"/>
                  <a:gd name="connsiteY32" fmla="*/ 97146 h 372804"/>
                  <a:gd name="connsiteX33" fmla="*/ 348002 w 404045"/>
                  <a:gd name="connsiteY33" fmla="*/ 107466 h 372804"/>
                  <a:gd name="connsiteX34" fmla="*/ 337028 w 404045"/>
                  <a:gd name="connsiteY34" fmla="*/ 107449 h 372804"/>
                  <a:gd name="connsiteX35" fmla="*/ 267340 w 404045"/>
                  <a:gd name="connsiteY35" fmla="*/ 84259 h 372804"/>
                  <a:gd name="connsiteX36" fmla="*/ 255393 w 404045"/>
                  <a:gd name="connsiteY36" fmla="*/ 84225 h 372804"/>
                  <a:gd name="connsiteX37" fmla="*/ 141104 w 404045"/>
                  <a:gd name="connsiteY37" fmla="*/ 249710 h 372804"/>
                  <a:gd name="connsiteX38" fmla="*/ 214651 w 404045"/>
                  <a:gd name="connsiteY38" fmla="*/ 330690 h 372804"/>
                  <a:gd name="connsiteX39" fmla="*/ 280194 w 404045"/>
                  <a:gd name="connsiteY39" fmla="*/ 339114 h 372804"/>
                  <a:gd name="connsiteX40" fmla="*/ 301739 w 404045"/>
                  <a:gd name="connsiteY40" fmla="*/ 342923 h 372804"/>
                  <a:gd name="connsiteX41" fmla="*/ 353103 w 404045"/>
                  <a:gd name="connsiteY41" fmla="*/ 359955 h 372804"/>
                  <a:gd name="connsiteX42" fmla="*/ 366644 w 404045"/>
                  <a:gd name="connsiteY42" fmla="*/ 360727 h 372804"/>
                  <a:gd name="connsiteX43" fmla="*/ 360503 w 404045"/>
                  <a:gd name="connsiteY43" fmla="*/ 353109 h 372804"/>
                  <a:gd name="connsiteX44" fmla="*/ 342918 w 404045"/>
                  <a:gd name="connsiteY44" fmla="*/ 325824 h 372804"/>
                  <a:gd name="connsiteX45" fmla="*/ 346341 w 404045"/>
                  <a:gd name="connsiteY45" fmla="*/ 309984 h 372804"/>
                  <a:gd name="connsiteX46" fmla="*/ 386629 w 404045"/>
                  <a:gd name="connsiteY46" fmla="*/ 247696 h 372804"/>
                  <a:gd name="connsiteX47" fmla="*/ 360469 w 404045"/>
                  <a:gd name="connsiteY47" fmla="*/ 128525 h 372804"/>
                  <a:gd name="connsiteX48" fmla="*/ 356711 w 404045"/>
                  <a:gd name="connsiteY48" fmla="*/ 124145 h 372804"/>
                  <a:gd name="connsiteX49" fmla="*/ 356644 w 404045"/>
                  <a:gd name="connsiteY49" fmla="*/ 113960 h 372804"/>
                  <a:gd name="connsiteX50" fmla="*/ 365906 w 404045"/>
                  <a:gd name="connsiteY50" fmla="*/ 116124 h 372804"/>
                  <a:gd name="connsiteX51" fmla="*/ 402604 w 404045"/>
                  <a:gd name="connsiteY51" fmla="*/ 191567 h 372804"/>
                  <a:gd name="connsiteX52" fmla="*/ 353137 w 404045"/>
                  <a:gd name="connsiteY52" fmla="*/ 321780 h 372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04045" h="372804">
                    <a:moveTo>
                      <a:pt x="353137" y="321780"/>
                    </a:moveTo>
                    <a:cubicBezTo>
                      <a:pt x="359731" y="330607"/>
                      <a:pt x="366007" y="339366"/>
                      <a:pt x="372669" y="347806"/>
                    </a:cubicBezTo>
                    <a:cubicBezTo>
                      <a:pt x="376713" y="352924"/>
                      <a:pt x="381545" y="357723"/>
                      <a:pt x="378290" y="364871"/>
                    </a:cubicBezTo>
                    <a:cubicBezTo>
                      <a:pt x="375169" y="371768"/>
                      <a:pt x="368625" y="372674"/>
                      <a:pt x="361980" y="372792"/>
                    </a:cubicBezTo>
                    <a:cubicBezTo>
                      <a:pt x="338370" y="373194"/>
                      <a:pt x="317395" y="364167"/>
                      <a:pt x="296370" y="354904"/>
                    </a:cubicBezTo>
                    <a:cubicBezTo>
                      <a:pt x="291654" y="352823"/>
                      <a:pt x="285765" y="351733"/>
                      <a:pt x="280697" y="352370"/>
                    </a:cubicBezTo>
                    <a:cubicBezTo>
                      <a:pt x="216044" y="360492"/>
                      <a:pt x="151894" y="320572"/>
                      <a:pt x="131002" y="258402"/>
                    </a:cubicBezTo>
                    <a:cubicBezTo>
                      <a:pt x="128871" y="252042"/>
                      <a:pt x="126371" y="249609"/>
                      <a:pt x="119374" y="250129"/>
                    </a:cubicBezTo>
                    <a:cubicBezTo>
                      <a:pt x="111370" y="250717"/>
                      <a:pt x="103248" y="249207"/>
                      <a:pt x="95160" y="249156"/>
                    </a:cubicBezTo>
                    <a:cubicBezTo>
                      <a:pt x="91754" y="249140"/>
                      <a:pt x="88096" y="250012"/>
                      <a:pt x="84992" y="251455"/>
                    </a:cubicBezTo>
                    <a:cubicBezTo>
                      <a:pt x="64939" y="260768"/>
                      <a:pt x="44703" y="269376"/>
                      <a:pt x="22167" y="270400"/>
                    </a:cubicBezTo>
                    <a:cubicBezTo>
                      <a:pt x="19667" y="270517"/>
                      <a:pt x="16797" y="271105"/>
                      <a:pt x="14700" y="270148"/>
                    </a:cubicBezTo>
                    <a:cubicBezTo>
                      <a:pt x="9901" y="267983"/>
                      <a:pt x="3155" y="265953"/>
                      <a:pt x="1544" y="262060"/>
                    </a:cubicBezTo>
                    <a:cubicBezTo>
                      <a:pt x="-33" y="258251"/>
                      <a:pt x="2786" y="251623"/>
                      <a:pt x="5421" y="247294"/>
                    </a:cubicBezTo>
                    <a:cubicBezTo>
                      <a:pt x="10320" y="239256"/>
                      <a:pt x="16479" y="231990"/>
                      <a:pt x="22100" y="224389"/>
                    </a:cubicBezTo>
                    <a:cubicBezTo>
                      <a:pt x="25271" y="220093"/>
                      <a:pt x="24432" y="217140"/>
                      <a:pt x="20372" y="213247"/>
                    </a:cubicBezTo>
                    <a:cubicBezTo>
                      <a:pt x="13139" y="206334"/>
                      <a:pt x="6645" y="198564"/>
                      <a:pt x="621" y="190560"/>
                    </a:cubicBezTo>
                    <a:cubicBezTo>
                      <a:pt x="-855" y="188597"/>
                      <a:pt x="739" y="184335"/>
                      <a:pt x="924" y="181113"/>
                    </a:cubicBezTo>
                    <a:cubicBezTo>
                      <a:pt x="4045" y="181751"/>
                      <a:pt x="8189" y="181348"/>
                      <a:pt x="10119" y="183228"/>
                    </a:cubicBezTo>
                    <a:cubicBezTo>
                      <a:pt x="19113" y="191953"/>
                      <a:pt x="27788" y="201048"/>
                      <a:pt x="35843" y="210629"/>
                    </a:cubicBezTo>
                    <a:cubicBezTo>
                      <a:pt x="37756" y="212895"/>
                      <a:pt x="38377" y="218348"/>
                      <a:pt x="37001" y="220949"/>
                    </a:cubicBezTo>
                    <a:cubicBezTo>
                      <a:pt x="30406" y="233366"/>
                      <a:pt x="22922" y="245314"/>
                      <a:pt x="15153" y="258436"/>
                    </a:cubicBezTo>
                    <a:cubicBezTo>
                      <a:pt x="21513" y="257748"/>
                      <a:pt x="28762" y="258033"/>
                      <a:pt x="35306" y="256019"/>
                    </a:cubicBezTo>
                    <a:cubicBezTo>
                      <a:pt x="49384" y="251707"/>
                      <a:pt x="63496" y="247059"/>
                      <a:pt x="76820" y="240884"/>
                    </a:cubicBezTo>
                    <a:cubicBezTo>
                      <a:pt x="84840" y="237159"/>
                      <a:pt x="92190" y="235749"/>
                      <a:pt x="100765" y="236924"/>
                    </a:cubicBezTo>
                    <a:cubicBezTo>
                      <a:pt x="167767" y="246018"/>
                      <a:pt x="232303" y="196987"/>
                      <a:pt x="241835" y="129968"/>
                    </a:cubicBezTo>
                    <a:cubicBezTo>
                      <a:pt x="248345" y="84225"/>
                      <a:pt x="234300" y="45816"/>
                      <a:pt x="200623" y="14404"/>
                    </a:cubicBezTo>
                    <a:cubicBezTo>
                      <a:pt x="200220" y="14018"/>
                      <a:pt x="199767" y="13682"/>
                      <a:pt x="199364" y="13296"/>
                    </a:cubicBezTo>
                    <a:cubicBezTo>
                      <a:pt x="196075" y="10108"/>
                      <a:pt x="192266" y="6819"/>
                      <a:pt x="196830" y="2104"/>
                    </a:cubicBezTo>
                    <a:cubicBezTo>
                      <a:pt x="200874" y="-2074"/>
                      <a:pt x="204331" y="778"/>
                      <a:pt x="207670" y="3698"/>
                    </a:cubicBezTo>
                    <a:cubicBezTo>
                      <a:pt x="223695" y="17709"/>
                      <a:pt x="237740" y="33885"/>
                      <a:pt x="244117" y="54055"/>
                    </a:cubicBezTo>
                    <a:cubicBezTo>
                      <a:pt x="249000" y="69509"/>
                      <a:pt x="256601" y="72916"/>
                      <a:pt x="271753" y="72630"/>
                    </a:cubicBezTo>
                    <a:cubicBezTo>
                      <a:pt x="298366" y="72144"/>
                      <a:pt x="322479" y="82061"/>
                      <a:pt x="344344" y="97146"/>
                    </a:cubicBezTo>
                    <a:cubicBezTo>
                      <a:pt x="348069" y="99713"/>
                      <a:pt x="351240" y="102885"/>
                      <a:pt x="348002" y="107466"/>
                    </a:cubicBezTo>
                    <a:cubicBezTo>
                      <a:pt x="344747" y="112063"/>
                      <a:pt x="340669" y="110033"/>
                      <a:pt x="337028" y="107449"/>
                    </a:cubicBezTo>
                    <a:cubicBezTo>
                      <a:pt x="316137" y="92682"/>
                      <a:pt x="292728" y="85484"/>
                      <a:pt x="267340" y="84259"/>
                    </a:cubicBezTo>
                    <a:cubicBezTo>
                      <a:pt x="263498" y="84074"/>
                      <a:pt x="259638" y="84225"/>
                      <a:pt x="255393" y="84225"/>
                    </a:cubicBezTo>
                    <a:cubicBezTo>
                      <a:pt x="261736" y="170391"/>
                      <a:pt x="223796" y="225077"/>
                      <a:pt x="141104" y="249710"/>
                    </a:cubicBezTo>
                    <a:cubicBezTo>
                      <a:pt x="153337" y="287566"/>
                      <a:pt x="177466" y="315102"/>
                      <a:pt x="214651" y="330690"/>
                    </a:cubicBezTo>
                    <a:cubicBezTo>
                      <a:pt x="235609" y="339466"/>
                      <a:pt x="257541" y="343041"/>
                      <a:pt x="280194" y="339114"/>
                    </a:cubicBezTo>
                    <a:cubicBezTo>
                      <a:pt x="288047" y="337755"/>
                      <a:pt x="294524" y="340104"/>
                      <a:pt x="301739" y="342923"/>
                    </a:cubicBezTo>
                    <a:cubicBezTo>
                      <a:pt x="318519" y="349467"/>
                      <a:pt x="335870" y="354619"/>
                      <a:pt x="353103" y="359955"/>
                    </a:cubicBezTo>
                    <a:cubicBezTo>
                      <a:pt x="356627" y="361046"/>
                      <a:pt x="360688" y="360442"/>
                      <a:pt x="366644" y="360727"/>
                    </a:cubicBezTo>
                    <a:cubicBezTo>
                      <a:pt x="363742" y="357153"/>
                      <a:pt x="361929" y="355256"/>
                      <a:pt x="360503" y="353109"/>
                    </a:cubicBezTo>
                    <a:cubicBezTo>
                      <a:pt x="354563" y="344064"/>
                      <a:pt x="348589" y="335037"/>
                      <a:pt x="342918" y="325824"/>
                    </a:cubicBezTo>
                    <a:cubicBezTo>
                      <a:pt x="339125" y="319666"/>
                      <a:pt x="340468" y="314867"/>
                      <a:pt x="346341" y="309984"/>
                    </a:cubicBezTo>
                    <a:cubicBezTo>
                      <a:pt x="366175" y="293489"/>
                      <a:pt x="380001" y="272732"/>
                      <a:pt x="386629" y="247696"/>
                    </a:cubicBezTo>
                    <a:cubicBezTo>
                      <a:pt x="398308" y="203598"/>
                      <a:pt x="389751" y="163729"/>
                      <a:pt x="360469" y="128525"/>
                    </a:cubicBezTo>
                    <a:cubicBezTo>
                      <a:pt x="359228" y="127014"/>
                      <a:pt x="356979" y="125773"/>
                      <a:pt x="356711" y="124145"/>
                    </a:cubicBezTo>
                    <a:cubicBezTo>
                      <a:pt x="356140" y="120839"/>
                      <a:pt x="356610" y="117366"/>
                      <a:pt x="356644" y="113960"/>
                    </a:cubicBezTo>
                    <a:cubicBezTo>
                      <a:pt x="359781" y="114631"/>
                      <a:pt x="364077" y="114194"/>
                      <a:pt x="365906" y="116124"/>
                    </a:cubicBezTo>
                    <a:cubicBezTo>
                      <a:pt x="386076" y="137351"/>
                      <a:pt x="399147" y="162437"/>
                      <a:pt x="402604" y="191567"/>
                    </a:cubicBezTo>
                    <a:cubicBezTo>
                      <a:pt x="408913" y="244340"/>
                      <a:pt x="394885" y="281038"/>
                      <a:pt x="353137" y="321780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56" name="Graphic 1132">
                <a:extLst>
                  <a:ext uri="{FF2B5EF4-FFF2-40B4-BE49-F238E27FC236}">
                    <a16:creationId xmlns:a16="http://schemas.microsoft.com/office/drawing/2014/main" id="{8411A1F9-631F-443F-B0AA-070EEF5F211E}"/>
                  </a:ext>
                </a:extLst>
              </p:cNvPr>
              <p:cNvSpPr/>
              <p:nvPr/>
            </p:nvSpPr>
            <p:spPr>
              <a:xfrm>
                <a:off x="-1462095" y="687986"/>
                <a:ext cx="213364" cy="203563"/>
              </a:xfrm>
              <a:custGeom>
                <a:avLst/>
                <a:gdLst>
                  <a:gd name="connsiteX0" fmla="*/ 141563 w 213364"/>
                  <a:gd name="connsiteY0" fmla="*/ 12 h 203563"/>
                  <a:gd name="connsiteX1" fmla="*/ 205898 w 213364"/>
                  <a:gd name="connsiteY1" fmla="*/ 15651 h 203563"/>
                  <a:gd name="connsiteX2" fmla="*/ 212392 w 213364"/>
                  <a:gd name="connsiteY2" fmla="*/ 26038 h 203563"/>
                  <a:gd name="connsiteX3" fmla="*/ 200025 w 213364"/>
                  <a:gd name="connsiteY3" fmla="*/ 26809 h 203563"/>
                  <a:gd name="connsiteX4" fmla="*/ 24372 w 213364"/>
                  <a:gd name="connsiteY4" fmla="*/ 88023 h 203563"/>
                  <a:gd name="connsiteX5" fmla="*/ 21653 w 213364"/>
                  <a:gd name="connsiteY5" fmla="*/ 186455 h 203563"/>
                  <a:gd name="connsiteX6" fmla="*/ 23784 w 213364"/>
                  <a:gd name="connsiteY6" fmla="*/ 191891 h 203563"/>
                  <a:gd name="connsiteX7" fmla="*/ 21888 w 213364"/>
                  <a:gd name="connsiteY7" fmla="*/ 202748 h 203563"/>
                  <a:gd name="connsiteX8" fmla="*/ 12038 w 213364"/>
                  <a:gd name="connsiteY8" fmla="*/ 196791 h 203563"/>
                  <a:gd name="connsiteX9" fmla="*/ 25983 w 213364"/>
                  <a:gd name="connsiteY9" fmla="*/ 59967 h 203563"/>
                  <a:gd name="connsiteX10" fmla="*/ 141563 w 213364"/>
                  <a:gd name="connsiteY10" fmla="*/ 12 h 20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3364" h="203563">
                    <a:moveTo>
                      <a:pt x="141563" y="12"/>
                    </a:moveTo>
                    <a:cubicBezTo>
                      <a:pt x="164351" y="-290"/>
                      <a:pt x="185729" y="5264"/>
                      <a:pt x="205898" y="15651"/>
                    </a:cubicBezTo>
                    <a:cubicBezTo>
                      <a:pt x="210026" y="17782"/>
                      <a:pt x="215647" y="19913"/>
                      <a:pt x="212392" y="26038"/>
                    </a:cubicBezTo>
                    <a:cubicBezTo>
                      <a:pt x="209237" y="31961"/>
                      <a:pt x="204270" y="28907"/>
                      <a:pt x="200025" y="26809"/>
                    </a:cubicBezTo>
                    <a:cubicBezTo>
                      <a:pt x="132704" y="-6398"/>
                      <a:pt x="55280" y="20299"/>
                      <a:pt x="24372" y="88023"/>
                    </a:cubicBezTo>
                    <a:cubicBezTo>
                      <a:pt x="9706" y="120174"/>
                      <a:pt x="9219" y="153281"/>
                      <a:pt x="21653" y="186455"/>
                    </a:cubicBezTo>
                    <a:cubicBezTo>
                      <a:pt x="22341" y="188284"/>
                      <a:pt x="22979" y="190129"/>
                      <a:pt x="23784" y="191891"/>
                    </a:cubicBezTo>
                    <a:cubicBezTo>
                      <a:pt x="25664" y="196002"/>
                      <a:pt x="26889" y="200399"/>
                      <a:pt x="21888" y="202748"/>
                    </a:cubicBezTo>
                    <a:cubicBezTo>
                      <a:pt x="16368" y="205349"/>
                      <a:pt x="13884" y="201288"/>
                      <a:pt x="12038" y="196791"/>
                    </a:cubicBezTo>
                    <a:cubicBezTo>
                      <a:pt x="-7628" y="148700"/>
                      <a:pt x="-3349" y="102622"/>
                      <a:pt x="25983" y="59967"/>
                    </a:cubicBezTo>
                    <a:cubicBezTo>
                      <a:pt x="52914" y="20785"/>
                      <a:pt x="94596" y="129"/>
                      <a:pt x="141563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57" name="Graphic 1132">
                <a:extLst>
                  <a:ext uri="{FF2B5EF4-FFF2-40B4-BE49-F238E27FC236}">
                    <a16:creationId xmlns:a16="http://schemas.microsoft.com/office/drawing/2014/main" id="{C3EC1E75-1D9A-4398-A2DC-E4D4467B2F51}"/>
                  </a:ext>
                </a:extLst>
              </p:cNvPr>
              <p:cNvSpPr/>
              <p:nvPr/>
            </p:nvSpPr>
            <p:spPr>
              <a:xfrm>
                <a:off x="-1270430" y="807502"/>
                <a:ext cx="38451" cy="38467"/>
              </a:xfrm>
              <a:custGeom>
                <a:avLst/>
                <a:gdLst>
                  <a:gd name="connsiteX0" fmla="*/ 38447 w 38451"/>
                  <a:gd name="connsiteY0" fmla="*/ 19586 h 38467"/>
                  <a:gd name="connsiteX1" fmla="*/ 18864 w 38451"/>
                  <a:gd name="connsiteY1" fmla="*/ 38463 h 38467"/>
                  <a:gd name="connsiteX2" fmla="*/ 3 w 38451"/>
                  <a:gd name="connsiteY2" fmla="*/ 18881 h 38467"/>
                  <a:gd name="connsiteX3" fmla="*/ 19569 w 38451"/>
                  <a:gd name="connsiteY3" fmla="*/ 3 h 38467"/>
                  <a:gd name="connsiteX4" fmla="*/ 38447 w 38451"/>
                  <a:gd name="connsiteY4" fmla="*/ 19586 h 38467"/>
                  <a:gd name="connsiteX5" fmla="*/ 19418 w 38451"/>
                  <a:gd name="connsiteY5" fmla="*/ 9719 h 38467"/>
                  <a:gd name="connsiteX6" fmla="*/ 13427 w 38451"/>
                  <a:gd name="connsiteY6" fmla="*/ 19082 h 38467"/>
                  <a:gd name="connsiteX7" fmla="*/ 19133 w 38451"/>
                  <a:gd name="connsiteY7" fmla="*/ 25459 h 38467"/>
                  <a:gd name="connsiteX8" fmla="*/ 25039 w 38451"/>
                  <a:gd name="connsiteY8" fmla="*/ 19300 h 38467"/>
                  <a:gd name="connsiteX9" fmla="*/ 19418 w 38451"/>
                  <a:gd name="connsiteY9" fmla="*/ 9719 h 38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451" h="38467">
                    <a:moveTo>
                      <a:pt x="38447" y="19586"/>
                    </a:moveTo>
                    <a:cubicBezTo>
                      <a:pt x="38228" y="29922"/>
                      <a:pt x="29134" y="38681"/>
                      <a:pt x="18864" y="38463"/>
                    </a:cubicBezTo>
                    <a:cubicBezTo>
                      <a:pt x="8511" y="38245"/>
                      <a:pt x="-198" y="29217"/>
                      <a:pt x="3" y="18881"/>
                    </a:cubicBezTo>
                    <a:cubicBezTo>
                      <a:pt x="205" y="8544"/>
                      <a:pt x="9266" y="-198"/>
                      <a:pt x="19569" y="3"/>
                    </a:cubicBezTo>
                    <a:cubicBezTo>
                      <a:pt x="29889" y="222"/>
                      <a:pt x="38681" y="9333"/>
                      <a:pt x="38447" y="19586"/>
                    </a:cubicBezTo>
                    <a:close/>
                    <a:moveTo>
                      <a:pt x="19418" y="9719"/>
                    </a:moveTo>
                    <a:cubicBezTo>
                      <a:pt x="16247" y="14401"/>
                      <a:pt x="13159" y="16934"/>
                      <a:pt x="13427" y="19082"/>
                    </a:cubicBezTo>
                    <a:cubicBezTo>
                      <a:pt x="13696" y="21398"/>
                      <a:pt x="17086" y="23344"/>
                      <a:pt x="19133" y="25459"/>
                    </a:cubicBezTo>
                    <a:cubicBezTo>
                      <a:pt x="21230" y="23428"/>
                      <a:pt x="24687" y="21599"/>
                      <a:pt x="25039" y="19300"/>
                    </a:cubicBezTo>
                    <a:cubicBezTo>
                      <a:pt x="25358" y="17153"/>
                      <a:pt x="22388" y="14485"/>
                      <a:pt x="19418" y="9719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58" name="Graphic 1132">
                <a:extLst>
                  <a:ext uri="{FF2B5EF4-FFF2-40B4-BE49-F238E27FC236}">
                    <a16:creationId xmlns:a16="http://schemas.microsoft.com/office/drawing/2014/main" id="{B05B14DA-B555-41ED-8B60-37CE26865B58}"/>
                  </a:ext>
                </a:extLst>
              </p:cNvPr>
              <p:cNvSpPr/>
              <p:nvPr/>
            </p:nvSpPr>
            <p:spPr>
              <a:xfrm>
                <a:off x="-1340185" y="807518"/>
                <a:ext cx="38045" cy="38449"/>
              </a:xfrm>
              <a:custGeom>
                <a:avLst/>
                <a:gdLst>
                  <a:gd name="connsiteX0" fmla="*/ 38044 w 38045"/>
                  <a:gd name="connsiteY0" fmla="*/ 18898 h 38449"/>
                  <a:gd name="connsiteX1" fmla="*/ 19468 w 38045"/>
                  <a:gd name="connsiteY1" fmla="*/ 38447 h 38449"/>
                  <a:gd name="connsiteX2" fmla="*/ 3 w 38045"/>
                  <a:gd name="connsiteY2" fmla="*/ 19552 h 38449"/>
                  <a:gd name="connsiteX3" fmla="*/ 18814 w 38045"/>
                  <a:gd name="connsiteY3" fmla="*/ 4 h 38449"/>
                  <a:gd name="connsiteX4" fmla="*/ 38044 w 38045"/>
                  <a:gd name="connsiteY4" fmla="*/ 18898 h 38449"/>
                  <a:gd name="connsiteX5" fmla="*/ 18764 w 38045"/>
                  <a:gd name="connsiteY5" fmla="*/ 10021 h 38449"/>
                  <a:gd name="connsiteX6" fmla="*/ 13109 w 38045"/>
                  <a:gd name="connsiteY6" fmla="*/ 19334 h 38449"/>
                  <a:gd name="connsiteX7" fmla="*/ 19284 w 38045"/>
                  <a:gd name="connsiteY7" fmla="*/ 24922 h 38449"/>
                  <a:gd name="connsiteX8" fmla="*/ 25257 w 38045"/>
                  <a:gd name="connsiteY8" fmla="*/ 18982 h 38449"/>
                  <a:gd name="connsiteX9" fmla="*/ 18764 w 38045"/>
                  <a:gd name="connsiteY9" fmla="*/ 10021 h 38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045" h="38449">
                    <a:moveTo>
                      <a:pt x="38044" y="18898"/>
                    </a:moveTo>
                    <a:cubicBezTo>
                      <a:pt x="38161" y="29704"/>
                      <a:pt x="30040" y="38245"/>
                      <a:pt x="19468" y="38447"/>
                    </a:cubicBezTo>
                    <a:cubicBezTo>
                      <a:pt x="9149" y="38631"/>
                      <a:pt x="205" y="29956"/>
                      <a:pt x="3" y="19552"/>
                    </a:cubicBezTo>
                    <a:cubicBezTo>
                      <a:pt x="-198" y="9199"/>
                      <a:pt x="8461" y="205"/>
                      <a:pt x="18814" y="4"/>
                    </a:cubicBezTo>
                    <a:cubicBezTo>
                      <a:pt x="29369" y="-198"/>
                      <a:pt x="37910" y="8209"/>
                      <a:pt x="38044" y="18898"/>
                    </a:cubicBezTo>
                    <a:close/>
                    <a:moveTo>
                      <a:pt x="18764" y="10021"/>
                    </a:moveTo>
                    <a:cubicBezTo>
                      <a:pt x="15861" y="14518"/>
                      <a:pt x="12756" y="17220"/>
                      <a:pt x="13109" y="19334"/>
                    </a:cubicBezTo>
                    <a:cubicBezTo>
                      <a:pt x="13495" y="21633"/>
                      <a:pt x="17186" y="25039"/>
                      <a:pt x="19284" y="24922"/>
                    </a:cubicBezTo>
                    <a:cubicBezTo>
                      <a:pt x="21515" y="24804"/>
                      <a:pt x="25022" y="21281"/>
                      <a:pt x="25257" y="18982"/>
                    </a:cubicBezTo>
                    <a:cubicBezTo>
                      <a:pt x="25459" y="16834"/>
                      <a:pt x="22086" y="14351"/>
                      <a:pt x="18764" y="10021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59" name="Graphic 1132">
                <a:extLst>
                  <a:ext uri="{FF2B5EF4-FFF2-40B4-BE49-F238E27FC236}">
                    <a16:creationId xmlns:a16="http://schemas.microsoft.com/office/drawing/2014/main" id="{01A3E41B-896B-411A-A598-BBE72915E27D}"/>
                  </a:ext>
                </a:extLst>
              </p:cNvPr>
              <p:cNvSpPr/>
              <p:nvPr/>
            </p:nvSpPr>
            <p:spPr>
              <a:xfrm>
                <a:off x="-1122362" y="908719"/>
                <a:ext cx="38228" cy="38145"/>
              </a:xfrm>
              <a:custGeom>
                <a:avLst/>
                <a:gdLst>
                  <a:gd name="connsiteX0" fmla="*/ 38228 w 38228"/>
                  <a:gd name="connsiteY0" fmla="*/ 18965 h 38145"/>
                  <a:gd name="connsiteX1" fmla="*/ 19518 w 38228"/>
                  <a:gd name="connsiteY1" fmla="*/ 38145 h 38145"/>
                  <a:gd name="connsiteX2" fmla="*/ 3 w 38228"/>
                  <a:gd name="connsiteY2" fmla="*/ 19485 h 38145"/>
                  <a:gd name="connsiteX3" fmla="*/ 18981 w 38228"/>
                  <a:gd name="connsiteY3" fmla="*/ 3 h 38145"/>
                  <a:gd name="connsiteX4" fmla="*/ 38228 w 38228"/>
                  <a:gd name="connsiteY4" fmla="*/ 18965 h 38145"/>
                  <a:gd name="connsiteX5" fmla="*/ 19837 w 38228"/>
                  <a:gd name="connsiteY5" fmla="*/ 9736 h 38145"/>
                  <a:gd name="connsiteX6" fmla="*/ 13360 w 38228"/>
                  <a:gd name="connsiteY6" fmla="*/ 18831 h 38145"/>
                  <a:gd name="connsiteX7" fmla="*/ 18864 w 38228"/>
                  <a:gd name="connsiteY7" fmla="*/ 25778 h 38145"/>
                  <a:gd name="connsiteX8" fmla="*/ 25290 w 38228"/>
                  <a:gd name="connsiteY8" fmla="*/ 19502 h 38145"/>
                  <a:gd name="connsiteX9" fmla="*/ 19837 w 38228"/>
                  <a:gd name="connsiteY9" fmla="*/ 9736 h 38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228" h="38145">
                    <a:moveTo>
                      <a:pt x="38228" y="18965"/>
                    </a:moveTo>
                    <a:cubicBezTo>
                      <a:pt x="38328" y="29872"/>
                      <a:pt x="30358" y="38061"/>
                      <a:pt x="19518" y="38145"/>
                    </a:cubicBezTo>
                    <a:cubicBezTo>
                      <a:pt x="8762" y="38245"/>
                      <a:pt x="187" y="30040"/>
                      <a:pt x="3" y="19485"/>
                    </a:cubicBezTo>
                    <a:cubicBezTo>
                      <a:pt x="-182" y="9232"/>
                      <a:pt x="8611" y="205"/>
                      <a:pt x="18981" y="3"/>
                    </a:cubicBezTo>
                    <a:cubicBezTo>
                      <a:pt x="29385" y="-198"/>
                      <a:pt x="38127" y="8410"/>
                      <a:pt x="38228" y="18965"/>
                    </a:cubicBezTo>
                    <a:close/>
                    <a:moveTo>
                      <a:pt x="19837" y="9736"/>
                    </a:moveTo>
                    <a:cubicBezTo>
                      <a:pt x="16498" y="14149"/>
                      <a:pt x="13192" y="16616"/>
                      <a:pt x="13360" y="18831"/>
                    </a:cubicBezTo>
                    <a:cubicBezTo>
                      <a:pt x="13528" y="21264"/>
                      <a:pt x="16900" y="23479"/>
                      <a:pt x="18864" y="25778"/>
                    </a:cubicBezTo>
                    <a:cubicBezTo>
                      <a:pt x="21146" y="23714"/>
                      <a:pt x="24770" y="21935"/>
                      <a:pt x="25290" y="19502"/>
                    </a:cubicBezTo>
                    <a:cubicBezTo>
                      <a:pt x="25727" y="17388"/>
                      <a:pt x="22673" y="14518"/>
                      <a:pt x="19837" y="9736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60" name="Graphic 1132">
                <a:extLst>
                  <a:ext uri="{FF2B5EF4-FFF2-40B4-BE49-F238E27FC236}">
                    <a16:creationId xmlns:a16="http://schemas.microsoft.com/office/drawing/2014/main" id="{67FEACB8-DD24-4146-8DCB-3DA015858F7F}"/>
                  </a:ext>
                </a:extLst>
              </p:cNvPr>
              <p:cNvSpPr/>
              <p:nvPr/>
            </p:nvSpPr>
            <p:spPr>
              <a:xfrm>
                <a:off x="-1409856" y="807513"/>
                <a:ext cx="38240" cy="38460"/>
              </a:xfrm>
              <a:custGeom>
                <a:avLst/>
                <a:gdLst>
                  <a:gd name="connsiteX0" fmla="*/ 4 w 38240"/>
                  <a:gd name="connsiteY0" fmla="*/ 18702 h 38460"/>
                  <a:gd name="connsiteX1" fmla="*/ 19469 w 38240"/>
                  <a:gd name="connsiteY1" fmla="*/ 9 h 38460"/>
                  <a:gd name="connsiteX2" fmla="*/ 38229 w 38240"/>
                  <a:gd name="connsiteY2" fmla="*/ 19759 h 38460"/>
                  <a:gd name="connsiteX3" fmla="*/ 18412 w 38240"/>
                  <a:gd name="connsiteY3" fmla="*/ 38452 h 38460"/>
                  <a:gd name="connsiteX4" fmla="*/ 4 w 38240"/>
                  <a:gd name="connsiteY4" fmla="*/ 18702 h 38460"/>
                  <a:gd name="connsiteX5" fmla="*/ 28698 w 38240"/>
                  <a:gd name="connsiteY5" fmla="*/ 19356 h 38460"/>
                  <a:gd name="connsiteX6" fmla="*/ 19117 w 38240"/>
                  <a:gd name="connsiteY6" fmla="*/ 13450 h 38460"/>
                  <a:gd name="connsiteX7" fmla="*/ 12455 w 38240"/>
                  <a:gd name="connsiteY7" fmla="*/ 19155 h 38460"/>
                  <a:gd name="connsiteX8" fmla="*/ 18966 w 38240"/>
                  <a:gd name="connsiteY8" fmla="*/ 25011 h 38460"/>
                  <a:gd name="connsiteX9" fmla="*/ 28698 w 38240"/>
                  <a:gd name="connsiteY9" fmla="*/ 19356 h 3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240" h="38460">
                    <a:moveTo>
                      <a:pt x="4" y="18702"/>
                    </a:moveTo>
                    <a:cubicBezTo>
                      <a:pt x="222" y="8063"/>
                      <a:pt x="8948" y="-310"/>
                      <a:pt x="19469" y="9"/>
                    </a:cubicBezTo>
                    <a:cubicBezTo>
                      <a:pt x="29722" y="328"/>
                      <a:pt x="38598" y="9674"/>
                      <a:pt x="38229" y="19759"/>
                    </a:cubicBezTo>
                    <a:cubicBezTo>
                      <a:pt x="37843" y="30062"/>
                      <a:pt x="28614" y="38771"/>
                      <a:pt x="18412" y="38452"/>
                    </a:cubicBezTo>
                    <a:cubicBezTo>
                      <a:pt x="7841" y="38133"/>
                      <a:pt x="-214" y="29491"/>
                      <a:pt x="4" y="18702"/>
                    </a:cubicBezTo>
                    <a:close/>
                    <a:moveTo>
                      <a:pt x="28698" y="19356"/>
                    </a:moveTo>
                    <a:cubicBezTo>
                      <a:pt x="23882" y="16218"/>
                      <a:pt x="21265" y="13164"/>
                      <a:pt x="19117" y="13450"/>
                    </a:cubicBezTo>
                    <a:cubicBezTo>
                      <a:pt x="16684" y="13768"/>
                      <a:pt x="14670" y="17124"/>
                      <a:pt x="12455" y="19155"/>
                    </a:cubicBezTo>
                    <a:cubicBezTo>
                      <a:pt x="14603" y="21236"/>
                      <a:pt x="16549" y="24625"/>
                      <a:pt x="18966" y="25011"/>
                    </a:cubicBezTo>
                    <a:cubicBezTo>
                      <a:pt x="21114" y="25347"/>
                      <a:pt x="23815" y="22360"/>
                      <a:pt x="28698" y="19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61" name="Graphic 1132">
                <a:extLst>
                  <a:ext uri="{FF2B5EF4-FFF2-40B4-BE49-F238E27FC236}">
                    <a16:creationId xmlns:a16="http://schemas.microsoft.com/office/drawing/2014/main" id="{14992ACE-EB2D-4723-B6EB-0C2ADA37E0B6}"/>
                  </a:ext>
                </a:extLst>
              </p:cNvPr>
              <p:cNvSpPr/>
              <p:nvPr/>
            </p:nvSpPr>
            <p:spPr>
              <a:xfrm>
                <a:off x="-1191829" y="908756"/>
                <a:ext cx="38023" cy="38124"/>
              </a:xfrm>
              <a:custGeom>
                <a:avLst/>
                <a:gdLst>
                  <a:gd name="connsiteX0" fmla="*/ 18911 w 38023"/>
                  <a:gd name="connsiteY0" fmla="*/ 38124 h 38124"/>
                  <a:gd name="connsiteX1" fmla="*/ 0 w 38023"/>
                  <a:gd name="connsiteY1" fmla="*/ 19213 h 38124"/>
                  <a:gd name="connsiteX2" fmla="*/ 18911 w 38023"/>
                  <a:gd name="connsiteY2" fmla="*/ 0 h 38124"/>
                  <a:gd name="connsiteX3" fmla="*/ 38024 w 38023"/>
                  <a:gd name="connsiteY3" fmla="*/ 19163 h 38124"/>
                  <a:gd name="connsiteX4" fmla="*/ 18911 w 38023"/>
                  <a:gd name="connsiteY4" fmla="*/ 38124 h 38124"/>
                  <a:gd name="connsiteX5" fmla="*/ 28157 w 38023"/>
                  <a:gd name="connsiteY5" fmla="*/ 19196 h 38124"/>
                  <a:gd name="connsiteX6" fmla="*/ 19096 w 38023"/>
                  <a:gd name="connsiteY6" fmla="*/ 13223 h 38124"/>
                  <a:gd name="connsiteX7" fmla="*/ 12333 w 38023"/>
                  <a:gd name="connsiteY7" fmla="*/ 18794 h 38124"/>
                  <a:gd name="connsiteX8" fmla="*/ 19230 w 38023"/>
                  <a:gd name="connsiteY8" fmla="*/ 25304 h 38124"/>
                  <a:gd name="connsiteX9" fmla="*/ 28157 w 38023"/>
                  <a:gd name="connsiteY9" fmla="*/ 19196 h 38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023" h="38124">
                    <a:moveTo>
                      <a:pt x="18911" y="38124"/>
                    </a:moveTo>
                    <a:cubicBezTo>
                      <a:pt x="8004" y="38141"/>
                      <a:pt x="0" y="30120"/>
                      <a:pt x="0" y="19213"/>
                    </a:cubicBezTo>
                    <a:cubicBezTo>
                      <a:pt x="0" y="8491"/>
                      <a:pt x="8340" y="0"/>
                      <a:pt x="18911" y="0"/>
                    </a:cubicBezTo>
                    <a:cubicBezTo>
                      <a:pt x="29365" y="0"/>
                      <a:pt x="38007" y="8658"/>
                      <a:pt x="38024" y="19163"/>
                    </a:cubicBezTo>
                    <a:cubicBezTo>
                      <a:pt x="38040" y="29751"/>
                      <a:pt x="29617" y="38107"/>
                      <a:pt x="18911" y="38124"/>
                    </a:cubicBezTo>
                    <a:close/>
                    <a:moveTo>
                      <a:pt x="28157" y="19196"/>
                    </a:moveTo>
                    <a:cubicBezTo>
                      <a:pt x="23878" y="16193"/>
                      <a:pt x="21344" y="13021"/>
                      <a:pt x="19096" y="13223"/>
                    </a:cubicBezTo>
                    <a:cubicBezTo>
                      <a:pt x="16696" y="13424"/>
                      <a:pt x="14565" y="16797"/>
                      <a:pt x="12333" y="18794"/>
                    </a:cubicBezTo>
                    <a:cubicBezTo>
                      <a:pt x="14599" y="21109"/>
                      <a:pt x="16545" y="24633"/>
                      <a:pt x="19230" y="25304"/>
                    </a:cubicBezTo>
                    <a:cubicBezTo>
                      <a:pt x="21076" y="25757"/>
                      <a:pt x="23895" y="22267"/>
                      <a:pt x="28157" y="19196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959233-1B98-4933-AEE5-22AA5DC51625}"/>
              </a:ext>
            </a:extLst>
          </p:cNvPr>
          <p:cNvGrpSpPr/>
          <p:nvPr/>
        </p:nvGrpSpPr>
        <p:grpSpPr>
          <a:xfrm>
            <a:off x="5017122" y="2102399"/>
            <a:ext cx="2221680" cy="2065975"/>
            <a:chOff x="4103245" y="1618982"/>
            <a:chExt cx="2008058" cy="1867325"/>
          </a:xfrm>
        </p:grpSpPr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F6B0DA7C-E999-411A-85D5-2D1DD8C09C2D}"/>
                </a:ext>
              </a:extLst>
            </p:cNvPr>
            <p:cNvGrpSpPr/>
            <p:nvPr/>
          </p:nvGrpSpPr>
          <p:grpSpPr>
            <a:xfrm>
              <a:off x="4103245" y="1618982"/>
              <a:ext cx="2008058" cy="1867325"/>
              <a:chOff x="426454" y="1618982"/>
              <a:chExt cx="2008058" cy="1867325"/>
            </a:xfrm>
          </p:grpSpPr>
          <p:sp>
            <p:nvSpPr>
              <p:cNvPr id="251" name="Rectangle: Rounded Corners 250">
                <a:extLst>
                  <a:ext uri="{FF2B5EF4-FFF2-40B4-BE49-F238E27FC236}">
                    <a16:creationId xmlns:a16="http://schemas.microsoft.com/office/drawing/2014/main" id="{978BC5E8-D8E9-47C9-8300-B1992B20176F}"/>
                  </a:ext>
                </a:extLst>
              </p:cNvPr>
              <p:cNvSpPr/>
              <p:nvPr/>
            </p:nvSpPr>
            <p:spPr>
              <a:xfrm>
                <a:off x="426454" y="1618983"/>
                <a:ext cx="1956929" cy="1867324"/>
              </a:xfrm>
              <a:prstGeom prst="roundRect">
                <a:avLst>
                  <a:gd name="adj" fmla="val 6925"/>
                </a:avLst>
              </a:prstGeom>
              <a:solidFill>
                <a:schemeClr val="bg1"/>
              </a:solidFill>
              <a:ln w="6350">
                <a:solidFill>
                  <a:srgbClr val="9C339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ptos Display" panose="020B0004020202020204" pitchFamily="34" charset="0"/>
                </a:endParaRPr>
              </a:p>
            </p:txBody>
          </p:sp>
          <p:sp>
            <p:nvSpPr>
              <p:cNvPr id="252" name="TextBox 251">
                <a:extLst>
                  <a:ext uri="{FF2B5EF4-FFF2-40B4-BE49-F238E27FC236}">
                    <a16:creationId xmlns:a16="http://schemas.microsoft.com/office/drawing/2014/main" id="{4C488C9B-79A1-41E2-858D-D66843546DD1}"/>
                  </a:ext>
                </a:extLst>
              </p:cNvPr>
              <p:cNvSpPr txBox="1"/>
              <p:nvPr/>
            </p:nvSpPr>
            <p:spPr>
              <a:xfrm>
                <a:off x="478482" y="2274548"/>
                <a:ext cx="1956030" cy="639821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spAutoFit/>
              </a:bodyPr>
              <a:lstStyle/>
              <a:p>
                <a:r>
                  <a:rPr lang="en-US" sz="2000" i="0" u="none" strike="noStrike" dirty="0">
                    <a:solidFill>
                      <a:srgbClr val="000000"/>
                    </a:solidFill>
                    <a:effectLst/>
                    <a:latin typeface="Aptos Display" panose="020B0004020202020204" pitchFamily="34" charset="0"/>
                    <a:cs typeface="Arial" panose="020B0604020202020204" pitchFamily="34" charset="0"/>
                  </a:rPr>
                  <a:t>Iterative Prompt Development</a:t>
                </a:r>
              </a:p>
            </p:txBody>
          </p:sp>
          <p:sp>
            <p:nvSpPr>
              <p:cNvPr id="253" name="Rectangle: Top Corners Rounded 252">
                <a:extLst>
                  <a:ext uri="{FF2B5EF4-FFF2-40B4-BE49-F238E27FC236}">
                    <a16:creationId xmlns:a16="http://schemas.microsoft.com/office/drawing/2014/main" id="{F587BC25-82C6-491C-9B76-A4CF05204F4F}"/>
                  </a:ext>
                </a:extLst>
              </p:cNvPr>
              <p:cNvSpPr/>
              <p:nvPr/>
            </p:nvSpPr>
            <p:spPr>
              <a:xfrm>
                <a:off x="576974" y="1618982"/>
                <a:ext cx="506494" cy="587170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9C3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grpSp>
          <p:nvGrpSpPr>
            <p:cNvPr id="62" name="Graphic 1132">
              <a:extLst>
                <a:ext uri="{FF2B5EF4-FFF2-40B4-BE49-F238E27FC236}">
                  <a16:creationId xmlns:a16="http://schemas.microsoft.com/office/drawing/2014/main" id="{A703EFA7-E121-4086-B029-AA06BFE50797}"/>
                </a:ext>
              </a:extLst>
            </p:cNvPr>
            <p:cNvGrpSpPr/>
            <p:nvPr/>
          </p:nvGrpSpPr>
          <p:grpSpPr>
            <a:xfrm>
              <a:off x="4357573" y="1731402"/>
              <a:ext cx="308130" cy="325889"/>
              <a:chOff x="-1429415" y="1424671"/>
              <a:chExt cx="364164" cy="385153"/>
            </a:xfrm>
            <a:solidFill>
              <a:schemeClr val="bg1"/>
            </a:solidFill>
          </p:grpSpPr>
          <p:sp>
            <p:nvSpPr>
              <p:cNvPr id="63" name="Graphic 1132">
                <a:extLst>
                  <a:ext uri="{FF2B5EF4-FFF2-40B4-BE49-F238E27FC236}">
                    <a16:creationId xmlns:a16="http://schemas.microsoft.com/office/drawing/2014/main" id="{70D716DE-9C8A-437C-A167-41A20D1048FD}"/>
                  </a:ext>
                </a:extLst>
              </p:cNvPr>
              <p:cNvSpPr/>
              <p:nvPr/>
            </p:nvSpPr>
            <p:spPr>
              <a:xfrm>
                <a:off x="-1355317" y="1519170"/>
                <a:ext cx="217112" cy="216954"/>
              </a:xfrm>
              <a:custGeom>
                <a:avLst/>
                <a:gdLst>
                  <a:gd name="connsiteX0" fmla="*/ 30254 w 217112"/>
                  <a:gd name="connsiteY0" fmla="*/ 63438 h 216954"/>
                  <a:gd name="connsiteX1" fmla="*/ 29029 w 217112"/>
                  <a:gd name="connsiteY1" fmla="*/ 61290 h 216954"/>
                  <a:gd name="connsiteX2" fmla="*/ 29868 w 217112"/>
                  <a:gd name="connsiteY2" fmla="*/ 33569 h 216954"/>
                  <a:gd name="connsiteX3" fmla="*/ 42269 w 217112"/>
                  <a:gd name="connsiteY3" fmla="*/ 21085 h 216954"/>
                  <a:gd name="connsiteX4" fmla="*/ 53277 w 217112"/>
                  <a:gd name="connsiteY4" fmla="*/ 20917 h 216954"/>
                  <a:gd name="connsiteX5" fmla="*/ 74839 w 217112"/>
                  <a:gd name="connsiteY5" fmla="*/ 25465 h 216954"/>
                  <a:gd name="connsiteX6" fmla="*/ 85528 w 217112"/>
                  <a:gd name="connsiteY6" fmla="*/ 9423 h 216954"/>
                  <a:gd name="connsiteX7" fmla="*/ 95210 w 217112"/>
                  <a:gd name="connsiteY7" fmla="*/ 43 h 216954"/>
                  <a:gd name="connsiteX8" fmla="*/ 122024 w 217112"/>
                  <a:gd name="connsiteY8" fmla="*/ 43 h 216954"/>
                  <a:gd name="connsiteX9" fmla="*/ 131572 w 217112"/>
                  <a:gd name="connsiteY9" fmla="*/ 9809 h 216954"/>
                  <a:gd name="connsiteX10" fmla="*/ 133468 w 217112"/>
                  <a:gd name="connsiteY10" fmla="*/ 21370 h 216954"/>
                  <a:gd name="connsiteX11" fmla="*/ 153353 w 217112"/>
                  <a:gd name="connsiteY11" fmla="*/ 29559 h 216954"/>
                  <a:gd name="connsiteX12" fmla="*/ 160249 w 217112"/>
                  <a:gd name="connsiteY12" fmla="*/ 24156 h 216954"/>
                  <a:gd name="connsiteX13" fmla="*/ 177818 w 217112"/>
                  <a:gd name="connsiteY13" fmla="*/ 24374 h 216954"/>
                  <a:gd name="connsiteX14" fmla="*/ 195638 w 217112"/>
                  <a:gd name="connsiteY14" fmla="*/ 42127 h 216954"/>
                  <a:gd name="connsiteX15" fmla="*/ 195907 w 217112"/>
                  <a:gd name="connsiteY15" fmla="*/ 53336 h 216954"/>
                  <a:gd name="connsiteX16" fmla="*/ 187483 w 217112"/>
                  <a:gd name="connsiteY16" fmla="*/ 63857 h 216954"/>
                  <a:gd name="connsiteX17" fmla="*/ 195672 w 217112"/>
                  <a:gd name="connsiteY17" fmla="*/ 83691 h 216954"/>
                  <a:gd name="connsiteX18" fmla="*/ 206395 w 217112"/>
                  <a:gd name="connsiteY18" fmla="*/ 85537 h 216954"/>
                  <a:gd name="connsiteX19" fmla="*/ 217050 w 217112"/>
                  <a:gd name="connsiteY19" fmla="*/ 95907 h 216954"/>
                  <a:gd name="connsiteX20" fmla="*/ 217016 w 217112"/>
                  <a:gd name="connsiteY20" fmla="*/ 121044 h 216954"/>
                  <a:gd name="connsiteX21" fmla="*/ 207032 w 217112"/>
                  <a:gd name="connsiteY21" fmla="*/ 131481 h 216954"/>
                  <a:gd name="connsiteX22" fmla="*/ 195487 w 217112"/>
                  <a:gd name="connsiteY22" fmla="*/ 133310 h 216954"/>
                  <a:gd name="connsiteX23" fmla="*/ 187534 w 217112"/>
                  <a:gd name="connsiteY23" fmla="*/ 153245 h 216954"/>
                  <a:gd name="connsiteX24" fmla="*/ 194514 w 217112"/>
                  <a:gd name="connsiteY24" fmla="*/ 161903 h 216954"/>
                  <a:gd name="connsiteX25" fmla="*/ 194682 w 217112"/>
                  <a:gd name="connsiteY25" fmla="*/ 175545 h 216954"/>
                  <a:gd name="connsiteX26" fmla="*/ 174479 w 217112"/>
                  <a:gd name="connsiteY26" fmla="*/ 195631 h 216954"/>
                  <a:gd name="connsiteX27" fmla="*/ 163303 w 217112"/>
                  <a:gd name="connsiteY27" fmla="*/ 195514 h 216954"/>
                  <a:gd name="connsiteX28" fmla="*/ 158605 w 217112"/>
                  <a:gd name="connsiteY28" fmla="*/ 190731 h 216954"/>
                  <a:gd name="connsiteX29" fmla="*/ 147950 w 217112"/>
                  <a:gd name="connsiteY29" fmla="*/ 189020 h 216954"/>
                  <a:gd name="connsiteX30" fmla="*/ 144929 w 217112"/>
                  <a:gd name="connsiteY30" fmla="*/ 190396 h 216954"/>
                  <a:gd name="connsiteX31" fmla="*/ 131287 w 217112"/>
                  <a:gd name="connsiteY31" fmla="*/ 209424 h 216954"/>
                  <a:gd name="connsiteX32" fmla="*/ 123753 w 217112"/>
                  <a:gd name="connsiteY32" fmla="*/ 216891 h 216954"/>
                  <a:gd name="connsiteX33" fmla="*/ 94405 w 217112"/>
                  <a:gd name="connsiteY33" fmla="*/ 216942 h 216954"/>
                  <a:gd name="connsiteX34" fmla="*/ 85360 w 217112"/>
                  <a:gd name="connsiteY34" fmla="*/ 208132 h 216954"/>
                  <a:gd name="connsiteX35" fmla="*/ 83682 w 217112"/>
                  <a:gd name="connsiteY35" fmla="*/ 195665 h 216954"/>
                  <a:gd name="connsiteX36" fmla="*/ 63915 w 217112"/>
                  <a:gd name="connsiteY36" fmla="*/ 187308 h 216954"/>
                  <a:gd name="connsiteX37" fmla="*/ 55206 w 217112"/>
                  <a:gd name="connsiteY37" fmla="*/ 194104 h 216954"/>
                  <a:gd name="connsiteX38" fmla="*/ 40927 w 217112"/>
                  <a:gd name="connsiteY38" fmla="*/ 194188 h 216954"/>
                  <a:gd name="connsiteX39" fmla="*/ 21395 w 217112"/>
                  <a:gd name="connsiteY39" fmla="*/ 174606 h 216954"/>
                  <a:gd name="connsiteX40" fmla="*/ 21529 w 217112"/>
                  <a:gd name="connsiteY40" fmla="*/ 162809 h 216954"/>
                  <a:gd name="connsiteX41" fmla="*/ 29298 w 217112"/>
                  <a:gd name="connsiteY41" fmla="*/ 152808 h 216954"/>
                  <a:gd name="connsiteX42" fmla="*/ 21311 w 217112"/>
                  <a:gd name="connsiteY42" fmla="*/ 132857 h 216954"/>
                  <a:gd name="connsiteX43" fmla="*/ 13659 w 217112"/>
                  <a:gd name="connsiteY43" fmla="*/ 131380 h 216954"/>
                  <a:gd name="connsiteX44" fmla="*/ 0 w 217112"/>
                  <a:gd name="connsiteY44" fmla="*/ 117285 h 216954"/>
                  <a:gd name="connsiteX45" fmla="*/ 17 w 217112"/>
                  <a:gd name="connsiteY45" fmla="*/ 92971 h 216954"/>
                  <a:gd name="connsiteX46" fmla="*/ 5839 w 217112"/>
                  <a:gd name="connsiteY46" fmla="*/ 85873 h 216954"/>
                  <a:gd name="connsiteX47" fmla="*/ 27033 w 217112"/>
                  <a:gd name="connsiteY47" fmla="*/ 70402 h 216954"/>
                  <a:gd name="connsiteX48" fmla="*/ 30254 w 217112"/>
                  <a:gd name="connsiteY48" fmla="*/ 63438 h 216954"/>
                  <a:gd name="connsiteX49" fmla="*/ 94002 w 217112"/>
                  <a:gd name="connsiteY49" fmla="*/ 207125 h 216954"/>
                  <a:gd name="connsiteX50" fmla="*/ 122964 w 217112"/>
                  <a:gd name="connsiteY50" fmla="*/ 207125 h 216954"/>
                  <a:gd name="connsiteX51" fmla="*/ 139828 w 217112"/>
                  <a:gd name="connsiteY51" fmla="*/ 183096 h 216954"/>
                  <a:gd name="connsiteX52" fmla="*/ 140583 w 217112"/>
                  <a:gd name="connsiteY52" fmla="*/ 182744 h 216954"/>
                  <a:gd name="connsiteX53" fmla="*/ 167683 w 217112"/>
                  <a:gd name="connsiteY53" fmla="*/ 186973 h 216954"/>
                  <a:gd name="connsiteX54" fmla="*/ 167297 w 217112"/>
                  <a:gd name="connsiteY54" fmla="*/ 186889 h 216954"/>
                  <a:gd name="connsiteX55" fmla="*/ 187869 w 217112"/>
                  <a:gd name="connsiteY55" fmla="*/ 167441 h 216954"/>
                  <a:gd name="connsiteX56" fmla="*/ 183372 w 217112"/>
                  <a:gd name="connsiteY56" fmla="*/ 139267 h 216954"/>
                  <a:gd name="connsiteX57" fmla="*/ 183708 w 217112"/>
                  <a:gd name="connsiteY57" fmla="*/ 138512 h 216954"/>
                  <a:gd name="connsiteX58" fmla="*/ 205555 w 217112"/>
                  <a:gd name="connsiteY58" fmla="*/ 121883 h 216954"/>
                  <a:gd name="connsiteX59" fmla="*/ 207032 w 217112"/>
                  <a:gd name="connsiteY59" fmla="*/ 121094 h 216954"/>
                  <a:gd name="connsiteX60" fmla="*/ 207032 w 217112"/>
                  <a:gd name="connsiteY60" fmla="*/ 93659 h 216954"/>
                  <a:gd name="connsiteX61" fmla="*/ 183725 w 217112"/>
                  <a:gd name="connsiteY61" fmla="*/ 78204 h 216954"/>
                  <a:gd name="connsiteX62" fmla="*/ 183037 w 217112"/>
                  <a:gd name="connsiteY62" fmla="*/ 76694 h 216954"/>
                  <a:gd name="connsiteX63" fmla="*/ 187097 w 217112"/>
                  <a:gd name="connsiteY63" fmla="*/ 48940 h 216954"/>
                  <a:gd name="connsiteX64" fmla="*/ 187081 w 217112"/>
                  <a:gd name="connsiteY64" fmla="*/ 49225 h 216954"/>
                  <a:gd name="connsiteX65" fmla="*/ 167515 w 217112"/>
                  <a:gd name="connsiteY65" fmla="*/ 28703 h 216954"/>
                  <a:gd name="connsiteX66" fmla="*/ 139912 w 217112"/>
                  <a:gd name="connsiteY66" fmla="*/ 33670 h 216954"/>
                  <a:gd name="connsiteX67" fmla="*/ 137647 w 217112"/>
                  <a:gd name="connsiteY67" fmla="*/ 32647 h 216954"/>
                  <a:gd name="connsiteX68" fmla="*/ 121890 w 217112"/>
                  <a:gd name="connsiteY68" fmla="*/ 11017 h 216954"/>
                  <a:gd name="connsiteX69" fmla="*/ 121018 w 217112"/>
                  <a:gd name="connsiteY69" fmla="*/ 9339 h 216954"/>
                  <a:gd name="connsiteX70" fmla="*/ 94019 w 217112"/>
                  <a:gd name="connsiteY70" fmla="*/ 9339 h 216954"/>
                  <a:gd name="connsiteX71" fmla="*/ 76249 w 217112"/>
                  <a:gd name="connsiteY71" fmla="*/ 34593 h 216954"/>
                  <a:gd name="connsiteX72" fmla="*/ 49082 w 217112"/>
                  <a:gd name="connsiteY72" fmla="*/ 29593 h 216954"/>
                  <a:gd name="connsiteX73" fmla="*/ 49317 w 217112"/>
                  <a:gd name="connsiteY73" fmla="*/ 29609 h 216954"/>
                  <a:gd name="connsiteX74" fmla="*/ 29080 w 217112"/>
                  <a:gd name="connsiteY74" fmla="*/ 49326 h 216954"/>
                  <a:gd name="connsiteX75" fmla="*/ 33694 w 217112"/>
                  <a:gd name="connsiteY75" fmla="*/ 76845 h 216954"/>
                  <a:gd name="connsiteX76" fmla="*/ 33040 w 217112"/>
                  <a:gd name="connsiteY76" fmla="*/ 78372 h 216954"/>
                  <a:gd name="connsiteX77" fmla="*/ 11041 w 217112"/>
                  <a:gd name="connsiteY77" fmla="*/ 94749 h 216954"/>
                  <a:gd name="connsiteX78" fmla="*/ 9565 w 217112"/>
                  <a:gd name="connsiteY78" fmla="*/ 95689 h 216954"/>
                  <a:gd name="connsiteX79" fmla="*/ 9565 w 217112"/>
                  <a:gd name="connsiteY79" fmla="*/ 122755 h 216954"/>
                  <a:gd name="connsiteX80" fmla="*/ 34131 w 217112"/>
                  <a:gd name="connsiteY80" fmla="*/ 139150 h 216954"/>
                  <a:gd name="connsiteX81" fmla="*/ 29566 w 217112"/>
                  <a:gd name="connsiteY81" fmla="*/ 167877 h 216954"/>
                  <a:gd name="connsiteX82" fmla="*/ 29432 w 217112"/>
                  <a:gd name="connsiteY82" fmla="*/ 168699 h 216954"/>
                  <a:gd name="connsiteX83" fmla="*/ 48511 w 217112"/>
                  <a:gd name="connsiteY83" fmla="*/ 188432 h 216954"/>
                  <a:gd name="connsiteX84" fmla="*/ 76702 w 217112"/>
                  <a:gd name="connsiteY84" fmla="*/ 182207 h 216954"/>
                  <a:gd name="connsiteX85" fmla="*/ 94002 w 217112"/>
                  <a:gd name="connsiteY85" fmla="*/ 207125 h 216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217112" h="216954">
                    <a:moveTo>
                      <a:pt x="30254" y="63438"/>
                    </a:moveTo>
                    <a:cubicBezTo>
                      <a:pt x="29583" y="62230"/>
                      <a:pt x="29382" y="61676"/>
                      <a:pt x="29029" y="61290"/>
                    </a:cubicBezTo>
                    <a:cubicBezTo>
                      <a:pt x="16159" y="47279"/>
                      <a:pt x="16159" y="47279"/>
                      <a:pt x="29868" y="33569"/>
                    </a:cubicBezTo>
                    <a:cubicBezTo>
                      <a:pt x="34013" y="29425"/>
                      <a:pt x="38326" y="25414"/>
                      <a:pt x="42269" y="21085"/>
                    </a:cubicBezTo>
                    <a:cubicBezTo>
                      <a:pt x="46061" y="16907"/>
                      <a:pt x="49820" y="16068"/>
                      <a:pt x="53277" y="20917"/>
                    </a:cubicBezTo>
                    <a:cubicBezTo>
                      <a:pt x="59200" y="29240"/>
                      <a:pt x="65241" y="30012"/>
                      <a:pt x="74839" y="25465"/>
                    </a:cubicBezTo>
                    <a:cubicBezTo>
                      <a:pt x="82776" y="21706"/>
                      <a:pt x="87005" y="18400"/>
                      <a:pt x="85528" y="9423"/>
                    </a:cubicBezTo>
                    <a:cubicBezTo>
                      <a:pt x="84303" y="2023"/>
                      <a:pt x="88028" y="-360"/>
                      <a:pt x="95210" y="43"/>
                    </a:cubicBezTo>
                    <a:cubicBezTo>
                      <a:pt x="104120" y="546"/>
                      <a:pt x="113114" y="580"/>
                      <a:pt x="122024" y="43"/>
                    </a:cubicBezTo>
                    <a:cubicBezTo>
                      <a:pt x="129592" y="-410"/>
                      <a:pt x="131908" y="2711"/>
                      <a:pt x="131572" y="9809"/>
                    </a:cubicBezTo>
                    <a:cubicBezTo>
                      <a:pt x="131388" y="13769"/>
                      <a:pt x="131220" y="19877"/>
                      <a:pt x="133468" y="21370"/>
                    </a:cubicBezTo>
                    <a:cubicBezTo>
                      <a:pt x="139358" y="25280"/>
                      <a:pt x="146439" y="27696"/>
                      <a:pt x="153353" y="29559"/>
                    </a:cubicBezTo>
                    <a:cubicBezTo>
                      <a:pt x="155048" y="30012"/>
                      <a:pt x="158102" y="26253"/>
                      <a:pt x="160249" y="24156"/>
                    </a:cubicBezTo>
                    <a:cubicBezTo>
                      <a:pt x="169025" y="15565"/>
                      <a:pt x="168975" y="15531"/>
                      <a:pt x="177818" y="24374"/>
                    </a:cubicBezTo>
                    <a:cubicBezTo>
                      <a:pt x="183741" y="30297"/>
                      <a:pt x="189564" y="36355"/>
                      <a:pt x="195638" y="42127"/>
                    </a:cubicBezTo>
                    <a:cubicBezTo>
                      <a:pt x="199666" y="45953"/>
                      <a:pt x="200270" y="49225"/>
                      <a:pt x="195907" y="53336"/>
                    </a:cubicBezTo>
                    <a:cubicBezTo>
                      <a:pt x="192551" y="56491"/>
                      <a:pt x="187064" y="60770"/>
                      <a:pt x="187483" y="63857"/>
                    </a:cubicBezTo>
                    <a:cubicBezTo>
                      <a:pt x="188440" y="70771"/>
                      <a:pt x="191813" y="77718"/>
                      <a:pt x="195672" y="83691"/>
                    </a:cubicBezTo>
                    <a:cubicBezTo>
                      <a:pt x="197031" y="85789"/>
                      <a:pt x="202770" y="85823"/>
                      <a:pt x="206395" y="85537"/>
                    </a:cubicBezTo>
                    <a:cubicBezTo>
                      <a:pt x="214331" y="84883"/>
                      <a:pt x="217620" y="87652"/>
                      <a:pt x="217050" y="95907"/>
                    </a:cubicBezTo>
                    <a:cubicBezTo>
                      <a:pt x="216463" y="104247"/>
                      <a:pt x="216630" y="112687"/>
                      <a:pt x="217016" y="121044"/>
                    </a:cubicBezTo>
                    <a:cubicBezTo>
                      <a:pt x="217352" y="128393"/>
                      <a:pt x="215070" y="132068"/>
                      <a:pt x="207032" y="131481"/>
                    </a:cubicBezTo>
                    <a:cubicBezTo>
                      <a:pt x="203106" y="131196"/>
                      <a:pt x="196947" y="131078"/>
                      <a:pt x="195487" y="133310"/>
                    </a:cubicBezTo>
                    <a:cubicBezTo>
                      <a:pt x="191611" y="139217"/>
                      <a:pt x="188893" y="146281"/>
                      <a:pt x="187534" y="153245"/>
                    </a:cubicBezTo>
                    <a:cubicBezTo>
                      <a:pt x="187064" y="155611"/>
                      <a:pt x="191662" y="159403"/>
                      <a:pt x="194514" y="161903"/>
                    </a:cubicBezTo>
                    <a:cubicBezTo>
                      <a:pt x="199884" y="166602"/>
                      <a:pt x="200354" y="170495"/>
                      <a:pt x="194682" y="175545"/>
                    </a:cubicBezTo>
                    <a:cubicBezTo>
                      <a:pt x="187584" y="181838"/>
                      <a:pt x="181023" y="188751"/>
                      <a:pt x="174479" y="195631"/>
                    </a:cubicBezTo>
                    <a:cubicBezTo>
                      <a:pt x="170485" y="199843"/>
                      <a:pt x="167029" y="199876"/>
                      <a:pt x="163303" y="195514"/>
                    </a:cubicBezTo>
                    <a:cubicBezTo>
                      <a:pt x="161860" y="193819"/>
                      <a:pt x="159947" y="192493"/>
                      <a:pt x="158605" y="190731"/>
                    </a:cubicBezTo>
                    <a:cubicBezTo>
                      <a:pt x="155517" y="186671"/>
                      <a:pt x="152128" y="185882"/>
                      <a:pt x="147950" y="189020"/>
                    </a:cubicBezTo>
                    <a:cubicBezTo>
                      <a:pt x="147077" y="189674"/>
                      <a:pt x="145986" y="190178"/>
                      <a:pt x="144929" y="190396"/>
                    </a:cubicBezTo>
                    <a:cubicBezTo>
                      <a:pt x="134626" y="192627"/>
                      <a:pt x="129190" y="197997"/>
                      <a:pt x="131287" y="209424"/>
                    </a:cubicBezTo>
                    <a:cubicBezTo>
                      <a:pt x="132227" y="214509"/>
                      <a:pt x="129089" y="216992"/>
                      <a:pt x="123753" y="216891"/>
                    </a:cubicBezTo>
                    <a:cubicBezTo>
                      <a:pt x="113970" y="216724"/>
                      <a:pt x="104187" y="216606"/>
                      <a:pt x="94405" y="216942"/>
                    </a:cubicBezTo>
                    <a:cubicBezTo>
                      <a:pt x="87911" y="217160"/>
                      <a:pt x="85259" y="214609"/>
                      <a:pt x="85360" y="208132"/>
                    </a:cubicBezTo>
                    <a:cubicBezTo>
                      <a:pt x="85427" y="203836"/>
                      <a:pt x="86048" y="197376"/>
                      <a:pt x="83682" y="195665"/>
                    </a:cubicBezTo>
                    <a:cubicBezTo>
                      <a:pt x="77977" y="191537"/>
                      <a:pt x="70845" y="188818"/>
                      <a:pt x="63915" y="187308"/>
                    </a:cubicBezTo>
                    <a:cubicBezTo>
                      <a:pt x="61583" y="186805"/>
                      <a:pt x="57623" y="191251"/>
                      <a:pt x="55206" y="194104"/>
                    </a:cubicBezTo>
                    <a:cubicBezTo>
                      <a:pt x="50223" y="199960"/>
                      <a:pt x="46112" y="200028"/>
                      <a:pt x="40927" y="194188"/>
                    </a:cubicBezTo>
                    <a:cubicBezTo>
                      <a:pt x="34819" y="187308"/>
                      <a:pt x="28174" y="180848"/>
                      <a:pt x="21395" y="174606"/>
                    </a:cubicBezTo>
                    <a:cubicBezTo>
                      <a:pt x="16696" y="170293"/>
                      <a:pt x="17183" y="166954"/>
                      <a:pt x="21529" y="162809"/>
                    </a:cubicBezTo>
                    <a:cubicBezTo>
                      <a:pt x="24667" y="159839"/>
                      <a:pt x="29751" y="155695"/>
                      <a:pt x="29298" y="152808"/>
                    </a:cubicBezTo>
                    <a:cubicBezTo>
                      <a:pt x="28190" y="145878"/>
                      <a:pt x="24700" y="139183"/>
                      <a:pt x="21311" y="132857"/>
                    </a:cubicBezTo>
                    <a:cubicBezTo>
                      <a:pt x="20522" y="131397"/>
                      <a:pt x="16310" y="131431"/>
                      <a:pt x="13659" y="131380"/>
                    </a:cubicBezTo>
                    <a:cubicBezTo>
                      <a:pt x="0" y="131162"/>
                      <a:pt x="0" y="131229"/>
                      <a:pt x="0" y="117285"/>
                    </a:cubicBezTo>
                    <a:cubicBezTo>
                      <a:pt x="0" y="109180"/>
                      <a:pt x="17" y="101076"/>
                      <a:pt x="17" y="92971"/>
                    </a:cubicBezTo>
                    <a:cubicBezTo>
                      <a:pt x="17" y="88977"/>
                      <a:pt x="990" y="84833"/>
                      <a:pt x="5839" y="85873"/>
                    </a:cubicBezTo>
                    <a:cubicBezTo>
                      <a:pt x="19079" y="88709"/>
                      <a:pt x="24247" y="81510"/>
                      <a:pt x="27033" y="70402"/>
                    </a:cubicBezTo>
                    <a:cubicBezTo>
                      <a:pt x="27570" y="68002"/>
                      <a:pt x="29080" y="65854"/>
                      <a:pt x="30254" y="63438"/>
                    </a:cubicBezTo>
                    <a:close/>
                    <a:moveTo>
                      <a:pt x="94002" y="207125"/>
                    </a:moveTo>
                    <a:cubicBezTo>
                      <a:pt x="104540" y="207125"/>
                      <a:pt x="113047" y="207125"/>
                      <a:pt x="122964" y="207125"/>
                    </a:cubicBezTo>
                    <a:cubicBezTo>
                      <a:pt x="117242" y="190530"/>
                      <a:pt x="127310" y="185865"/>
                      <a:pt x="139828" y="183096"/>
                    </a:cubicBezTo>
                    <a:cubicBezTo>
                      <a:pt x="140097" y="183046"/>
                      <a:pt x="140382" y="182912"/>
                      <a:pt x="140583" y="182744"/>
                    </a:cubicBezTo>
                    <a:cubicBezTo>
                      <a:pt x="151188" y="174153"/>
                      <a:pt x="160065" y="176384"/>
                      <a:pt x="167683" y="186973"/>
                    </a:cubicBezTo>
                    <a:cubicBezTo>
                      <a:pt x="167935" y="187325"/>
                      <a:pt x="168707" y="187308"/>
                      <a:pt x="167297" y="186889"/>
                    </a:cubicBezTo>
                    <a:cubicBezTo>
                      <a:pt x="174395" y="180177"/>
                      <a:pt x="180771" y="174153"/>
                      <a:pt x="187869" y="167441"/>
                    </a:cubicBezTo>
                    <a:cubicBezTo>
                      <a:pt x="174076" y="160393"/>
                      <a:pt x="175586" y="150275"/>
                      <a:pt x="183372" y="139267"/>
                    </a:cubicBezTo>
                    <a:cubicBezTo>
                      <a:pt x="183523" y="139049"/>
                      <a:pt x="183674" y="138763"/>
                      <a:pt x="183708" y="138512"/>
                    </a:cubicBezTo>
                    <a:cubicBezTo>
                      <a:pt x="185185" y="125339"/>
                      <a:pt x="192450" y="119802"/>
                      <a:pt x="205555" y="121883"/>
                    </a:cubicBezTo>
                    <a:cubicBezTo>
                      <a:pt x="205958" y="121950"/>
                      <a:pt x="206462" y="121413"/>
                      <a:pt x="207032" y="121094"/>
                    </a:cubicBezTo>
                    <a:cubicBezTo>
                      <a:pt x="207032" y="112369"/>
                      <a:pt x="207032" y="103626"/>
                      <a:pt x="207032" y="93659"/>
                    </a:cubicBezTo>
                    <a:cubicBezTo>
                      <a:pt x="191897" y="98726"/>
                      <a:pt x="185923" y="91058"/>
                      <a:pt x="183725" y="78204"/>
                    </a:cubicBezTo>
                    <a:cubicBezTo>
                      <a:pt x="183641" y="77667"/>
                      <a:pt x="183372" y="77114"/>
                      <a:pt x="183037" y="76694"/>
                    </a:cubicBezTo>
                    <a:cubicBezTo>
                      <a:pt x="174613" y="66005"/>
                      <a:pt x="175838" y="56759"/>
                      <a:pt x="187097" y="48940"/>
                    </a:cubicBezTo>
                    <a:cubicBezTo>
                      <a:pt x="187399" y="48722"/>
                      <a:pt x="187299" y="47933"/>
                      <a:pt x="187081" y="49225"/>
                    </a:cubicBezTo>
                    <a:cubicBezTo>
                      <a:pt x="180251" y="42060"/>
                      <a:pt x="174194" y="35717"/>
                      <a:pt x="167515" y="28703"/>
                    </a:cubicBezTo>
                    <a:cubicBezTo>
                      <a:pt x="160602" y="42194"/>
                      <a:pt x="150853" y="41691"/>
                      <a:pt x="139912" y="33670"/>
                    </a:cubicBezTo>
                    <a:cubicBezTo>
                      <a:pt x="139258" y="33184"/>
                      <a:pt x="138419" y="32730"/>
                      <a:pt x="137647" y="32647"/>
                    </a:cubicBezTo>
                    <a:cubicBezTo>
                      <a:pt x="124273" y="31321"/>
                      <a:pt x="119960" y="23485"/>
                      <a:pt x="121890" y="11017"/>
                    </a:cubicBezTo>
                    <a:cubicBezTo>
                      <a:pt x="121957" y="10598"/>
                      <a:pt x="121437" y="10094"/>
                      <a:pt x="121018" y="9339"/>
                    </a:cubicBezTo>
                    <a:cubicBezTo>
                      <a:pt x="112611" y="9339"/>
                      <a:pt x="104087" y="9339"/>
                      <a:pt x="94019" y="9339"/>
                    </a:cubicBezTo>
                    <a:cubicBezTo>
                      <a:pt x="99959" y="26673"/>
                      <a:pt x="87575" y="28821"/>
                      <a:pt x="76249" y="34593"/>
                    </a:cubicBezTo>
                    <a:cubicBezTo>
                      <a:pt x="64335" y="40667"/>
                      <a:pt x="56549" y="40281"/>
                      <a:pt x="49082" y="29593"/>
                    </a:cubicBezTo>
                    <a:cubicBezTo>
                      <a:pt x="48847" y="29257"/>
                      <a:pt x="48058" y="29324"/>
                      <a:pt x="49317" y="29609"/>
                    </a:cubicBezTo>
                    <a:cubicBezTo>
                      <a:pt x="42302" y="36439"/>
                      <a:pt x="35993" y="42597"/>
                      <a:pt x="29080" y="49326"/>
                    </a:cubicBezTo>
                    <a:cubicBezTo>
                      <a:pt x="42185" y="56139"/>
                      <a:pt x="41849" y="65888"/>
                      <a:pt x="33694" y="76845"/>
                    </a:cubicBezTo>
                    <a:cubicBezTo>
                      <a:pt x="33375" y="77282"/>
                      <a:pt x="33124" y="77852"/>
                      <a:pt x="33040" y="78372"/>
                    </a:cubicBezTo>
                    <a:cubicBezTo>
                      <a:pt x="31328" y="91393"/>
                      <a:pt x="24163" y="97032"/>
                      <a:pt x="11041" y="94749"/>
                    </a:cubicBezTo>
                    <a:cubicBezTo>
                      <a:pt x="10655" y="94682"/>
                      <a:pt x="10152" y="95303"/>
                      <a:pt x="9565" y="95689"/>
                    </a:cubicBezTo>
                    <a:cubicBezTo>
                      <a:pt x="9565" y="104163"/>
                      <a:pt x="9565" y="112721"/>
                      <a:pt x="9565" y="122755"/>
                    </a:cubicBezTo>
                    <a:cubicBezTo>
                      <a:pt x="25153" y="117872"/>
                      <a:pt x="28811" y="127437"/>
                      <a:pt x="34131" y="139150"/>
                    </a:cubicBezTo>
                    <a:cubicBezTo>
                      <a:pt x="39618" y="151248"/>
                      <a:pt x="41296" y="159823"/>
                      <a:pt x="29566" y="167877"/>
                    </a:cubicBezTo>
                    <a:cubicBezTo>
                      <a:pt x="29281" y="168078"/>
                      <a:pt x="29399" y="168900"/>
                      <a:pt x="29432" y="168699"/>
                    </a:cubicBezTo>
                    <a:cubicBezTo>
                      <a:pt x="35725" y="175210"/>
                      <a:pt x="41698" y="181385"/>
                      <a:pt x="48511" y="188432"/>
                    </a:cubicBezTo>
                    <a:cubicBezTo>
                      <a:pt x="55743" y="175982"/>
                      <a:pt x="64217" y="176200"/>
                      <a:pt x="76702" y="182207"/>
                    </a:cubicBezTo>
                    <a:cubicBezTo>
                      <a:pt x="88280" y="187761"/>
                      <a:pt x="99472" y="190412"/>
                      <a:pt x="94002" y="207125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96" name="Graphic 1132">
                <a:extLst>
                  <a:ext uri="{FF2B5EF4-FFF2-40B4-BE49-F238E27FC236}">
                    <a16:creationId xmlns:a16="http://schemas.microsoft.com/office/drawing/2014/main" id="{39D72975-2C4F-43F8-B6F7-FE7D8FD54C64}"/>
                  </a:ext>
                </a:extLst>
              </p:cNvPr>
              <p:cNvSpPr/>
              <p:nvPr/>
            </p:nvSpPr>
            <p:spPr>
              <a:xfrm>
                <a:off x="-1285236" y="1424671"/>
                <a:ext cx="219986" cy="246003"/>
              </a:xfrm>
              <a:custGeom>
                <a:avLst/>
                <a:gdLst>
                  <a:gd name="connsiteX0" fmla="*/ 42950 w 219986"/>
                  <a:gd name="connsiteY0" fmla="*/ 47844 h 246003"/>
                  <a:gd name="connsiteX1" fmla="*/ 42799 w 219986"/>
                  <a:gd name="connsiteY1" fmla="*/ 62006 h 246003"/>
                  <a:gd name="connsiteX2" fmla="*/ 39543 w 219986"/>
                  <a:gd name="connsiteY2" fmla="*/ 67930 h 246003"/>
                  <a:gd name="connsiteX3" fmla="*/ 33771 w 219986"/>
                  <a:gd name="connsiteY3" fmla="*/ 66067 h 246003"/>
                  <a:gd name="connsiteX4" fmla="*/ 3080 w 219986"/>
                  <a:gd name="connsiteY4" fmla="*/ 38800 h 246003"/>
                  <a:gd name="connsiteX5" fmla="*/ 3214 w 219986"/>
                  <a:gd name="connsiteY5" fmla="*/ 28580 h 246003"/>
                  <a:gd name="connsiteX6" fmla="*/ 33687 w 219986"/>
                  <a:gd name="connsiteY6" fmla="*/ 2320 h 246003"/>
                  <a:gd name="connsiteX7" fmla="*/ 39325 w 219986"/>
                  <a:gd name="connsiteY7" fmla="*/ 138 h 246003"/>
                  <a:gd name="connsiteX8" fmla="*/ 42832 w 219986"/>
                  <a:gd name="connsiteY8" fmla="*/ 7018 h 246003"/>
                  <a:gd name="connsiteX9" fmla="*/ 42983 w 219986"/>
                  <a:gd name="connsiteY9" fmla="*/ 19184 h 246003"/>
                  <a:gd name="connsiteX10" fmla="*/ 83859 w 219986"/>
                  <a:gd name="connsiteY10" fmla="*/ 26349 h 246003"/>
                  <a:gd name="connsiteX11" fmla="*/ 219576 w 219986"/>
                  <a:gd name="connsiteY11" fmla="*/ 186581 h 246003"/>
                  <a:gd name="connsiteX12" fmla="*/ 217579 w 219986"/>
                  <a:gd name="connsiteY12" fmla="*/ 236569 h 246003"/>
                  <a:gd name="connsiteX13" fmla="*/ 204910 w 219986"/>
                  <a:gd name="connsiteY13" fmla="*/ 242862 h 246003"/>
                  <a:gd name="connsiteX14" fmla="*/ 204155 w 219986"/>
                  <a:gd name="connsiteY14" fmla="*/ 242509 h 246003"/>
                  <a:gd name="connsiteX15" fmla="*/ 192057 w 219986"/>
                  <a:gd name="connsiteY15" fmla="*/ 218648 h 246003"/>
                  <a:gd name="connsiteX16" fmla="*/ 58756 w 219986"/>
                  <a:gd name="connsiteY16" fmla="*/ 49589 h 246003"/>
                  <a:gd name="connsiteX17" fmla="*/ 42950 w 219986"/>
                  <a:gd name="connsiteY17" fmla="*/ 47844 h 246003"/>
                  <a:gd name="connsiteX18" fmla="*/ 209928 w 219986"/>
                  <a:gd name="connsiteY18" fmla="*/ 234253 h 246003"/>
                  <a:gd name="connsiteX19" fmla="*/ 211488 w 219986"/>
                  <a:gd name="connsiteY19" fmla="*/ 199217 h 246003"/>
                  <a:gd name="connsiteX20" fmla="*/ 207679 w 219986"/>
                  <a:gd name="connsiteY20" fmla="*/ 165187 h 246003"/>
                  <a:gd name="connsiteX21" fmla="*/ 47010 w 219986"/>
                  <a:gd name="connsiteY21" fmla="*/ 29587 h 246003"/>
                  <a:gd name="connsiteX22" fmla="*/ 33351 w 219986"/>
                  <a:gd name="connsiteY22" fmla="*/ 16717 h 246003"/>
                  <a:gd name="connsiteX23" fmla="*/ 31791 w 219986"/>
                  <a:gd name="connsiteY23" fmla="*/ 15610 h 246003"/>
                  <a:gd name="connsiteX24" fmla="*/ 10900 w 219986"/>
                  <a:gd name="connsiteY24" fmla="*/ 33866 h 246003"/>
                  <a:gd name="connsiteX25" fmla="*/ 33049 w 219986"/>
                  <a:gd name="connsiteY25" fmla="*/ 53398 h 246003"/>
                  <a:gd name="connsiteX26" fmla="*/ 47530 w 219986"/>
                  <a:gd name="connsiteY26" fmla="*/ 39722 h 246003"/>
                  <a:gd name="connsiteX27" fmla="*/ 69915 w 219986"/>
                  <a:gd name="connsiteY27" fmla="*/ 42474 h 246003"/>
                  <a:gd name="connsiteX28" fmla="*/ 200699 w 219986"/>
                  <a:gd name="connsiteY28" fmla="*/ 222172 h 246003"/>
                  <a:gd name="connsiteX29" fmla="*/ 209928 w 219986"/>
                  <a:gd name="connsiteY29" fmla="*/ 234253 h 24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19986" h="246003">
                    <a:moveTo>
                      <a:pt x="42950" y="47844"/>
                    </a:moveTo>
                    <a:cubicBezTo>
                      <a:pt x="42950" y="53264"/>
                      <a:pt x="43302" y="57677"/>
                      <a:pt x="42799" y="62006"/>
                    </a:cubicBezTo>
                    <a:cubicBezTo>
                      <a:pt x="42547" y="64154"/>
                      <a:pt x="41238" y="66906"/>
                      <a:pt x="39543" y="67930"/>
                    </a:cubicBezTo>
                    <a:cubicBezTo>
                      <a:pt x="38369" y="68634"/>
                      <a:pt x="35247" y="67359"/>
                      <a:pt x="33771" y="66067"/>
                    </a:cubicBezTo>
                    <a:cubicBezTo>
                      <a:pt x="23434" y="57090"/>
                      <a:pt x="13383" y="47810"/>
                      <a:pt x="3080" y="38800"/>
                    </a:cubicBezTo>
                    <a:cubicBezTo>
                      <a:pt x="-1132" y="35125"/>
                      <a:pt x="-964" y="32121"/>
                      <a:pt x="3214" y="28580"/>
                    </a:cubicBezTo>
                    <a:cubicBezTo>
                      <a:pt x="13433" y="19905"/>
                      <a:pt x="23434" y="10978"/>
                      <a:pt x="33687" y="2320"/>
                    </a:cubicBezTo>
                    <a:cubicBezTo>
                      <a:pt x="35214" y="1028"/>
                      <a:pt x="38721" y="-466"/>
                      <a:pt x="39325" y="138"/>
                    </a:cubicBezTo>
                    <a:cubicBezTo>
                      <a:pt x="41087" y="1883"/>
                      <a:pt x="42496" y="4551"/>
                      <a:pt x="42832" y="7018"/>
                    </a:cubicBezTo>
                    <a:cubicBezTo>
                      <a:pt x="43386" y="11096"/>
                      <a:pt x="42983" y="15308"/>
                      <a:pt x="42983" y="19184"/>
                    </a:cubicBezTo>
                    <a:cubicBezTo>
                      <a:pt x="57145" y="21617"/>
                      <a:pt x="70720" y="23077"/>
                      <a:pt x="83859" y="26349"/>
                    </a:cubicBezTo>
                    <a:cubicBezTo>
                      <a:pt x="158379" y="44874"/>
                      <a:pt x="213804" y="109980"/>
                      <a:pt x="219576" y="186581"/>
                    </a:cubicBezTo>
                    <a:cubicBezTo>
                      <a:pt x="220818" y="203110"/>
                      <a:pt x="218972" y="219957"/>
                      <a:pt x="217579" y="236569"/>
                    </a:cubicBezTo>
                    <a:cubicBezTo>
                      <a:pt x="216690" y="247275"/>
                      <a:pt x="214072" y="248114"/>
                      <a:pt x="204910" y="242862"/>
                    </a:cubicBezTo>
                    <a:cubicBezTo>
                      <a:pt x="204676" y="242727"/>
                      <a:pt x="204407" y="242610"/>
                      <a:pt x="204155" y="242509"/>
                    </a:cubicBezTo>
                    <a:cubicBezTo>
                      <a:pt x="192527" y="238365"/>
                      <a:pt x="190463" y="231048"/>
                      <a:pt x="192057" y="218648"/>
                    </a:cubicBezTo>
                    <a:cubicBezTo>
                      <a:pt x="202544" y="137416"/>
                      <a:pt x="140358" y="59187"/>
                      <a:pt x="58756" y="49589"/>
                    </a:cubicBezTo>
                    <a:cubicBezTo>
                      <a:pt x="53840" y="49019"/>
                      <a:pt x="48940" y="48498"/>
                      <a:pt x="42950" y="47844"/>
                    </a:cubicBezTo>
                    <a:close/>
                    <a:moveTo>
                      <a:pt x="209928" y="234253"/>
                    </a:moveTo>
                    <a:cubicBezTo>
                      <a:pt x="210549" y="222021"/>
                      <a:pt x="211841" y="210594"/>
                      <a:pt x="211488" y="199217"/>
                    </a:cubicBezTo>
                    <a:cubicBezTo>
                      <a:pt x="211136" y="187840"/>
                      <a:pt x="209995" y="176329"/>
                      <a:pt x="207679" y="165187"/>
                    </a:cubicBezTo>
                    <a:cubicBezTo>
                      <a:pt x="191973" y="89878"/>
                      <a:pt x="121967" y="30997"/>
                      <a:pt x="47010" y="29587"/>
                    </a:cubicBezTo>
                    <a:cubicBezTo>
                      <a:pt x="34627" y="29352"/>
                      <a:pt x="34643" y="29352"/>
                      <a:pt x="33351" y="16717"/>
                    </a:cubicBezTo>
                    <a:cubicBezTo>
                      <a:pt x="33318" y="16398"/>
                      <a:pt x="32579" y="16163"/>
                      <a:pt x="31791" y="15610"/>
                    </a:cubicBezTo>
                    <a:cubicBezTo>
                      <a:pt x="25028" y="21516"/>
                      <a:pt x="18199" y="27490"/>
                      <a:pt x="10900" y="33866"/>
                    </a:cubicBezTo>
                    <a:cubicBezTo>
                      <a:pt x="18535" y="40595"/>
                      <a:pt x="25515" y="46753"/>
                      <a:pt x="33049" y="53398"/>
                    </a:cubicBezTo>
                    <a:cubicBezTo>
                      <a:pt x="34492" y="39253"/>
                      <a:pt x="34492" y="39018"/>
                      <a:pt x="47530" y="39722"/>
                    </a:cubicBezTo>
                    <a:cubicBezTo>
                      <a:pt x="55031" y="40125"/>
                      <a:pt x="62582" y="40897"/>
                      <a:pt x="69915" y="42474"/>
                    </a:cubicBezTo>
                    <a:cubicBezTo>
                      <a:pt x="155460" y="60882"/>
                      <a:pt x="209743" y="135285"/>
                      <a:pt x="200699" y="222172"/>
                    </a:cubicBezTo>
                    <a:cubicBezTo>
                      <a:pt x="199944" y="229454"/>
                      <a:pt x="201924" y="232424"/>
                      <a:pt x="209928" y="234253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97" name="Graphic 1132">
                <a:extLst>
                  <a:ext uri="{FF2B5EF4-FFF2-40B4-BE49-F238E27FC236}">
                    <a16:creationId xmlns:a16="http://schemas.microsoft.com/office/drawing/2014/main" id="{78AFDDC2-12D1-4413-B955-C13692D56612}"/>
                  </a:ext>
                </a:extLst>
              </p:cNvPr>
              <p:cNvSpPr/>
              <p:nvPr/>
            </p:nvSpPr>
            <p:spPr>
              <a:xfrm>
                <a:off x="-1429415" y="1453337"/>
                <a:ext cx="134436" cy="292527"/>
              </a:xfrm>
              <a:custGeom>
                <a:avLst/>
                <a:gdLst>
                  <a:gd name="connsiteX0" fmla="*/ 46226 w 134436"/>
                  <a:gd name="connsiteY0" fmla="*/ 247521 h 292527"/>
                  <a:gd name="connsiteX1" fmla="*/ 58526 w 134436"/>
                  <a:gd name="connsiteY1" fmla="*/ 240775 h 292527"/>
                  <a:gd name="connsiteX2" fmla="*/ 64533 w 134436"/>
                  <a:gd name="connsiteY2" fmla="*/ 240037 h 292527"/>
                  <a:gd name="connsiteX3" fmla="*/ 66463 w 134436"/>
                  <a:gd name="connsiteY3" fmla="*/ 246598 h 292527"/>
                  <a:gd name="connsiteX4" fmla="*/ 57939 w 134436"/>
                  <a:gd name="connsiteY4" fmla="*/ 287507 h 292527"/>
                  <a:gd name="connsiteX5" fmla="*/ 49968 w 134436"/>
                  <a:gd name="connsiteY5" fmla="*/ 291887 h 292527"/>
                  <a:gd name="connsiteX6" fmla="*/ 11357 w 134436"/>
                  <a:gd name="connsiteY6" fmla="*/ 278278 h 292527"/>
                  <a:gd name="connsiteX7" fmla="*/ 6625 w 134436"/>
                  <a:gd name="connsiteY7" fmla="*/ 273547 h 292527"/>
                  <a:gd name="connsiteX8" fmla="*/ 10199 w 134436"/>
                  <a:gd name="connsiteY8" fmla="*/ 268663 h 292527"/>
                  <a:gd name="connsiteX9" fmla="*/ 20553 w 134436"/>
                  <a:gd name="connsiteY9" fmla="*/ 262455 h 292527"/>
                  <a:gd name="connsiteX10" fmla="*/ 4343 w 134436"/>
                  <a:gd name="connsiteY10" fmla="*/ 211863 h 292527"/>
                  <a:gd name="connsiteX11" fmla="*/ 123465 w 134436"/>
                  <a:gd name="connsiteY11" fmla="*/ 1408 h 292527"/>
                  <a:gd name="connsiteX12" fmla="*/ 134103 w 134436"/>
                  <a:gd name="connsiteY12" fmla="*/ 8724 h 292527"/>
                  <a:gd name="connsiteX13" fmla="*/ 118330 w 134436"/>
                  <a:gd name="connsiteY13" fmla="*/ 33810 h 292527"/>
                  <a:gd name="connsiteX14" fmla="*/ 41377 w 134436"/>
                  <a:gd name="connsiteY14" fmla="*/ 237419 h 292527"/>
                  <a:gd name="connsiteX15" fmla="*/ 46226 w 134436"/>
                  <a:gd name="connsiteY15" fmla="*/ 247521 h 292527"/>
                  <a:gd name="connsiteX16" fmla="*/ 55992 w 134436"/>
                  <a:gd name="connsiteY16" fmla="*/ 252924 h 292527"/>
                  <a:gd name="connsiteX17" fmla="*/ 36393 w 134436"/>
                  <a:gd name="connsiteY17" fmla="*/ 247705 h 292527"/>
                  <a:gd name="connsiteX18" fmla="*/ 118045 w 134436"/>
                  <a:gd name="connsiteY18" fmla="*/ 23943 h 292527"/>
                  <a:gd name="connsiteX19" fmla="*/ 124287 w 134436"/>
                  <a:gd name="connsiteY19" fmla="*/ 10821 h 292527"/>
                  <a:gd name="connsiteX20" fmla="*/ 116652 w 134436"/>
                  <a:gd name="connsiteY20" fmla="*/ 13523 h 292527"/>
                  <a:gd name="connsiteX21" fmla="*/ 27130 w 134436"/>
                  <a:gd name="connsiteY21" fmla="*/ 251565 h 292527"/>
                  <a:gd name="connsiteX22" fmla="*/ 22029 w 134436"/>
                  <a:gd name="connsiteY22" fmla="*/ 272758 h 292527"/>
                  <a:gd name="connsiteX23" fmla="*/ 49800 w 134436"/>
                  <a:gd name="connsiteY23" fmla="*/ 282390 h 292527"/>
                  <a:gd name="connsiteX24" fmla="*/ 55992 w 134436"/>
                  <a:gd name="connsiteY24" fmla="*/ 252924 h 292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4436" h="292527">
                    <a:moveTo>
                      <a:pt x="46226" y="247521"/>
                    </a:moveTo>
                    <a:cubicBezTo>
                      <a:pt x="50807" y="244970"/>
                      <a:pt x="54549" y="242604"/>
                      <a:pt x="58526" y="240775"/>
                    </a:cubicBezTo>
                    <a:cubicBezTo>
                      <a:pt x="60355" y="239936"/>
                      <a:pt x="63627" y="239131"/>
                      <a:pt x="64533" y="240037"/>
                    </a:cubicBezTo>
                    <a:cubicBezTo>
                      <a:pt x="65976" y="241480"/>
                      <a:pt x="66849" y="244517"/>
                      <a:pt x="66463" y="246598"/>
                    </a:cubicBezTo>
                    <a:cubicBezTo>
                      <a:pt x="63862" y="260290"/>
                      <a:pt x="60976" y="273916"/>
                      <a:pt x="57939" y="287507"/>
                    </a:cubicBezTo>
                    <a:cubicBezTo>
                      <a:pt x="57032" y="291535"/>
                      <a:pt x="54834" y="293683"/>
                      <a:pt x="49968" y="291887"/>
                    </a:cubicBezTo>
                    <a:cubicBezTo>
                      <a:pt x="37165" y="287172"/>
                      <a:pt x="24160" y="282977"/>
                      <a:pt x="11357" y="278278"/>
                    </a:cubicBezTo>
                    <a:cubicBezTo>
                      <a:pt x="9377" y="277557"/>
                      <a:pt x="7129" y="275443"/>
                      <a:pt x="6625" y="273547"/>
                    </a:cubicBezTo>
                    <a:cubicBezTo>
                      <a:pt x="6290" y="272288"/>
                      <a:pt x="8555" y="269821"/>
                      <a:pt x="10199" y="268663"/>
                    </a:cubicBezTo>
                    <a:cubicBezTo>
                      <a:pt x="13807" y="266130"/>
                      <a:pt x="17767" y="264099"/>
                      <a:pt x="20553" y="262455"/>
                    </a:cubicBezTo>
                    <a:cubicBezTo>
                      <a:pt x="14915" y="245088"/>
                      <a:pt x="8236" y="228794"/>
                      <a:pt x="4343" y="211863"/>
                    </a:cubicBezTo>
                    <a:cubicBezTo>
                      <a:pt x="-16011" y="123365"/>
                      <a:pt x="37098" y="30051"/>
                      <a:pt x="123465" y="1408"/>
                    </a:cubicBezTo>
                    <a:cubicBezTo>
                      <a:pt x="132224" y="-1495"/>
                      <a:pt x="132929" y="-304"/>
                      <a:pt x="134103" y="8724"/>
                    </a:cubicBezTo>
                    <a:cubicBezTo>
                      <a:pt x="135798" y="21980"/>
                      <a:pt x="131100" y="28122"/>
                      <a:pt x="118330" y="33810"/>
                    </a:cubicBezTo>
                    <a:cubicBezTo>
                      <a:pt x="40705" y="68327"/>
                      <a:pt x="6659" y="159862"/>
                      <a:pt x="41377" y="237419"/>
                    </a:cubicBezTo>
                    <a:cubicBezTo>
                      <a:pt x="42820" y="240641"/>
                      <a:pt x="44431" y="243796"/>
                      <a:pt x="46226" y="247521"/>
                    </a:cubicBezTo>
                    <a:close/>
                    <a:moveTo>
                      <a:pt x="55992" y="252924"/>
                    </a:moveTo>
                    <a:cubicBezTo>
                      <a:pt x="42367" y="259535"/>
                      <a:pt x="42367" y="259535"/>
                      <a:pt x="36393" y="247705"/>
                    </a:cubicBezTo>
                    <a:cubicBezTo>
                      <a:pt x="-6061" y="163503"/>
                      <a:pt x="30939" y="61833"/>
                      <a:pt x="118045" y="23943"/>
                    </a:cubicBezTo>
                    <a:cubicBezTo>
                      <a:pt x="124304" y="21225"/>
                      <a:pt x="126988" y="18104"/>
                      <a:pt x="124287" y="10821"/>
                    </a:cubicBezTo>
                    <a:cubicBezTo>
                      <a:pt x="121753" y="11711"/>
                      <a:pt x="119152" y="12499"/>
                      <a:pt x="116652" y="13523"/>
                    </a:cubicBezTo>
                    <a:cubicBezTo>
                      <a:pt x="23506" y="51681"/>
                      <a:pt x="-17790" y="161489"/>
                      <a:pt x="27130" y="251565"/>
                    </a:cubicBezTo>
                    <a:cubicBezTo>
                      <a:pt x="33473" y="264267"/>
                      <a:pt x="33473" y="264267"/>
                      <a:pt x="22029" y="272758"/>
                    </a:cubicBezTo>
                    <a:cubicBezTo>
                      <a:pt x="31359" y="275996"/>
                      <a:pt x="40152" y="279050"/>
                      <a:pt x="49800" y="282390"/>
                    </a:cubicBezTo>
                    <a:cubicBezTo>
                      <a:pt x="51898" y="272473"/>
                      <a:pt x="53811" y="263327"/>
                      <a:pt x="55992" y="2529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98" name="Graphic 1132">
                <a:extLst>
                  <a:ext uri="{FF2B5EF4-FFF2-40B4-BE49-F238E27FC236}">
                    <a16:creationId xmlns:a16="http://schemas.microsoft.com/office/drawing/2014/main" id="{06E90F26-2D19-45B1-8686-EA9114EEFF8D}"/>
                  </a:ext>
                </a:extLst>
              </p:cNvPr>
              <p:cNvSpPr/>
              <p:nvPr/>
            </p:nvSpPr>
            <p:spPr>
              <a:xfrm>
                <a:off x="-1371739" y="1678731"/>
                <a:ext cx="301090" cy="131092"/>
              </a:xfrm>
              <a:custGeom>
                <a:avLst/>
                <a:gdLst>
                  <a:gd name="connsiteX0" fmla="*/ 256209 w 301090"/>
                  <a:gd name="connsiteY0" fmla="*/ 29912 h 131092"/>
                  <a:gd name="connsiteX1" fmla="*/ 244496 w 301090"/>
                  <a:gd name="connsiteY1" fmla="*/ 22730 h 131092"/>
                  <a:gd name="connsiteX2" fmla="*/ 240922 w 301090"/>
                  <a:gd name="connsiteY2" fmla="*/ 17830 h 131092"/>
                  <a:gd name="connsiteX3" fmla="*/ 244932 w 301090"/>
                  <a:gd name="connsiteY3" fmla="*/ 13451 h 131092"/>
                  <a:gd name="connsiteX4" fmla="*/ 286245 w 301090"/>
                  <a:gd name="connsiteY4" fmla="*/ 60 h 131092"/>
                  <a:gd name="connsiteX5" fmla="*/ 292537 w 301090"/>
                  <a:gd name="connsiteY5" fmla="*/ 3903 h 131092"/>
                  <a:gd name="connsiteX6" fmla="*/ 300877 w 301090"/>
                  <a:gd name="connsiteY6" fmla="*/ 45685 h 131092"/>
                  <a:gd name="connsiteX7" fmla="*/ 292940 w 301090"/>
                  <a:gd name="connsiteY7" fmla="*/ 50803 h 131092"/>
                  <a:gd name="connsiteX8" fmla="*/ 287117 w 301090"/>
                  <a:gd name="connsiteY8" fmla="*/ 47514 h 131092"/>
                  <a:gd name="connsiteX9" fmla="*/ 282083 w 301090"/>
                  <a:gd name="connsiteY9" fmla="*/ 44695 h 131092"/>
                  <a:gd name="connsiteX10" fmla="*/ 249195 w 301090"/>
                  <a:gd name="connsiteY10" fmla="*/ 81729 h 131092"/>
                  <a:gd name="connsiteX11" fmla="*/ 7042 w 301090"/>
                  <a:gd name="connsiteY11" fmla="*/ 88038 h 131092"/>
                  <a:gd name="connsiteX12" fmla="*/ 8770 w 301090"/>
                  <a:gd name="connsiteY12" fmla="*/ 71845 h 131092"/>
                  <a:gd name="connsiteX13" fmla="*/ 32514 w 301090"/>
                  <a:gd name="connsiteY13" fmla="*/ 72835 h 131092"/>
                  <a:gd name="connsiteX14" fmla="*/ 252181 w 301090"/>
                  <a:gd name="connsiteY14" fmla="*/ 36624 h 131092"/>
                  <a:gd name="connsiteX15" fmla="*/ 256209 w 301090"/>
                  <a:gd name="connsiteY15" fmla="*/ 29912 h 131092"/>
                  <a:gd name="connsiteX16" fmla="*/ 12646 w 301090"/>
                  <a:gd name="connsiteY16" fmla="*/ 80638 h 131092"/>
                  <a:gd name="connsiteX17" fmla="*/ 18821 w 301090"/>
                  <a:gd name="connsiteY17" fmla="*/ 86108 h 131092"/>
                  <a:gd name="connsiteX18" fmla="*/ 270690 w 301090"/>
                  <a:gd name="connsiteY18" fmla="*/ 42900 h 131092"/>
                  <a:gd name="connsiteX19" fmla="*/ 288510 w 301090"/>
                  <a:gd name="connsiteY19" fmla="*/ 37765 h 131092"/>
                  <a:gd name="connsiteX20" fmla="*/ 290322 w 301090"/>
                  <a:gd name="connsiteY20" fmla="*/ 37211 h 131092"/>
                  <a:gd name="connsiteX21" fmla="*/ 284936 w 301090"/>
                  <a:gd name="connsiteY21" fmla="*/ 9541 h 131092"/>
                  <a:gd name="connsiteX22" fmla="*/ 257014 w 301090"/>
                  <a:gd name="connsiteY22" fmla="*/ 18653 h 131092"/>
                  <a:gd name="connsiteX23" fmla="*/ 259816 w 301090"/>
                  <a:gd name="connsiteY23" fmla="*/ 41121 h 131092"/>
                  <a:gd name="connsiteX24" fmla="*/ 27077 w 301090"/>
                  <a:gd name="connsiteY24" fmla="*/ 79648 h 131092"/>
                  <a:gd name="connsiteX25" fmla="*/ 12646 w 301090"/>
                  <a:gd name="connsiteY25" fmla="*/ 80638 h 13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01090" h="131092">
                    <a:moveTo>
                      <a:pt x="256209" y="29912"/>
                    </a:moveTo>
                    <a:cubicBezTo>
                      <a:pt x="252030" y="27395"/>
                      <a:pt x="248104" y="25297"/>
                      <a:pt x="244496" y="22730"/>
                    </a:cubicBezTo>
                    <a:cubicBezTo>
                      <a:pt x="242869" y="21572"/>
                      <a:pt x="240872" y="19458"/>
                      <a:pt x="240922" y="17830"/>
                    </a:cubicBezTo>
                    <a:cubicBezTo>
                      <a:pt x="240972" y="16287"/>
                      <a:pt x="243187" y="14055"/>
                      <a:pt x="244932" y="13451"/>
                    </a:cubicBezTo>
                    <a:cubicBezTo>
                      <a:pt x="258625" y="8719"/>
                      <a:pt x="272351" y="4138"/>
                      <a:pt x="286245" y="60"/>
                    </a:cubicBezTo>
                    <a:cubicBezTo>
                      <a:pt x="287923" y="-426"/>
                      <a:pt x="292135" y="2141"/>
                      <a:pt x="292537" y="3903"/>
                    </a:cubicBezTo>
                    <a:cubicBezTo>
                      <a:pt x="295726" y="17746"/>
                      <a:pt x="298528" y="31691"/>
                      <a:pt x="300877" y="45685"/>
                    </a:cubicBezTo>
                    <a:cubicBezTo>
                      <a:pt x="301951" y="52078"/>
                      <a:pt x="298931" y="53740"/>
                      <a:pt x="292940" y="50803"/>
                    </a:cubicBezTo>
                    <a:cubicBezTo>
                      <a:pt x="290943" y="49813"/>
                      <a:pt x="289047" y="48605"/>
                      <a:pt x="287117" y="47514"/>
                    </a:cubicBezTo>
                    <a:cubicBezTo>
                      <a:pt x="285205" y="46440"/>
                      <a:pt x="283275" y="45366"/>
                      <a:pt x="282083" y="44695"/>
                    </a:cubicBezTo>
                    <a:cubicBezTo>
                      <a:pt x="270958" y="57314"/>
                      <a:pt x="260991" y="70469"/>
                      <a:pt x="249195" y="81729"/>
                    </a:cubicBezTo>
                    <a:cubicBezTo>
                      <a:pt x="182813" y="145141"/>
                      <a:pt x="76612" y="147691"/>
                      <a:pt x="7042" y="88038"/>
                    </a:cubicBezTo>
                    <a:cubicBezTo>
                      <a:pt x="-2674" y="79715"/>
                      <a:pt x="-2556" y="78306"/>
                      <a:pt x="8770" y="71845"/>
                    </a:cubicBezTo>
                    <a:cubicBezTo>
                      <a:pt x="23486" y="63438"/>
                      <a:pt x="20046" y="63472"/>
                      <a:pt x="32514" y="72835"/>
                    </a:cubicBezTo>
                    <a:cubicBezTo>
                      <a:pt x="102050" y="125105"/>
                      <a:pt x="203016" y="108409"/>
                      <a:pt x="252181" y="36624"/>
                    </a:cubicBezTo>
                    <a:cubicBezTo>
                      <a:pt x="253557" y="34594"/>
                      <a:pt x="254715" y="32395"/>
                      <a:pt x="256209" y="29912"/>
                    </a:cubicBezTo>
                    <a:close/>
                    <a:moveTo>
                      <a:pt x="12646" y="80638"/>
                    </a:moveTo>
                    <a:cubicBezTo>
                      <a:pt x="14694" y="82467"/>
                      <a:pt x="16657" y="84430"/>
                      <a:pt x="18821" y="86108"/>
                    </a:cubicBezTo>
                    <a:cubicBezTo>
                      <a:pt x="98812" y="148094"/>
                      <a:pt x="215534" y="128058"/>
                      <a:pt x="270690" y="42900"/>
                    </a:cubicBezTo>
                    <a:cubicBezTo>
                      <a:pt x="277385" y="32563"/>
                      <a:pt x="277368" y="32580"/>
                      <a:pt x="288510" y="37765"/>
                    </a:cubicBezTo>
                    <a:cubicBezTo>
                      <a:pt x="288829" y="37916"/>
                      <a:pt x="289433" y="37497"/>
                      <a:pt x="290322" y="37211"/>
                    </a:cubicBezTo>
                    <a:cubicBezTo>
                      <a:pt x="288594" y="28368"/>
                      <a:pt x="286866" y="19475"/>
                      <a:pt x="284936" y="9541"/>
                    </a:cubicBezTo>
                    <a:cubicBezTo>
                      <a:pt x="275220" y="12712"/>
                      <a:pt x="266361" y="15599"/>
                      <a:pt x="257014" y="18653"/>
                    </a:cubicBezTo>
                    <a:cubicBezTo>
                      <a:pt x="268542" y="28385"/>
                      <a:pt x="268542" y="28385"/>
                      <a:pt x="259816" y="41121"/>
                    </a:cubicBezTo>
                    <a:cubicBezTo>
                      <a:pt x="207144" y="117823"/>
                      <a:pt x="101312" y="135442"/>
                      <a:pt x="27077" y="79648"/>
                    </a:cubicBezTo>
                    <a:cubicBezTo>
                      <a:pt x="21456" y="75403"/>
                      <a:pt x="17462" y="75403"/>
                      <a:pt x="12646" y="80638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99" name="Graphic 1132">
                <a:extLst>
                  <a:ext uri="{FF2B5EF4-FFF2-40B4-BE49-F238E27FC236}">
                    <a16:creationId xmlns:a16="http://schemas.microsoft.com/office/drawing/2014/main" id="{C6A4FE50-E353-4D6D-91CC-8307A212E03C}"/>
                  </a:ext>
                </a:extLst>
              </p:cNvPr>
              <p:cNvSpPr/>
              <p:nvPr/>
            </p:nvSpPr>
            <p:spPr>
              <a:xfrm>
                <a:off x="-1302225" y="1572000"/>
                <a:ext cx="110647" cy="110583"/>
              </a:xfrm>
              <a:custGeom>
                <a:avLst/>
                <a:gdLst>
                  <a:gd name="connsiteX0" fmla="*/ 55307 w 110647"/>
                  <a:gd name="connsiteY0" fmla="*/ 110583 h 110583"/>
                  <a:gd name="connsiteX1" fmla="*/ 0 w 110647"/>
                  <a:gd name="connsiteY1" fmla="*/ 55209 h 110583"/>
                  <a:gd name="connsiteX2" fmla="*/ 55760 w 110647"/>
                  <a:gd name="connsiteY2" fmla="*/ 3 h 110583"/>
                  <a:gd name="connsiteX3" fmla="*/ 110648 w 110647"/>
                  <a:gd name="connsiteY3" fmla="*/ 55243 h 110583"/>
                  <a:gd name="connsiteX4" fmla="*/ 55307 w 110647"/>
                  <a:gd name="connsiteY4" fmla="*/ 110583 h 110583"/>
                  <a:gd name="connsiteX5" fmla="*/ 55139 w 110647"/>
                  <a:gd name="connsiteY5" fmla="*/ 9198 h 110583"/>
                  <a:gd name="connsiteX6" fmla="*/ 8759 w 110647"/>
                  <a:gd name="connsiteY6" fmla="*/ 55679 h 110583"/>
                  <a:gd name="connsiteX7" fmla="*/ 55509 w 110647"/>
                  <a:gd name="connsiteY7" fmla="*/ 102009 h 110583"/>
                  <a:gd name="connsiteX8" fmla="*/ 101889 w 110647"/>
                  <a:gd name="connsiteY8" fmla="*/ 55310 h 110583"/>
                  <a:gd name="connsiteX9" fmla="*/ 55139 w 110647"/>
                  <a:gd name="connsiteY9" fmla="*/ 9198 h 110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647" h="110583">
                    <a:moveTo>
                      <a:pt x="55307" y="110583"/>
                    </a:moveTo>
                    <a:cubicBezTo>
                      <a:pt x="24633" y="110583"/>
                      <a:pt x="-84" y="85833"/>
                      <a:pt x="0" y="55209"/>
                    </a:cubicBezTo>
                    <a:cubicBezTo>
                      <a:pt x="84" y="24905"/>
                      <a:pt x="25539" y="-316"/>
                      <a:pt x="55760" y="3"/>
                    </a:cubicBezTo>
                    <a:cubicBezTo>
                      <a:pt x="85797" y="322"/>
                      <a:pt x="110581" y="25257"/>
                      <a:pt x="110648" y="55243"/>
                    </a:cubicBezTo>
                    <a:cubicBezTo>
                      <a:pt x="110732" y="85816"/>
                      <a:pt x="85964" y="110583"/>
                      <a:pt x="55307" y="110583"/>
                    </a:cubicBezTo>
                    <a:close/>
                    <a:moveTo>
                      <a:pt x="55139" y="9198"/>
                    </a:moveTo>
                    <a:cubicBezTo>
                      <a:pt x="29583" y="9316"/>
                      <a:pt x="8508" y="30442"/>
                      <a:pt x="8759" y="55679"/>
                    </a:cubicBezTo>
                    <a:cubicBezTo>
                      <a:pt x="9011" y="81000"/>
                      <a:pt x="30305" y="102109"/>
                      <a:pt x="55509" y="102009"/>
                    </a:cubicBezTo>
                    <a:cubicBezTo>
                      <a:pt x="80729" y="101891"/>
                      <a:pt x="102006" y="80463"/>
                      <a:pt x="101889" y="55310"/>
                    </a:cubicBezTo>
                    <a:cubicBezTo>
                      <a:pt x="101771" y="29888"/>
                      <a:pt x="80662" y="9081"/>
                      <a:pt x="55139" y="9198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6AA855C-6916-42DF-8CF6-9B18DB89255B}"/>
              </a:ext>
            </a:extLst>
          </p:cNvPr>
          <p:cNvGrpSpPr/>
          <p:nvPr/>
        </p:nvGrpSpPr>
        <p:grpSpPr>
          <a:xfrm>
            <a:off x="7312456" y="2102399"/>
            <a:ext cx="2165112" cy="2065975"/>
            <a:chOff x="5941640" y="1618982"/>
            <a:chExt cx="1956929" cy="1867325"/>
          </a:xfrm>
        </p:grpSpPr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92EA9B01-F718-4132-906A-D8971504D91F}"/>
                </a:ext>
              </a:extLst>
            </p:cNvPr>
            <p:cNvGrpSpPr/>
            <p:nvPr/>
          </p:nvGrpSpPr>
          <p:grpSpPr>
            <a:xfrm>
              <a:off x="5941640" y="1618982"/>
              <a:ext cx="1956929" cy="1867325"/>
              <a:chOff x="426454" y="1618982"/>
              <a:chExt cx="1956929" cy="1867325"/>
            </a:xfrm>
          </p:grpSpPr>
          <p:sp>
            <p:nvSpPr>
              <p:cNvPr id="248" name="Rectangle: Rounded Corners 247">
                <a:extLst>
                  <a:ext uri="{FF2B5EF4-FFF2-40B4-BE49-F238E27FC236}">
                    <a16:creationId xmlns:a16="http://schemas.microsoft.com/office/drawing/2014/main" id="{F562402C-8864-471A-B768-BC3344C80D9E}"/>
                  </a:ext>
                </a:extLst>
              </p:cNvPr>
              <p:cNvSpPr/>
              <p:nvPr/>
            </p:nvSpPr>
            <p:spPr>
              <a:xfrm>
                <a:off x="426454" y="1618983"/>
                <a:ext cx="1956929" cy="1867324"/>
              </a:xfrm>
              <a:prstGeom prst="roundRect">
                <a:avLst>
                  <a:gd name="adj" fmla="val 6925"/>
                </a:avLst>
              </a:prstGeom>
              <a:solidFill>
                <a:schemeClr val="bg1"/>
              </a:solidFill>
              <a:ln w="6350">
                <a:solidFill>
                  <a:srgbClr val="9C339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ptos Display" panose="020B0004020202020204" pitchFamily="34" charset="0"/>
                </a:endParaRPr>
              </a:p>
            </p:txBody>
          </p:sp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DB17CC76-662D-45F9-B972-CC24EA55ECDE}"/>
                  </a:ext>
                </a:extLst>
              </p:cNvPr>
              <p:cNvSpPr txBox="1"/>
              <p:nvPr/>
            </p:nvSpPr>
            <p:spPr>
              <a:xfrm>
                <a:off x="478484" y="2274548"/>
                <a:ext cx="1643797" cy="639821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spAutoFit/>
              </a:bodyPr>
              <a:lstStyle/>
              <a:p>
                <a:r>
                  <a:rPr lang="en-US" sz="2000" i="0" u="none" strike="noStrike" dirty="0">
                    <a:solidFill>
                      <a:srgbClr val="000000"/>
                    </a:solidFill>
                    <a:effectLst/>
                    <a:latin typeface="Aptos Display" panose="020B0004020202020204" pitchFamily="34" charset="0"/>
                    <a:cs typeface="Arial" panose="020B0604020202020204" pitchFamily="34" charset="0"/>
                  </a:rPr>
                  <a:t>Persona and Tone Design</a:t>
                </a:r>
              </a:p>
            </p:txBody>
          </p:sp>
          <p:sp>
            <p:nvSpPr>
              <p:cNvPr id="250" name="Rectangle: Top Corners Rounded 249">
                <a:extLst>
                  <a:ext uri="{FF2B5EF4-FFF2-40B4-BE49-F238E27FC236}">
                    <a16:creationId xmlns:a16="http://schemas.microsoft.com/office/drawing/2014/main" id="{6AD3883C-26CF-4CE2-A24B-B00B27782CD8}"/>
                  </a:ext>
                </a:extLst>
              </p:cNvPr>
              <p:cNvSpPr/>
              <p:nvPr/>
            </p:nvSpPr>
            <p:spPr>
              <a:xfrm>
                <a:off x="576974" y="1618982"/>
                <a:ext cx="506494" cy="587170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9C3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grpSp>
          <p:nvGrpSpPr>
            <p:cNvPr id="100" name="Graphic 1132">
              <a:extLst>
                <a:ext uri="{FF2B5EF4-FFF2-40B4-BE49-F238E27FC236}">
                  <a16:creationId xmlns:a16="http://schemas.microsoft.com/office/drawing/2014/main" id="{C7AAA5E1-E46A-4E76-852D-994EA1A1DC3E}"/>
                </a:ext>
              </a:extLst>
            </p:cNvPr>
            <p:cNvGrpSpPr/>
            <p:nvPr/>
          </p:nvGrpSpPr>
          <p:grpSpPr>
            <a:xfrm>
              <a:off x="6156010" y="1740005"/>
              <a:ext cx="363615" cy="311366"/>
              <a:chOff x="-1462223" y="2207349"/>
              <a:chExt cx="429740" cy="367989"/>
            </a:xfrm>
            <a:solidFill>
              <a:schemeClr val="bg1"/>
            </a:solidFill>
          </p:grpSpPr>
          <p:sp>
            <p:nvSpPr>
              <p:cNvPr id="101" name="Graphic 1132">
                <a:extLst>
                  <a:ext uri="{FF2B5EF4-FFF2-40B4-BE49-F238E27FC236}">
                    <a16:creationId xmlns:a16="http://schemas.microsoft.com/office/drawing/2014/main" id="{6D1D1549-6479-40EF-B2E9-9FDF4E11423B}"/>
                  </a:ext>
                </a:extLst>
              </p:cNvPr>
              <p:cNvSpPr/>
              <p:nvPr/>
            </p:nvSpPr>
            <p:spPr>
              <a:xfrm>
                <a:off x="-1342738" y="2207349"/>
                <a:ext cx="310255" cy="343551"/>
              </a:xfrm>
              <a:custGeom>
                <a:avLst/>
                <a:gdLst>
                  <a:gd name="connsiteX0" fmla="*/ 40329 w 310255"/>
                  <a:gd name="connsiteY0" fmla="*/ 254533 h 343551"/>
                  <a:gd name="connsiteX1" fmla="*/ 26586 w 310255"/>
                  <a:gd name="connsiteY1" fmla="*/ 242619 h 343551"/>
                  <a:gd name="connsiteX2" fmla="*/ 31720 w 310255"/>
                  <a:gd name="connsiteY2" fmla="*/ 226007 h 343551"/>
                  <a:gd name="connsiteX3" fmla="*/ 12037 w 310255"/>
                  <a:gd name="connsiteY3" fmla="*/ 221258 h 343551"/>
                  <a:gd name="connsiteX4" fmla="*/ 4486 w 310255"/>
                  <a:gd name="connsiteY4" fmla="*/ 199629 h 343551"/>
                  <a:gd name="connsiteX5" fmla="*/ 15897 w 310255"/>
                  <a:gd name="connsiteY5" fmla="*/ 187362 h 343551"/>
                  <a:gd name="connsiteX6" fmla="*/ 32006 w 310255"/>
                  <a:gd name="connsiteY6" fmla="*/ 170314 h 343551"/>
                  <a:gd name="connsiteX7" fmla="*/ 30680 w 310255"/>
                  <a:gd name="connsiteY7" fmla="*/ 141402 h 343551"/>
                  <a:gd name="connsiteX8" fmla="*/ 28381 w 310255"/>
                  <a:gd name="connsiteY8" fmla="*/ 122591 h 343551"/>
                  <a:gd name="connsiteX9" fmla="*/ 44238 w 310255"/>
                  <a:gd name="connsiteY9" fmla="*/ 84215 h 343551"/>
                  <a:gd name="connsiteX10" fmla="*/ 84124 w 310255"/>
                  <a:gd name="connsiteY10" fmla="*/ 27415 h 343551"/>
                  <a:gd name="connsiteX11" fmla="*/ 269225 w 310255"/>
                  <a:gd name="connsiteY11" fmla="*/ 35637 h 343551"/>
                  <a:gd name="connsiteX12" fmla="*/ 286257 w 310255"/>
                  <a:gd name="connsiteY12" fmla="*/ 197346 h 343551"/>
                  <a:gd name="connsiteX13" fmla="*/ 264611 w 310255"/>
                  <a:gd name="connsiteY13" fmla="*/ 250103 h 343551"/>
                  <a:gd name="connsiteX14" fmla="*/ 285720 w 310255"/>
                  <a:gd name="connsiteY14" fmla="*/ 328080 h 343551"/>
                  <a:gd name="connsiteX15" fmla="*/ 289730 w 310255"/>
                  <a:gd name="connsiteY15" fmla="*/ 339826 h 343551"/>
                  <a:gd name="connsiteX16" fmla="*/ 278370 w 310255"/>
                  <a:gd name="connsiteY16" fmla="*/ 343299 h 343551"/>
                  <a:gd name="connsiteX17" fmla="*/ 131595 w 310255"/>
                  <a:gd name="connsiteY17" fmla="*/ 343551 h 343551"/>
                  <a:gd name="connsiteX18" fmla="*/ 117836 w 310255"/>
                  <a:gd name="connsiteY18" fmla="*/ 334456 h 343551"/>
                  <a:gd name="connsiteX19" fmla="*/ 81524 w 310255"/>
                  <a:gd name="connsiteY19" fmla="*/ 314236 h 343551"/>
                  <a:gd name="connsiteX20" fmla="*/ 56823 w 310255"/>
                  <a:gd name="connsiteY20" fmla="*/ 315511 h 343551"/>
                  <a:gd name="connsiteX21" fmla="*/ 41335 w 310255"/>
                  <a:gd name="connsiteY21" fmla="*/ 287959 h 343551"/>
                  <a:gd name="connsiteX22" fmla="*/ 37023 w 310255"/>
                  <a:gd name="connsiteY22" fmla="*/ 274316 h 343551"/>
                  <a:gd name="connsiteX23" fmla="*/ 34976 w 310255"/>
                  <a:gd name="connsiteY23" fmla="*/ 261262 h 343551"/>
                  <a:gd name="connsiteX24" fmla="*/ 40329 w 310255"/>
                  <a:gd name="connsiteY24" fmla="*/ 254533 h 343551"/>
                  <a:gd name="connsiteX25" fmla="*/ 49608 w 310255"/>
                  <a:gd name="connsiteY25" fmla="*/ 265876 h 343551"/>
                  <a:gd name="connsiteX26" fmla="*/ 54675 w 310255"/>
                  <a:gd name="connsiteY26" fmla="*/ 290710 h 343551"/>
                  <a:gd name="connsiteX27" fmla="*/ 62243 w 310255"/>
                  <a:gd name="connsiteY27" fmla="*/ 303380 h 343551"/>
                  <a:gd name="connsiteX28" fmla="*/ 69710 w 310255"/>
                  <a:gd name="connsiteY28" fmla="*/ 302893 h 343551"/>
                  <a:gd name="connsiteX29" fmla="*/ 104328 w 310255"/>
                  <a:gd name="connsiteY29" fmla="*/ 297037 h 343551"/>
                  <a:gd name="connsiteX30" fmla="*/ 115268 w 310255"/>
                  <a:gd name="connsiteY30" fmla="*/ 301483 h 343551"/>
                  <a:gd name="connsiteX31" fmla="*/ 127702 w 310255"/>
                  <a:gd name="connsiteY31" fmla="*/ 323180 h 343551"/>
                  <a:gd name="connsiteX32" fmla="*/ 138173 w 310255"/>
                  <a:gd name="connsiteY32" fmla="*/ 330211 h 343551"/>
                  <a:gd name="connsiteX33" fmla="*/ 262328 w 310255"/>
                  <a:gd name="connsiteY33" fmla="*/ 330026 h 343551"/>
                  <a:gd name="connsiteX34" fmla="*/ 269947 w 310255"/>
                  <a:gd name="connsiteY34" fmla="*/ 329422 h 343551"/>
                  <a:gd name="connsiteX35" fmla="*/ 266675 w 310255"/>
                  <a:gd name="connsiteY35" fmla="*/ 323365 h 343551"/>
                  <a:gd name="connsiteX36" fmla="*/ 251170 w 310255"/>
                  <a:gd name="connsiteY36" fmla="*/ 250942 h 343551"/>
                  <a:gd name="connsiteX37" fmla="*/ 275400 w 310255"/>
                  <a:gd name="connsiteY37" fmla="*/ 189460 h 343551"/>
                  <a:gd name="connsiteX38" fmla="*/ 264896 w 310255"/>
                  <a:gd name="connsiteY38" fmla="*/ 49749 h 343551"/>
                  <a:gd name="connsiteX39" fmla="*/ 95149 w 310255"/>
                  <a:gd name="connsiteY39" fmla="*/ 36225 h 343551"/>
                  <a:gd name="connsiteX40" fmla="*/ 56454 w 310255"/>
                  <a:gd name="connsiteY40" fmla="*/ 90558 h 343551"/>
                  <a:gd name="connsiteX41" fmla="*/ 42560 w 310255"/>
                  <a:gd name="connsiteY41" fmla="*/ 125293 h 343551"/>
                  <a:gd name="connsiteX42" fmla="*/ 44104 w 310255"/>
                  <a:gd name="connsiteY42" fmla="*/ 135898 h 343551"/>
                  <a:gd name="connsiteX43" fmla="*/ 48131 w 310255"/>
                  <a:gd name="connsiteY43" fmla="*/ 170633 h 343551"/>
                  <a:gd name="connsiteX44" fmla="*/ 29254 w 310255"/>
                  <a:gd name="connsiteY44" fmla="*/ 192933 h 343551"/>
                  <a:gd name="connsiteX45" fmla="*/ 14739 w 310255"/>
                  <a:gd name="connsiteY45" fmla="*/ 207717 h 343551"/>
                  <a:gd name="connsiteX46" fmla="*/ 36385 w 310255"/>
                  <a:gd name="connsiteY46" fmla="*/ 213623 h 343551"/>
                  <a:gd name="connsiteX47" fmla="*/ 44540 w 310255"/>
                  <a:gd name="connsiteY47" fmla="*/ 234967 h 343551"/>
                  <a:gd name="connsiteX48" fmla="*/ 43013 w 310255"/>
                  <a:gd name="connsiteY48" fmla="*/ 238525 h 343551"/>
                  <a:gd name="connsiteX49" fmla="*/ 49608 w 310255"/>
                  <a:gd name="connsiteY49" fmla="*/ 265876 h 34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310255" h="343551">
                    <a:moveTo>
                      <a:pt x="40329" y="254533"/>
                    </a:moveTo>
                    <a:cubicBezTo>
                      <a:pt x="35328" y="250489"/>
                      <a:pt x="28348" y="247502"/>
                      <a:pt x="26586" y="242619"/>
                    </a:cubicBezTo>
                    <a:cubicBezTo>
                      <a:pt x="25092" y="238474"/>
                      <a:pt x="29606" y="232165"/>
                      <a:pt x="31720" y="226007"/>
                    </a:cubicBezTo>
                    <a:cubicBezTo>
                      <a:pt x="25965" y="224631"/>
                      <a:pt x="18968" y="223087"/>
                      <a:pt x="12037" y="221258"/>
                    </a:cubicBezTo>
                    <a:cubicBezTo>
                      <a:pt x="-699" y="217902"/>
                      <a:pt x="-3518" y="210066"/>
                      <a:pt x="4486" y="199629"/>
                    </a:cubicBezTo>
                    <a:cubicBezTo>
                      <a:pt x="7876" y="195215"/>
                      <a:pt x="12037" y="191406"/>
                      <a:pt x="15897" y="187362"/>
                    </a:cubicBezTo>
                    <a:cubicBezTo>
                      <a:pt x="21283" y="181691"/>
                      <a:pt x="27056" y="176338"/>
                      <a:pt x="32006" y="170314"/>
                    </a:cubicBezTo>
                    <a:cubicBezTo>
                      <a:pt x="42896" y="157074"/>
                      <a:pt x="42896" y="152863"/>
                      <a:pt x="30680" y="141402"/>
                    </a:cubicBezTo>
                    <a:cubicBezTo>
                      <a:pt x="24085" y="135210"/>
                      <a:pt x="24304" y="130344"/>
                      <a:pt x="28381" y="122591"/>
                    </a:cubicBezTo>
                    <a:cubicBezTo>
                      <a:pt x="34808" y="110376"/>
                      <a:pt x="40731" y="97505"/>
                      <a:pt x="44238" y="84215"/>
                    </a:cubicBezTo>
                    <a:cubicBezTo>
                      <a:pt x="50631" y="60035"/>
                      <a:pt x="63619" y="41510"/>
                      <a:pt x="84124" y="27415"/>
                    </a:cubicBezTo>
                    <a:cubicBezTo>
                      <a:pt x="141344" y="-11901"/>
                      <a:pt x="216183" y="-8729"/>
                      <a:pt x="269225" y="35637"/>
                    </a:cubicBezTo>
                    <a:cubicBezTo>
                      <a:pt x="316461" y="75154"/>
                      <a:pt x="323962" y="145446"/>
                      <a:pt x="286257" y="197346"/>
                    </a:cubicBezTo>
                    <a:cubicBezTo>
                      <a:pt x="274712" y="213237"/>
                      <a:pt x="266993" y="230454"/>
                      <a:pt x="264611" y="250103"/>
                    </a:cubicBezTo>
                    <a:cubicBezTo>
                      <a:pt x="261087" y="279032"/>
                      <a:pt x="268873" y="304672"/>
                      <a:pt x="285720" y="328080"/>
                    </a:cubicBezTo>
                    <a:cubicBezTo>
                      <a:pt x="288035" y="331302"/>
                      <a:pt x="288438" y="335882"/>
                      <a:pt x="289730" y="339826"/>
                    </a:cubicBezTo>
                    <a:cubicBezTo>
                      <a:pt x="285938" y="341034"/>
                      <a:pt x="282162" y="343282"/>
                      <a:pt x="278370" y="343299"/>
                    </a:cubicBezTo>
                    <a:cubicBezTo>
                      <a:pt x="229440" y="343534"/>
                      <a:pt x="180526" y="343366"/>
                      <a:pt x="131595" y="343551"/>
                    </a:cubicBezTo>
                    <a:cubicBezTo>
                      <a:pt x="124564" y="343584"/>
                      <a:pt x="120487" y="341571"/>
                      <a:pt x="117836" y="334456"/>
                    </a:cubicBezTo>
                    <a:cubicBezTo>
                      <a:pt x="108439" y="309185"/>
                      <a:pt x="107986" y="309403"/>
                      <a:pt x="81524" y="314236"/>
                    </a:cubicBezTo>
                    <a:cubicBezTo>
                      <a:pt x="73436" y="315713"/>
                      <a:pt x="64760" y="316871"/>
                      <a:pt x="56823" y="315511"/>
                    </a:cubicBezTo>
                    <a:cubicBezTo>
                      <a:pt x="42325" y="313028"/>
                      <a:pt x="36704" y="302037"/>
                      <a:pt x="41335" y="287959"/>
                    </a:cubicBezTo>
                    <a:cubicBezTo>
                      <a:pt x="43248" y="282136"/>
                      <a:pt x="44070" y="277740"/>
                      <a:pt x="37023" y="274316"/>
                    </a:cubicBezTo>
                    <a:cubicBezTo>
                      <a:pt x="31536" y="271648"/>
                      <a:pt x="31922" y="266145"/>
                      <a:pt x="34976" y="261262"/>
                    </a:cubicBezTo>
                    <a:cubicBezTo>
                      <a:pt x="36436" y="258980"/>
                      <a:pt x="38382" y="256983"/>
                      <a:pt x="40329" y="254533"/>
                    </a:cubicBezTo>
                    <a:close/>
                    <a:moveTo>
                      <a:pt x="49608" y="265876"/>
                    </a:moveTo>
                    <a:cubicBezTo>
                      <a:pt x="57981" y="273008"/>
                      <a:pt x="57293" y="281649"/>
                      <a:pt x="54675" y="290710"/>
                    </a:cubicBezTo>
                    <a:cubicBezTo>
                      <a:pt x="52242" y="299134"/>
                      <a:pt x="54155" y="302440"/>
                      <a:pt x="62243" y="303380"/>
                    </a:cubicBezTo>
                    <a:cubicBezTo>
                      <a:pt x="64693" y="303665"/>
                      <a:pt x="67261" y="303312"/>
                      <a:pt x="69710" y="302893"/>
                    </a:cubicBezTo>
                    <a:cubicBezTo>
                      <a:pt x="81255" y="300913"/>
                      <a:pt x="92716" y="298312"/>
                      <a:pt x="104328" y="297037"/>
                    </a:cubicBezTo>
                    <a:cubicBezTo>
                      <a:pt x="107868" y="296651"/>
                      <a:pt x="113187" y="298715"/>
                      <a:pt x="115268" y="301483"/>
                    </a:cubicBezTo>
                    <a:cubicBezTo>
                      <a:pt x="120235" y="308111"/>
                      <a:pt x="124212" y="315629"/>
                      <a:pt x="127702" y="323180"/>
                    </a:cubicBezTo>
                    <a:cubicBezTo>
                      <a:pt x="129968" y="328096"/>
                      <a:pt x="132334" y="330261"/>
                      <a:pt x="138173" y="330211"/>
                    </a:cubicBezTo>
                    <a:cubicBezTo>
                      <a:pt x="179553" y="329909"/>
                      <a:pt x="220932" y="330060"/>
                      <a:pt x="262328" y="330026"/>
                    </a:cubicBezTo>
                    <a:cubicBezTo>
                      <a:pt x="264678" y="330026"/>
                      <a:pt x="267010" y="329657"/>
                      <a:pt x="269947" y="329422"/>
                    </a:cubicBezTo>
                    <a:cubicBezTo>
                      <a:pt x="268520" y="326788"/>
                      <a:pt x="267631" y="325059"/>
                      <a:pt x="266675" y="323365"/>
                    </a:cubicBezTo>
                    <a:cubicBezTo>
                      <a:pt x="254022" y="300829"/>
                      <a:pt x="248518" y="276833"/>
                      <a:pt x="251170" y="250942"/>
                    </a:cubicBezTo>
                    <a:cubicBezTo>
                      <a:pt x="253502" y="228104"/>
                      <a:pt x="262010" y="207951"/>
                      <a:pt x="275400" y="189460"/>
                    </a:cubicBezTo>
                    <a:cubicBezTo>
                      <a:pt x="307651" y="144976"/>
                      <a:pt x="303003" y="84769"/>
                      <a:pt x="264896" y="49749"/>
                    </a:cubicBezTo>
                    <a:cubicBezTo>
                      <a:pt x="218348" y="6994"/>
                      <a:pt x="148174" y="1641"/>
                      <a:pt x="95149" y="36225"/>
                    </a:cubicBezTo>
                    <a:cubicBezTo>
                      <a:pt x="74912" y="49414"/>
                      <a:pt x="62059" y="66831"/>
                      <a:pt x="56454" y="90558"/>
                    </a:cubicBezTo>
                    <a:cubicBezTo>
                      <a:pt x="53618" y="102573"/>
                      <a:pt x="47947" y="114050"/>
                      <a:pt x="42560" y="125293"/>
                    </a:cubicBezTo>
                    <a:cubicBezTo>
                      <a:pt x="40312" y="129991"/>
                      <a:pt x="40580" y="132324"/>
                      <a:pt x="44104" y="135898"/>
                    </a:cubicBezTo>
                    <a:cubicBezTo>
                      <a:pt x="55045" y="147006"/>
                      <a:pt x="56622" y="157611"/>
                      <a:pt x="48131" y="170633"/>
                    </a:cubicBezTo>
                    <a:cubicBezTo>
                      <a:pt x="42846" y="178737"/>
                      <a:pt x="35764" y="185684"/>
                      <a:pt x="29254" y="192933"/>
                    </a:cubicBezTo>
                    <a:cubicBezTo>
                      <a:pt x="24908" y="197783"/>
                      <a:pt x="20125" y="202246"/>
                      <a:pt x="14739" y="207717"/>
                    </a:cubicBezTo>
                    <a:cubicBezTo>
                      <a:pt x="23045" y="209931"/>
                      <a:pt x="29908" y="211257"/>
                      <a:pt x="36385" y="213623"/>
                    </a:cubicBezTo>
                    <a:cubicBezTo>
                      <a:pt x="46806" y="217415"/>
                      <a:pt x="49423" y="224933"/>
                      <a:pt x="44540" y="234967"/>
                    </a:cubicBezTo>
                    <a:cubicBezTo>
                      <a:pt x="43953" y="236159"/>
                      <a:pt x="43483" y="237417"/>
                      <a:pt x="43013" y="238525"/>
                    </a:cubicBezTo>
                    <a:cubicBezTo>
                      <a:pt x="58048" y="252268"/>
                      <a:pt x="58048" y="252268"/>
                      <a:pt x="49608" y="265876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2" name="Graphic 1132">
                <a:extLst>
                  <a:ext uri="{FF2B5EF4-FFF2-40B4-BE49-F238E27FC236}">
                    <a16:creationId xmlns:a16="http://schemas.microsoft.com/office/drawing/2014/main" id="{7FF8FBE3-57C9-40A7-8018-C4007347677E}"/>
                  </a:ext>
                </a:extLst>
              </p:cNvPr>
              <p:cNvSpPr/>
              <p:nvPr/>
            </p:nvSpPr>
            <p:spPr>
              <a:xfrm>
                <a:off x="-1462223" y="2366334"/>
                <a:ext cx="53461" cy="209005"/>
              </a:xfrm>
              <a:custGeom>
                <a:avLst/>
                <a:gdLst>
                  <a:gd name="connsiteX0" fmla="*/ 0 w 53461"/>
                  <a:gd name="connsiteY0" fmla="*/ 102512 h 209005"/>
                  <a:gd name="connsiteX1" fmla="*/ 40876 w 53461"/>
                  <a:gd name="connsiteY1" fmla="*/ 3879 h 209005"/>
                  <a:gd name="connsiteX2" fmla="*/ 53394 w 53461"/>
                  <a:gd name="connsiteY2" fmla="*/ 4013 h 209005"/>
                  <a:gd name="connsiteX3" fmla="*/ 49954 w 53461"/>
                  <a:gd name="connsiteY3" fmla="*/ 13393 h 209005"/>
                  <a:gd name="connsiteX4" fmla="*/ 13625 w 53461"/>
                  <a:gd name="connsiteY4" fmla="*/ 106975 h 209005"/>
                  <a:gd name="connsiteX5" fmla="*/ 46783 w 53461"/>
                  <a:gd name="connsiteY5" fmla="*/ 192486 h 209005"/>
                  <a:gd name="connsiteX6" fmla="*/ 52119 w 53461"/>
                  <a:gd name="connsiteY6" fmla="*/ 198812 h 209005"/>
                  <a:gd name="connsiteX7" fmla="*/ 51263 w 53461"/>
                  <a:gd name="connsiteY7" fmla="*/ 208192 h 209005"/>
                  <a:gd name="connsiteX8" fmla="*/ 42789 w 53461"/>
                  <a:gd name="connsiteY8" fmla="*/ 207622 h 209005"/>
                  <a:gd name="connsiteX9" fmla="*/ 29483 w 53461"/>
                  <a:gd name="connsiteY9" fmla="*/ 192604 h 209005"/>
                  <a:gd name="connsiteX10" fmla="*/ 0 w 53461"/>
                  <a:gd name="connsiteY10" fmla="*/ 102512 h 209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461" h="209005">
                    <a:moveTo>
                      <a:pt x="0" y="102512"/>
                    </a:moveTo>
                    <a:cubicBezTo>
                      <a:pt x="889" y="65747"/>
                      <a:pt x="13860" y="31952"/>
                      <a:pt x="40876" y="3879"/>
                    </a:cubicBezTo>
                    <a:cubicBezTo>
                      <a:pt x="45910" y="-1357"/>
                      <a:pt x="52622" y="-1273"/>
                      <a:pt x="53394" y="4013"/>
                    </a:cubicBezTo>
                    <a:cubicBezTo>
                      <a:pt x="53830" y="6949"/>
                      <a:pt x="52085" y="11077"/>
                      <a:pt x="49954" y="13393"/>
                    </a:cubicBezTo>
                    <a:cubicBezTo>
                      <a:pt x="25590" y="39889"/>
                      <a:pt x="13105" y="71016"/>
                      <a:pt x="13625" y="106975"/>
                    </a:cubicBezTo>
                    <a:cubicBezTo>
                      <a:pt x="14112" y="139428"/>
                      <a:pt x="25237" y="168038"/>
                      <a:pt x="46783" y="192486"/>
                    </a:cubicBezTo>
                    <a:cubicBezTo>
                      <a:pt x="48629" y="194584"/>
                      <a:pt x="51464" y="196396"/>
                      <a:pt x="52119" y="198812"/>
                    </a:cubicBezTo>
                    <a:cubicBezTo>
                      <a:pt x="52907" y="201766"/>
                      <a:pt x="52857" y="205894"/>
                      <a:pt x="51263" y="208192"/>
                    </a:cubicBezTo>
                    <a:cubicBezTo>
                      <a:pt x="50374" y="209468"/>
                      <a:pt x="44568" y="209216"/>
                      <a:pt x="42789" y="207622"/>
                    </a:cubicBezTo>
                    <a:cubicBezTo>
                      <a:pt x="37839" y="203192"/>
                      <a:pt x="33510" y="197940"/>
                      <a:pt x="29483" y="192604"/>
                    </a:cubicBezTo>
                    <a:cubicBezTo>
                      <a:pt x="9833" y="166544"/>
                      <a:pt x="352" y="137045"/>
                      <a:pt x="0" y="102512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3" name="Graphic 1132">
                <a:extLst>
                  <a:ext uri="{FF2B5EF4-FFF2-40B4-BE49-F238E27FC236}">
                    <a16:creationId xmlns:a16="http://schemas.microsoft.com/office/drawing/2014/main" id="{D4F29154-52FD-4EDC-88FF-1E7D066975F4}"/>
                  </a:ext>
                </a:extLst>
              </p:cNvPr>
              <p:cNvSpPr/>
              <p:nvPr/>
            </p:nvSpPr>
            <p:spPr>
              <a:xfrm>
                <a:off x="-1417520" y="2397810"/>
                <a:ext cx="41384" cy="145002"/>
              </a:xfrm>
              <a:custGeom>
                <a:avLst/>
                <a:gdLst>
                  <a:gd name="connsiteX0" fmla="*/ 0 w 41384"/>
                  <a:gd name="connsiteY0" fmla="*/ 73352 h 145002"/>
                  <a:gd name="connsiteX1" fmla="*/ 27184 w 41384"/>
                  <a:gd name="connsiteY1" fmla="*/ 4906 h 145002"/>
                  <a:gd name="connsiteX2" fmla="*/ 39165 w 41384"/>
                  <a:gd name="connsiteY2" fmla="*/ 2053 h 145002"/>
                  <a:gd name="connsiteX3" fmla="*/ 36916 w 41384"/>
                  <a:gd name="connsiteY3" fmla="*/ 14219 h 145002"/>
                  <a:gd name="connsiteX4" fmla="*/ 34869 w 41384"/>
                  <a:gd name="connsiteY4" fmla="*/ 130253 h 145002"/>
                  <a:gd name="connsiteX5" fmla="*/ 38544 w 41384"/>
                  <a:gd name="connsiteY5" fmla="*/ 134716 h 145002"/>
                  <a:gd name="connsiteX6" fmla="*/ 38946 w 41384"/>
                  <a:gd name="connsiteY6" fmla="*/ 145003 h 145002"/>
                  <a:gd name="connsiteX7" fmla="*/ 28912 w 41384"/>
                  <a:gd name="connsiteY7" fmla="*/ 143392 h 145002"/>
                  <a:gd name="connsiteX8" fmla="*/ 2551 w 41384"/>
                  <a:gd name="connsiteY8" fmla="*/ 94042 h 145002"/>
                  <a:gd name="connsiteX9" fmla="*/ 0 w 41384"/>
                  <a:gd name="connsiteY9" fmla="*/ 73352 h 145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384" h="145002">
                    <a:moveTo>
                      <a:pt x="0" y="73352"/>
                    </a:moveTo>
                    <a:cubicBezTo>
                      <a:pt x="604" y="47057"/>
                      <a:pt x="9481" y="24270"/>
                      <a:pt x="27184" y="4906"/>
                    </a:cubicBezTo>
                    <a:cubicBezTo>
                      <a:pt x="30607" y="1164"/>
                      <a:pt x="34550" y="-2360"/>
                      <a:pt x="39165" y="2053"/>
                    </a:cubicBezTo>
                    <a:cubicBezTo>
                      <a:pt x="43779" y="6466"/>
                      <a:pt x="40289" y="10477"/>
                      <a:pt x="36916" y="14219"/>
                    </a:cubicBezTo>
                    <a:cubicBezTo>
                      <a:pt x="6729" y="47578"/>
                      <a:pt x="5907" y="95988"/>
                      <a:pt x="34869" y="130253"/>
                    </a:cubicBezTo>
                    <a:cubicBezTo>
                      <a:pt x="36127" y="131746"/>
                      <a:pt x="38225" y="133055"/>
                      <a:pt x="38544" y="134716"/>
                    </a:cubicBezTo>
                    <a:cubicBezTo>
                      <a:pt x="39181" y="138039"/>
                      <a:pt x="38863" y="141563"/>
                      <a:pt x="38946" y="145003"/>
                    </a:cubicBezTo>
                    <a:cubicBezTo>
                      <a:pt x="35540" y="144533"/>
                      <a:pt x="30875" y="145338"/>
                      <a:pt x="28912" y="143392"/>
                    </a:cubicBezTo>
                    <a:cubicBezTo>
                      <a:pt x="15136" y="129733"/>
                      <a:pt x="6360" y="113087"/>
                      <a:pt x="2551" y="94042"/>
                    </a:cubicBezTo>
                    <a:cubicBezTo>
                      <a:pt x="1191" y="87246"/>
                      <a:pt x="822" y="80248"/>
                      <a:pt x="0" y="73352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4" name="Graphic 1132">
                <a:extLst>
                  <a:ext uri="{FF2B5EF4-FFF2-40B4-BE49-F238E27FC236}">
                    <a16:creationId xmlns:a16="http://schemas.microsoft.com/office/drawing/2014/main" id="{F016E763-4857-4A3F-99AE-5633230C535B}"/>
                  </a:ext>
                </a:extLst>
              </p:cNvPr>
              <p:cNvSpPr/>
              <p:nvPr/>
            </p:nvSpPr>
            <p:spPr>
              <a:xfrm>
                <a:off x="-1372066" y="2429504"/>
                <a:ext cx="27669" cy="81924"/>
              </a:xfrm>
              <a:custGeom>
                <a:avLst/>
                <a:gdLst>
                  <a:gd name="connsiteX0" fmla="*/ 3 w 27669"/>
                  <a:gd name="connsiteY0" fmla="*/ 38201 h 81924"/>
                  <a:gd name="connsiteX1" fmla="*/ 14115 w 27669"/>
                  <a:gd name="connsiteY1" fmla="*/ 4356 h 81924"/>
                  <a:gd name="connsiteX2" fmla="*/ 25257 w 27669"/>
                  <a:gd name="connsiteY2" fmla="*/ 2275 h 81924"/>
                  <a:gd name="connsiteX3" fmla="*/ 24216 w 27669"/>
                  <a:gd name="connsiteY3" fmla="*/ 12914 h 81924"/>
                  <a:gd name="connsiteX4" fmla="*/ 24283 w 27669"/>
                  <a:gd name="connsiteY4" fmla="*/ 70251 h 81924"/>
                  <a:gd name="connsiteX5" fmla="*/ 24737 w 27669"/>
                  <a:gd name="connsiteY5" fmla="*/ 81427 h 81924"/>
                  <a:gd name="connsiteX6" fmla="*/ 14350 w 27669"/>
                  <a:gd name="connsiteY6" fmla="*/ 78994 h 81924"/>
                  <a:gd name="connsiteX7" fmla="*/ 3 w 27669"/>
                  <a:gd name="connsiteY7" fmla="*/ 38201 h 8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669" h="81924">
                    <a:moveTo>
                      <a:pt x="3" y="38201"/>
                    </a:moveTo>
                    <a:cubicBezTo>
                      <a:pt x="-131" y="27479"/>
                      <a:pt x="4668" y="15062"/>
                      <a:pt x="14115" y="4356"/>
                    </a:cubicBezTo>
                    <a:cubicBezTo>
                      <a:pt x="17387" y="648"/>
                      <a:pt x="21666" y="-2171"/>
                      <a:pt x="25257" y="2275"/>
                    </a:cubicBezTo>
                    <a:cubicBezTo>
                      <a:pt x="26901" y="4323"/>
                      <a:pt x="26146" y="10397"/>
                      <a:pt x="24216" y="12914"/>
                    </a:cubicBezTo>
                    <a:cubicBezTo>
                      <a:pt x="9651" y="32043"/>
                      <a:pt x="9332" y="51307"/>
                      <a:pt x="24283" y="70251"/>
                    </a:cubicBezTo>
                    <a:cubicBezTo>
                      <a:pt x="27405" y="74194"/>
                      <a:pt x="29804" y="78524"/>
                      <a:pt x="24737" y="81427"/>
                    </a:cubicBezTo>
                    <a:cubicBezTo>
                      <a:pt x="22404" y="82769"/>
                      <a:pt x="16682" y="81209"/>
                      <a:pt x="14350" y="78994"/>
                    </a:cubicBezTo>
                    <a:cubicBezTo>
                      <a:pt x="5087" y="70251"/>
                      <a:pt x="36" y="55871"/>
                      <a:pt x="3" y="38201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602689-C975-4A54-A2CA-AC71899970CF}"/>
              </a:ext>
            </a:extLst>
          </p:cNvPr>
          <p:cNvGrpSpPr/>
          <p:nvPr/>
        </p:nvGrpSpPr>
        <p:grpSpPr>
          <a:xfrm>
            <a:off x="9607788" y="2102399"/>
            <a:ext cx="2165112" cy="2065975"/>
            <a:chOff x="7780036" y="1618982"/>
            <a:chExt cx="1956929" cy="1867325"/>
          </a:xfrm>
        </p:grpSpPr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F31C336E-DB00-4EC7-A41B-09044081BE4F}"/>
                </a:ext>
              </a:extLst>
            </p:cNvPr>
            <p:cNvGrpSpPr/>
            <p:nvPr/>
          </p:nvGrpSpPr>
          <p:grpSpPr>
            <a:xfrm>
              <a:off x="7780036" y="1618982"/>
              <a:ext cx="1956929" cy="1867325"/>
              <a:chOff x="426454" y="1618982"/>
              <a:chExt cx="1956929" cy="1867325"/>
            </a:xfrm>
          </p:grpSpPr>
          <p:sp>
            <p:nvSpPr>
              <p:cNvPr id="245" name="Rectangle: Rounded Corners 244">
                <a:extLst>
                  <a:ext uri="{FF2B5EF4-FFF2-40B4-BE49-F238E27FC236}">
                    <a16:creationId xmlns:a16="http://schemas.microsoft.com/office/drawing/2014/main" id="{84150364-B25F-400C-8678-7C64C47C6971}"/>
                  </a:ext>
                </a:extLst>
              </p:cNvPr>
              <p:cNvSpPr/>
              <p:nvPr/>
            </p:nvSpPr>
            <p:spPr>
              <a:xfrm>
                <a:off x="426454" y="1618983"/>
                <a:ext cx="1956929" cy="1867324"/>
              </a:xfrm>
              <a:prstGeom prst="roundRect">
                <a:avLst>
                  <a:gd name="adj" fmla="val 6925"/>
                </a:avLst>
              </a:prstGeom>
              <a:solidFill>
                <a:schemeClr val="bg1"/>
              </a:solidFill>
              <a:ln w="6350">
                <a:solidFill>
                  <a:srgbClr val="9C339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ptos Display" panose="020B0004020202020204" pitchFamily="34" charset="0"/>
                </a:endParaRPr>
              </a:p>
            </p:txBody>
          </p:sp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32DA0DCA-DFCE-43D3-BD8D-FC054E69E0E6}"/>
                  </a:ext>
                </a:extLst>
              </p:cNvPr>
              <p:cNvSpPr txBox="1"/>
              <p:nvPr/>
            </p:nvSpPr>
            <p:spPr>
              <a:xfrm>
                <a:off x="478482" y="2274548"/>
                <a:ext cx="1788927" cy="639821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spAutoFit/>
              </a:bodyPr>
              <a:lstStyle/>
              <a:p>
                <a:r>
                  <a:rPr lang="en-US" sz="2000" i="0" u="none" strike="noStrike" dirty="0">
                    <a:solidFill>
                      <a:srgbClr val="000000"/>
                    </a:solidFill>
                    <a:effectLst/>
                    <a:latin typeface="Aptos Display" panose="020B0004020202020204" pitchFamily="34" charset="0"/>
                    <a:cs typeface="Arial" panose="020B0604020202020204" pitchFamily="34" charset="0"/>
                  </a:rPr>
                  <a:t>Contextual Awareness</a:t>
                </a:r>
              </a:p>
            </p:txBody>
          </p:sp>
          <p:sp>
            <p:nvSpPr>
              <p:cNvPr id="247" name="Rectangle: Top Corners Rounded 246">
                <a:extLst>
                  <a:ext uri="{FF2B5EF4-FFF2-40B4-BE49-F238E27FC236}">
                    <a16:creationId xmlns:a16="http://schemas.microsoft.com/office/drawing/2014/main" id="{0FF79BB0-82A7-44A2-89DD-DF049E9D054E}"/>
                  </a:ext>
                </a:extLst>
              </p:cNvPr>
              <p:cNvSpPr/>
              <p:nvPr/>
            </p:nvSpPr>
            <p:spPr>
              <a:xfrm>
                <a:off x="576974" y="1618982"/>
                <a:ext cx="506494" cy="587170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9C3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grpSp>
          <p:nvGrpSpPr>
            <p:cNvPr id="105" name="Graphic 1132">
              <a:extLst>
                <a:ext uri="{FF2B5EF4-FFF2-40B4-BE49-F238E27FC236}">
                  <a16:creationId xmlns:a16="http://schemas.microsoft.com/office/drawing/2014/main" id="{7AF933A3-B758-4AD4-9C16-46578972590B}"/>
                </a:ext>
              </a:extLst>
            </p:cNvPr>
            <p:cNvGrpSpPr/>
            <p:nvPr/>
          </p:nvGrpSpPr>
          <p:grpSpPr>
            <a:xfrm>
              <a:off x="8031120" y="1709122"/>
              <a:ext cx="314487" cy="363601"/>
              <a:chOff x="-1433176" y="3303518"/>
              <a:chExt cx="371677" cy="429722"/>
            </a:xfrm>
            <a:solidFill>
              <a:schemeClr val="bg1"/>
            </a:solidFill>
          </p:grpSpPr>
          <p:sp>
            <p:nvSpPr>
              <p:cNvPr id="106" name="Graphic 1132">
                <a:extLst>
                  <a:ext uri="{FF2B5EF4-FFF2-40B4-BE49-F238E27FC236}">
                    <a16:creationId xmlns:a16="http://schemas.microsoft.com/office/drawing/2014/main" id="{F34A1772-9FEB-4F42-A98B-5927813845E5}"/>
                  </a:ext>
                </a:extLst>
              </p:cNvPr>
              <p:cNvSpPr/>
              <p:nvPr/>
            </p:nvSpPr>
            <p:spPr>
              <a:xfrm>
                <a:off x="-1357131" y="3371762"/>
                <a:ext cx="249153" cy="361478"/>
              </a:xfrm>
              <a:custGeom>
                <a:avLst/>
                <a:gdLst>
                  <a:gd name="connsiteX0" fmla="*/ 228949 w 249153"/>
                  <a:gd name="connsiteY0" fmla="*/ 184027 h 361478"/>
                  <a:gd name="connsiteX1" fmla="*/ 228932 w 249153"/>
                  <a:gd name="connsiteY1" fmla="*/ 210623 h 361478"/>
                  <a:gd name="connsiteX2" fmla="*/ 204148 w 249153"/>
                  <a:gd name="connsiteY2" fmla="*/ 235508 h 361478"/>
                  <a:gd name="connsiteX3" fmla="*/ 181965 w 249153"/>
                  <a:gd name="connsiteY3" fmla="*/ 258010 h 361478"/>
                  <a:gd name="connsiteX4" fmla="*/ 181948 w 249153"/>
                  <a:gd name="connsiteY4" fmla="*/ 279002 h 361478"/>
                  <a:gd name="connsiteX5" fmla="*/ 176914 w 249153"/>
                  <a:gd name="connsiteY5" fmla="*/ 292812 h 361478"/>
                  <a:gd name="connsiteX6" fmla="*/ 173440 w 249153"/>
                  <a:gd name="connsiteY6" fmla="*/ 313133 h 361478"/>
                  <a:gd name="connsiteX7" fmla="*/ 163355 w 249153"/>
                  <a:gd name="connsiteY7" fmla="*/ 338236 h 361478"/>
                  <a:gd name="connsiteX8" fmla="*/ 158070 w 249153"/>
                  <a:gd name="connsiteY8" fmla="*/ 343941 h 361478"/>
                  <a:gd name="connsiteX9" fmla="*/ 130014 w 249153"/>
                  <a:gd name="connsiteY9" fmla="*/ 361476 h 361478"/>
                  <a:gd name="connsiteX10" fmla="*/ 98954 w 249153"/>
                  <a:gd name="connsiteY10" fmla="*/ 361442 h 361478"/>
                  <a:gd name="connsiteX11" fmla="*/ 72173 w 249153"/>
                  <a:gd name="connsiteY11" fmla="*/ 344578 h 361478"/>
                  <a:gd name="connsiteX12" fmla="*/ 65629 w 249153"/>
                  <a:gd name="connsiteY12" fmla="*/ 337967 h 361478"/>
                  <a:gd name="connsiteX13" fmla="*/ 56836 w 249153"/>
                  <a:gd name="connsiteY13" fmla="*/ 313015 h 361478"/>
                  <a:gd name="connsiteX14" fmla="*/ 56920 w 249153"/>
                  <a:gd name="connsiteY14" fmla="*/ 305598 h 361478"/>
                  <a:gd name="connsiteX15" fmla="*/ 49134 w 249153"/>
                  <a:gd name="connsiteY15" fmla="*/ 267156 h 361478"/>
                  <a:gd name="connsiteX16" fmla="*/ 28679 w 249153"/>
                  <a:gd name="connsiteY16" fmla="*/ 199582 h 361478"/>
                  <a:gd name="connsiteX17" fmla="*/ 186 w 249153"/>
                  <a:gd name="connsiteY17" fmla="*/ 105933 h 361478"/>
                  <a:gd name="connsiteX18" fmla="*/ 67189 w 249153"/>
                  <a:gd name="connsiteY18" fmla="*/ 11864 h 361478"/>
                  <a:gd name="connsiteX19" fmla="*/ 150770 w 249153"/>
                  <a:gd name="connsiteY19" fmla="*/ 3340 h 361478"/>
                  <a:gd name="connsiteX20" fmla="*/ 224636 w 249153"/>
                  <a:gd name="connsiteY20" fmla="*/ 88683 h 361478"/>
                  <a:gd name="connsiteX21" fmla="*/ 242004 w 249153"/>
                  <a:gd name="connsiteY21" fmla="*/ 151390 h 361478"/>
                  <a:gd name="connsiteX22" fmla="*/ 244286 w 249153"/>
                  <a:gd name="connsiteY22" fmla="*/ 156793 h 361478"/>
                  <a:gd name="connsiteX23" fmla="*/ 231801 w 249153"/>
                  <a:gd name="connsiteY23" fmla="*/ 182869 h 361478"/>
                  <a:gd name="connsiteX24" fmla="*/ 228949 w 249153"/>
                  <a:gd name="connsiteY24" fmla="*/ 184027 h 361478"/>
                  <a:gd name="connsiteX25" fmla="*/ 234989 w 249153"/>
                  <a:gd name="connsiteY25" fmla="*/ 168036 h 361478"/>
                  <a:gd name="connsiteX26" fmla="*/ 216666 w 249153"/>
                  <a:gd name="connsiteY26" fmla="*/ 126136 h 361478"/>
                  <a:gd name="connsiteX27" fmla="*/ 212974 w 249153"/>
                  <a:gd name="connsiteY27" fmla="*/ 106956 h 361478"/>
                  <a:gd name="connsiteX28" fmla="*/ 147817 w 249153"/>
                  <a:gd name="connsiteY28" fmla="*/ 15790 h 361478"/>
                  <a:gd name="connsiteX29" fmla="*/ 60427 w 249153"/>
                  <a:gd name="connsiteY29" fmla="*/ 29819 h 361478"/>
                  <a:gd name="connsiteX30" fmla="*/ 13006 w 249153"/>
                  <a:gd name="connsiteY30" fmla="*/ 118619 h 361478"/>
                  <a:gd name="connsiteX31" fmla="*/ 39989 w 249153"/>
                  <a:gd name="connsiteY31" fmla="*/ 193273 h 361478"/>
                  <a:gd name="connsiteX32" fmla="*/ 61417 w 249153"/>
                  <a:gd name="connsiteY32" fmla="*/ 248865 h 361478"/>
                  <a:gd name="connsiteX33" fmla="*/ 63414 w 249153"/>
                  <a:gd name="connsiteY33" fmla="*/ 278582 h 361478"/>
                  <a:gd name="connsiteX34" fmla="*/ 168775 w 249153"/>
                  <a:gd name="connsiteY34" fmla="*/ 278582 h 361478"/>
                  <a:gd name="connsiteX35" fmla="*/ 168826 w 249153"/>
                  <a:gd name="connsiteY35" fmla="*/ 241130 h 361478"/>
                  <a:gd name="connsiteX36" fmla="*/ 187603 w 249153"/>
                  <a:gd name="connsiteY36" fmla="*/ 222235 h 361478"/>
                  <a:gd name="connsiteX37" fmla="*/ 203544 w 249153"/>
                  <a:gd name="connsiteY37" fmla="*/ 222185 h 361478"/>
                  <a:gd name="connsiteX38" fmla="*/ 215676 w 249153"/>
                  <a:gd name="connsiteY38" fmla="*/ 209767 h 361478"/>
                  <a:gd name="connsiteX39" fmla="*/ 215709 w 249153"/>
                  <a:gd name="connsiteY39" fmla="*/ 188776 h 361478"/>
                  <a:gd name="connsiteX40" fmla="*/ 231835 w 249153"/>
                  <a:gd name="connsiteY40" fmla="*/ 169596 h 361478"/>
                  <a:gd name="connsiteX41" fmla="*/ 234989 w 249153"/>
                  <a:gd name="connsiteY41" fmla="*/ 168036 h 361478"/>
                  <a:gd name="connsiteX42" fmla="*/ 114811 w 249153"/>
                  <a:gd name="connsiteY42" fmla="*/ 302796 h 361478"/>
                  <a:gd name="connsiteX43" fmla="*/ 153304 w 249153"/>
                  <a:gd name="connsiteY43" fmla="*/ 302813 h 361478"/>
                  <a:gd name="connsiteX44" fmla="*/ 161325 w 249153"/>
                  <a:gd name="connsiteY44" fmla="*/ 297259 h 361478"/>
                  <a:gd name="connsiteX45" fmla="*/ 153439 w 249153"/>
                  <a:gd name="connsiteY45" fmla="*/ 292644 h 361478"/>
                  <a:gd name="connsiteX46" fmla="*/ 76452 w 249153"/>
                  <a:gd name="connsiteY46" fmla="*/ 292443 h 361478"/>
                  <a:gd name="connsiteX47" fmla="*/ 68380 w 249153"/>
                  <a:gd name="connsiteY47" fmla="*/ 297863 h 361478"/>
                  <a:gd name="connsiteX48" fmla="*/ 76317 w 249153"/>
                  <a:gd name="connsiteY48" fmla="*/ 302595 h 361478"/>
                  <a:gd name="connsiteX49" fmla="*/ 114811 w 249153"/>
                  <a:gd name="connsiteY49" fmla="*/ 302796 h 361478"/>
                  <a:gd name="connsiteX50" fmla="*/ 114761 w 249153"/>
                  <a:gd name="connsiteY50" fmla="*/ 326405 h 361478"/>
                  <a:gd name="connsiteX51" fmla="*/ 153254 w 249153"/>
                  <a:gd name="connsiteY51" fmla="*/ 326405 h 361478"/>
                  <a:gd name="connsiteX52" fmla="*/ 161375 w 249153"/>
                  <a:gd name="connsiteY52" fmla="*/ 321070 h 361478"/>
                  <a:gd name="connsiteX53" fmla="*/ 153623 w 249153"/>
                  <a:gd name="connsiteY53" fmla="*/ 316271 h 361478"/>
                  <a:gd name="connsiteX54" fmla="*/ 76653 w 249153"/>
                  <a:gd name="connsiteY54" fmla="*/ 316036 h 361478"/>
                  <a:gd name="connsiteX55" fmla="*/ 68498 w 249153"/>
                  <a:gd name="connsiteY55" fmla="*/ 321422 h 361478"/>
                  <a:gd name="connsiteX56" fmla="*/ 77123 w 249153"/>
                  <a:gd name="connsiteY56" fmla="*/ 326171 h 361478"/>
                  <a:gd name="connsiteX57" fmla="*/ 114761 w 249153"/>
                  <a:gd name="connsiteY57" fmla="*/ 326405 h 361478"/>
                  <a:gd name="connsiteX58" fmla="*/ 85177 w 249153"/>
                  <a:gd name="connsiteY58" fmla="*/ 340065 h 361478"/>
                  <a:gd name="connsiteX59" fmla="*/ 144310 w 249153"/>
                  <a:gd name="connsiteY59" fmla="*/ 340065 h 361478"/>
                  <a:gd name="connsiteX60" fmla="*/ 85177 w 249153"/>
                  <a:gd name="connsiteY60" fmla="*/ 340065 h 361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49153" h="361478">
                    <a:moveTo>
                      <a:pt x="228949" y="184027"/>
                    </a:moveTo>
                    <a:cubicBezTo>
                      <a:pt x="228949" y="192769"/>
                      <a:pt x="229049" y="201697"/>
                      <a:pt x="228932" y="210623"/>
                    </a:cubicBezTo>
                    <a:cubicBezTo>
                      <a:pt x="228747" y="225323"/>
                      <a:pt x="218914" y="235122"/>
                      <a:pt x="204148" y="235508"/>
                    </a:cubicBezTo>
                    <a:cubicBezTo>
                      <a:pt x="181965" y="236079"/>
                      <a:pt x="181965" y="236079"/>
                      <a:pt x="181965" y="258010"/>
                    </a:cubicBezTo>
                    <a:cubicBezTo>
                      <a:pt x="181965" y="265008"/>
                      <a:pt x="181998" y="272005"/>
                      <a:pt x="181948" y="279002"/>
                    </a:cubicBezTo>
                    <a:cubicBezTo>
                      <a:pt x="181914" y="284187"/>
                      <a:pt x="181176" y="288097"/>
                      <a:pt x="176914" y="292812"/>
                    </a:cubicBezTo>
                    <a:cubicBezTo>
                      <a:pt x="172937" y="297208"/>
                      <a:pt x="171980" y="306723"/>
                      <a:pt x="173440" y="313133"/>
                    </a:cubicBezTo>
                    <a:cubicBezTo>
                      <a:pt x="176092" y="324845"/>
                      <a:pt x="174111" y="332312"/>
                      <a:pt x="163355" y="338236"/>
                    </a:cubicBezTo>
                    <a:cubicBezTo>
                      <a:pt x="161191" y="339427"/>
                      <a:pt x="159194" y="341692"/>
                      <a:pt x="158070" y="343941"/>
                    </a:cubicBezTo>
                    <a:cubicBezTo>
                      <a:pt x="152264" y="355603"/>
                      <a:pt x="143152" y="361610"/>
                      <a:pt x="130014" y="361476"/>
                    </a:cubicBezTo>
                    <a:cubicBezTo>
                      <a:pt x="119660" y="361375"/>
                      <a:pt x="109307" y="361493"/>
                      <a:pt x="98954" y="361442"/>
                    </a:cubicBezTo>
                    <a:cubicBezTo>
                      <a:pt x="86536" y="361392"/>
                      <a:pt x="77895" y="355485"/>
                      <a:pt x="72173" y="344578"/>
                    </a:cubicBezTo>
                    <a:cubicBezTo>
                      <a:pt x="70780" y="341927"/>
                      <a:pt x="68246" y="339460"/>
                      <a:pt x="65629" y="337967"/>
                    </a:cubicBezTo>
                    <a:cubicBezTo>
                      <a:pt x="56081" y="332547"/>
                      <a:pt x="52892" y="323587"/>
                      <a:pt x="56836" y="313015"/>
                    </a:cubicBezTo>
                    <a:cubicBezTo>
                      <a:pt x="57658" y="310817"/>
                      <a:pt x="57322" y="308015"/>
                      <a:pt x="56920" y="305598"/>
                    </a:cubicBezTo>
                    <a:cubicBezTo>
                      <a:pt x="54722" y="292745"/>
                      <a:pt x="48026" y="281167"/>
                      <a:pt x="49134" y="267156"/>
                    </a:cubicBezTo>
                    <a:cubicBezTo>
                      <a:pt x="51097" y="242338"/>
                      <a:pt x="42808" y="220020"/>
                      <a:pt x="28679" y="199582"/>
                    </a:cubicBezTo>
                    <a:cubicBezTo>
                      <a:pt x="9248" y="171476"/>
                      <a:pt x="-1576" y="140365"/>
                      <a:pt x="186" y="105933"/>
                    </a:cubicBezTo>
                    <a:cubicBezTo>
                      <a:pt x="2519" y="60610"/>
                      <a:pt x="26296" y="29735"/>
                      <a:pt x="67189" y="11864"/>
                    </a:cubicBezTo>
                    <a:cubicBezTo>
                      <a:pt x="93970" y="151"/>
                      <a:pt x="122093" y="-3288"/>
                      <a:pt x="150770" y="3340"/>
                    </a:cubicBezTo>
                    <a:cubicBezTo>
                      <a:pt x="193107" y="13106"/>
                      <a:pt x="223025" y="45424"/>
                      <a:pt x="224636" y="88683"/>
                    </a:cubicBezTo>
                    <a:cubicBezTo>
                      <a:pt x="225492" y="111823"/>
                      <a:pt x="232825" y="131438"/>
                      <a:pt x="242004" y="151390"/>
                    </a:cubicBezTo>
                    <a:cubicBezTo>
                      <a:pt x="242826" y="153168"/>
                      <a:pt x="243497" y="154998"/>
                      <a:pt x="244286" y="156793"/>
                    </a:cubicBezTo>
                    <a:cubicBezTo>
                      <a:pt x="252642" y="175604"/>
                      <a:pt x="251316" y="178372"/>
                      <a:pt x="231801" y="182869"/>
                    </a:cubicBezTo>
                    <a:cubicBezTo>
                      <a:pt x="231029" y="183037"/>
                      <a:pt x="230291" y="183473"/>
                      <a:pt x="228949" y="184027"/>
                    </a:cubicBezTo>
                    <a:close/>
                    <a:moveTo>
                      <a:pt x="234989" y="168036"/>
                    </a:moveTo>
                    <a:cubicBezTo>
                      <a:pt x="228647" y="153722"/>
                      <a:pt x="222170" y="140114"/>
                      <a:pt x="216666" y="126136"/>
                    </a:cubicBezTo>
                    <a:cubicBezTo>
                      <a:pt x="214316" y="120162"/>
                      <a:pt x="212722" y="113316"/>
                      <a:pt x="212974" y="106956"/>
                    </a:cubicBezTo>
                    <a:cubicBezTo>
                      <a:pt x="214786" y="61214"/>
                      <a:pt x="188811" y="23979"/>
                      <a:pt x="147817" y="15790"/>
                    </a:cubicBezTo>
                    <a:cubicBezTo>
                      <a:pt x="117143" y="9666"/>
                      <a:pt x="87510" y="13995"/>
                      <a:pt x="60427" y="29819"/>
                    </a:cubicBezTo>
                    <a:cubicBezTo>
                      <a:pt x="26716" y="49502"/>
                      <a:pt x="10758" y="79689"/>
                      <a:pt x="13006" y="118619"/>
                    </a:cubicBezTo>
                    <a:cubicBezTo>
                      <a:pt x="14584" y="145953"/>
                      <a:pt x="24215" y="170855"/>
                      <a:pt x="39989" y="193273"/>
                    </a:cubicBezTo>
                    <a:cubicBezTo>
                      <a:pt x="51785" y="210036"/>
                      <a:pt x="59420" y="228393"/>
                      <a:pt x="61417" y="248865"/>
                    </a:cubicBezTo>
                    <a:cubicBezTo>
                      <a:pt x="62373" y="258765"/>
                      <a:pt x="62759" y="268716"/>
                      <a:pt x="63414" y="278582"/>
                    </a:cubicBezTo>
                    <a:cubicBezTo>
                      <a:pt x="98668" y="278582"/>
                      <a:pt x="133470" y="278582"/>
                      <a:pt x="168775" y="278582"/>
                    </a:cubicBezTo>
                    <a:cubicBezTo>
                      <a:pt x="168775" y="265695"/>
                      <a:pt x="168608" y="253412"/>
                      <a:pt x="168826" y="241130"/>
                    </a:cubicBezTo>
                    <a:cubicBezTo>
                      <a:pt x="169027" y="229081"/>
                      <a:pt x="175722" y="222504"/>
                      <a:pt x="187603" y="222235"/>
                    </a:cubicBezTo>
                    <a:cubicBezTo>
                      <a:pt x="192922" y="222118"/>
                      <a:pt x="198241" y="222319"/>
                      <a:pt x="203544" y="222185"/>
                    </a:cubicBezTo>
                    <a:cubicBezTo>
                      <a:pt x="212102" y="221967"/>
                      <a:pt x="215508" y="218510"/>
                      <a:pt x="215676" y="209767"/>
                    </a:cubicBezTo>
                    <a:cubicBezTo>
                      <a:pt x="215810" y="202770"/>
                      <a:pt x="215709" y="195773"/>
                      <a:pt x="215709" y="188776"/>
                    </a:cubicBezTo>
                    <a:cubicBezTo>
                      <a:pt x="215709" y="172432"/>
                      <a:pt x="215709" y="172449"/>
                      <a:pt x="231835" y="169596"/>
                    </a:cubicBezTo>
                    <a:cubicBezTo>
                      <a:pt x="232607" y="169495"/>
                      <a:pt x="233278" y="168925"/>
                      <a:pt x="234989" y="168036"/>
                    </a:cubicBezTo>
                    <a:close/>
                    <a:moveTo>
                      <a:pt x="114811" y="302796"/>
                    </a:moveTo>
                    <a:cubicBezTo>
                      <a:pt x="127648" y="302796"/>
                      <a:pt x="140468" y="302779"/>
                      <a:pt x="153304" y="302813"/>
                    </a:cubicBezTo>
                    <a:cubicBezTo>
                      <a:pt x="157415" y="302830"/>
                      <a:pt x="162114" y="302645"/>
                      <a:pt x="161325" y="297259"/>
                    </a:cubicBezTo>
                    <a:cubicBezTo>
                      <a:pt x="161040" y="295312"/>
                      <a:pt x="156224" y="292678"/>
                      <a:pt x="153439" y="292644"/>
                    </a:cubicBezTo>
                    <a:cubicBezTo>
                      <a:pt x="127782" y="292292"/>
                      <a:pt x="102108" y="292443"/>
                      <a:pt x="76452" y="292443"/>
                    </a:cubicBezTo>
                    <a:cubicBezTo>
                      <a:pt x="72458" y="292443"/>
                      <a:pt x="67558" y="292342"/>
                      <a:pt x="68380" y="297863"/>
                    </a:cubicBezTo>
                    <a:cubicBezTo>
                      <a:pt x="68683" y="299860"/>
                      <a:pt x="73482" y="302477"/>
                      <a:pt x="76317" y="302595"/>
                    </a:cubicBezTo>
                    <a:cubicBezTo>
                      <a:pt x="89137" y="303081"/>
                      <a:pt x="101991" y="302796"/>
                      <a:pt x="114811" y="302796"/>
                    </a:cubicBezTo>
                    <a:close/>
                    <a:moveTo>
                      <a:pt x="114761" y="326405"/>
                    </a:moveTo>
                    <a:cubicBezTo>
                      <a:pt x="127597" y="326405"/>
                      <a:pt x="140417" y="326405"/>
                      <a:pt x="153254" y="326405"/>
                    </a:cubicBezTo>
                    <a:cubicBezTo>
                      <a:pt x="157214" y="326405"/>
                      <a:pt x="162147" y="326641"/>
                      <a:pt x="161375" y="321070"/>
                    </a:cubicBezTo>
                    <a:cubicBezTo>
                      <a:pt x="161090" y="319073"/>
                      <a:pt x="156358" y="316321"/>
                      <a:pt x="153623" y="316271"/>
                    </a:cubicBezTo>
                    <a:cubicBezTo>
                      <a:pt x="127966" y="315901"/>
                      <a:pt x="102310" y="316069"/>
                      <a:pt x="76653" y="316036"/>
                    </a:cubicBezTo>
                    <a:cubicBezTo>
                      <a:pt x="72575" y="316036"/>
                      <a:pt x="67726" y="316120"/>
                      <a:pt x="68498" y="321422"/>
                    </a:cubicBezTo>
                    <a:cubicBezTo>
                      <a:pt x="68800" y="323469"/>
                      <a:pt x="74035" y="326053"/>
                      <a:pt x="77123" y="326171"/>
                    </a:cubicBezTo>
                    <a:cubicBezTo>
                      <a:pt x="89641" y="326725"/>
                      <a:pt x="102209" y="326405"/>
                      <a:pt x="114761" y="326405"/>
                    </a:cubicBezTo>
                    <a:close/>
                    <a:moveTo>
                      <a:pt x="85177" y="340065"/>
                    </a:moveTo>
                    <a:cubicBezTo>
                      <a:pt x="93903" y="352029"/>
                      <a:pt x="137179" y="351760"/>
                      <a:pt x="144310" y="340065"/>
                    </a:cubicBezTo>
                    <a:cubicBezTo>
                      <a:pt x="124711" y="340065"/>
                      <a:pt x="105347" y="340065"/>
                      <a:pt x="85177" y="340065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7" name="Graphic 1132">
                <a:extLst>
                  <a:ext uri="{FF2B5EF4-FFF2-40B4-BE49-F238E27FC236}">
                    <a16:creationId xmlns:a16="http://schemas.microsoft.com/office/drawing/2014/main" id="{BB6E03AB-3392-4C52-A1D6-D6F08B9EDCCE}"/>
                  </a:ext>
                </a:extLst>
              </p:cNvPr>
              <p:cNvSpPr/>
              <p:nvPr/>
            </p:nvSpPr>
            <p:spPr>
              <a:xfrm>
                <a:off x="-1112929" y="3482861"/>
                <a:ext cx="51430" cy="13678"/>
              </a:xfrm>
              <a:custGeom>
                <a:avLst/>
                <a:gdLst>
                  <a:gd name="connsiteX0" fmla="*/ 25892 w 51430"/>
                  <a:gd name="connsiteY0" fmla="*/ 254 h 13678"/>
                  <a:gd name="connsiteX1" fmla="*/ 43444 w 51430"/>
                  <a:gd name="connsiteY1" fmla="*/ 556 h 13678"/>
                  <a:gd name="connsiteX2" fmla="*/ 51431 w 51430"/>
                  <a:gd name="connsiteY2" fmla="*/ 7050 h 13678"/>
                  <a:gd name="connsiteX3" fmla="*/ 43930 w 51430"/>
                  <a:gd name="connsiteY3" fmla="*/ 13191 h 13678"/>
                  <a:gd name="connsiteX4" fmla="*/ 7048 w 51430"/>
                  <a:gd name="connsiteY4" fmla="*/ 13158 h 13678"/>
                  <a:gd name="connsiteX5" fmla="*/ 0 w 51430"/>
                  <a:gd name="connsiteY5" fmla="*/ 6631 h 13678"/>
                  <a:gd name="connsiteX6" fmla="*/ 7484 w 51430"/>
                  <a:gd name="connsiteY6" fmla="*/ 539 h 13678"/>
                  <a:gd name="connsiteX7" fmla="*/ 25892 w 51430"/>
                  <a:gd name="connsiteY7" fmla="*/ 254 h 1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430" h="13678">
                    <a:moveTo>
                      <a:pt x="25892" y="254"/>
                    </a:moveTo>
                    <a:cubicBezTo>
                      <a:pt x="31765" y="254"/>
                      <a:pt x="37772" y="-484"/>
                      <a:pt x="43444" y="556"/>
                    </a:cubicBezTo>
                    <a:cubicBezTo>
                      <a:pt x="46397" y="1093"/>
                      <a:pt x="48780" y="4785"/>
                      <a:pt x="51431" y="7050"/>
                    </a:cubicBezTo>
                    <a:cubicBezTo>
                      <a:pt x="48931" y="9198"/>
                      <a:pt x="46531" y="13057"/>
                      <a:pt x="43930" y="13191"/>
                    </a:cubicBezTo>
                    <a:cubicBezTo>
                      <a:pt x="31664" y="13846"/>
                      <a:pt x="19314" y="13846"/>
                      <a:pt x="7048" y="13158"/>
                    </a:cubicBezTo>
                    <a:cubicBezTo>
                      <a:pt x="4581" y="13024"/>
                      <a:pt x="2349" y="8912"/>
                      <a:pt x="0" y="6631"/>
                    </a:cubicBezTo>
                    <a:cubicBezTo>
                      <a:pt x="2483" y="4499"/>
                      <a:pt x="4732" y="959"/>
                      <a:pt x="7484" y="539"/>
                    </a:cubicBezTo>
                    <a:cubicBezTo>
                      <a:pt x="13491" y="-383"/>
                      <a:pt x="19733" y="271"/>
                      <a:pt x="25892" y="254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8" name="Graphic 1132">
                <a:extLst>
                  <a:ext uri="{FF2B5EF4-FFF2-40B4-BE49-F238E27FC236}">
                    <a16:creationId xmlns:a16="http://schemas.microsoft.com/office/drawing/2014/main" id="{0BD70EDD-FF13-45B5-A314-5DA086275DB9}"/>
                  </a:ext>
                </a:extLst>
              </p:cNvPr>
              <p:cNvSpPr/>
              <p:nvPr/>
            </p:nvSpPr>
            <p:spPr>
              <a:xfrm>
                <a:off x="-1253746" y="3303518"/>
                <a:ext cx="13379" cy="51380"/>
              </a:xfrm>
              <a:custGeom>
                <a:avLst/>
                <a:gdLst>
                  <a:gd name="connsiteX0" fmla="*/ 13154 w 13379"/>
                  <a:gd name="connsiteY0" fmla="*/ 26278 h 51380"/>
                  <a:gd name="connsiteX1" fmla="*/ 12886 w 13379"/>
                  <a:gd name="connsiteY1" fmla="*/ 43813 h 51380"/>
                  <a:gd name="connsiteX2" fmla="*/ 7013 w 13379"/>
                  <a:gd name="connsiteY2" fmla="*/ 51380 h 51380"/>
                  <a:gd name="connsiteX3" fmla="*/ 469 w 13379"/>
                  <a:gd name="connsiteY3" fmla="*/ 44215 h 51380"/>
                  <a:gd name="connsiteX4" fmla="*/ 553 w 13379"/>
                  <a:gd name="connsiteY4" fmla="*/ 6595 h 51380"/>
                  <a:gd name="connsiteX5" fmla="*/ 7416 w 13379"/>
                  <a:gd name="connsiteY5" fmla="*/ 0 h 51380"/>
                  <a:gd name="connsiteX6" fmla="*/ 12903 w 13379"/>
                  <a:gd name="connsiteY6" fmla="*/ 7065 h 51380"/>
                  <a:gd name="connsiteX7" fmla="*/ 13154 w 13379"/>
                  <a:gd name="connsiteY7" fmla="*/ 26278 h 51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79" h="51380">
                    <a:moveTo>
                      <a:pt x="13154" y="26278"/>
                    </a:moveTo>
                    <a:cubicBezTo>
                      <a:pt x="13154" y="32134"/>
                      <a:pt x="13809" y="38108"/>
                      <a:pt x="12886" y="43813"/>
                    </a:cubicBezTo>
                    <a:cubicBezTo>
                      <a:pt x="12433" y="46581"/>
                      <a:pt x="9060" y="48863"/>
                      <a:pt x="7013" y="51380"/>
                    </a:cubicBezTo>
                    <a:cubicBezTo>
                      <a:pt x="4731" y="48998"/>
                      <a:pt x="603" y="46716"/>
                      <a:pt x="469" y="44215"/>
                    </a:cubicBezTo>
                    <a:cubicBezTo>
                      <a:pt x="-186" y="31698"/>
                      <a:pt x="-152" y="19112"/>
                      <a:pt x="553" y="6595"/>
                    </a:cubicBezTo>
                    <a:cubicBezTo>
                      <a:pt x="687" y="4279"/>
                      <a:pt x="5016" y="2198"/>
                      <a:pt x="7416" y="0"/>
                    </a:cubicBezTo>
                    <a:cubicBezTo>
                      <a:pt x="9329" y="2349"/>
                      <a:pt x="12584" y="4531"/>
                      <a:pt x="12903" y="7065"/>
                    </a:cubicBezTo>
                    <a:cubicBezTo>
                      <a:pt x="13691" y="13390"/>
                      <a:pt x="13154" y="19868"/>
                      <a:pt x="13154" y="26278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9" name="Graphic 1132">
                <a:extLst>
                  <a:ext uri="{FF2B5EF4-FFF2-40B4-BE49-F238E27FC236}">
                    <a16:creationId xmlns:a16="http://schemas.microsoft.com/office/drawing/2014/main" id="{955AD7E3-3A51-44B9-91F8-FE5C23CC23EB}"/>
                  </a:ext>
                </a:extLst>
              </p:cNvPr>
              <p:cNvSpPr/>
              <p:nvPr/>
            </p:nvSpPr>
            <p:spPr>
              <a:xfrm>
                <a:off x="-1341598" y="3328302"/>
                <a:ext cx="30247" cy="45289"/>
              </a:xfrm>
              <a:custGeom>
                <a:avLst/>
                <a:gdLst>
                  <a:gd name="connsiteX0" fmla="*/ 22879 w 30247"/>
                  <a:gd name="connsiteY0" fmla="*/ 45289 h 45289"/>
                  <a:gd name="connsiteX1" fmla="*/ 17761 w 30247"/>
                  <a:gd name="connsiteY1" fmla="*/ 40557 h 45289"/>
                  <a:gd name="connsiteX2" fmla="*/ 394 w 30247"/>
                  <a:gd name="connsiteY2" fmla="*/ 10034 h 45289"/>
                  <a:gd name="connsiteX3" fmla="*/ 1719 w 30247"/>
                  <a:gd name="connsiteY3" fmla="*/ 0 h 45289"/>
                  <a:gd name="connsiteX4" fmla="*/ 11082 w 30247"/>
                  <a:gd name="connsiteY4" fmla="*/ 3776 h 45289"/>
                  <a:gd name="connsiteX5" fmla="*/ 29188 w 30247"/>
                  <a:gd name="connsiteY5" fmla="*/ 34835 h 45289"/>
                  <a:gd name="connsiteX6" fmla="*/ 22879 w 30247"/>
                  <a:gd name="connsiteY6" fmla="*/ 45289 h 45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247" h="45289">
                    <a:moveTo>
                      <a:pt x="22879" y="45289"/>
                    </a:moveTo>
                    <a:cubicBezTo>
                      <a:pt x="21620" y="44165"/>
                      <a:pt x="19070" y="42722"/>
                      <a:pt x="17761" y="40557"/>
                    </a:cubicBezTo>
                    <a:cubicBezTo>
                      <a:pt x="11703" y="30540"/>
                      <a:pt x="5612" y="20505"/>
                      <a:pt x="394" y="10034"/>
                    </a:cubicBezTo>
                    <a:cubicBezTo>
                      <a:pt x="-848" y="7534"/>
                      <a:pt x="1199" y="3390"/>
                      <a:pt x="1719" y="0"/>
                    </a:cubicBezTo>
                    <a:cubicBezTo>
                      <a:pt x="4924" y="1208"/>
                      <a:pt x="9555" y="1460"/>
                      <a:pt x="11082" y="3776"/>
                    </a:cubicBezTo>
                    <a:cubicBezTo>
                      <a:pt x="17643" y="13793"/>
                      <a:pt x="23466" y="24297"/>
                      <a:pt x="29188" y="34835"/>
                    </a:cubicBezTo>
                    <a:cubicBezTo>
                      <a:pt x="31957" y="39953"/>
                      <a:pt x="29104" y="45289"/>
                      <a:pt x="22879" y="45289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10" name="Graphic 1132">
                <a:extLst>
                  <a:ext uri="{FF2B5EF4-FFF2-40B4-BE49-F238E27FC236}">
                    <a16:creationId xmlns:a16="http://schemas.microsoft.com/office/drawing/2014/main" id="{F38E6083-5A88-4F2A-9392-A60F2ECAD219}"/>
                  </a:ext>
                </a:extLst>
              </p:cNvPr>
              <p:cNvSpPr/>
              <p:nvPr/>
            </p:nvSpPr>
            <p:spPr>
              <a:xfrm>
                <a:off x="-1183134" y="3328549"/>
                <a:ext cx="31635" cy="45663"/>
              </a:xfrm>
              <a:custGeom>
                <a:avLst/>
                <a:gdLst>
                  <a:gd name="connsiteX0" fmla="*/ 6659 w 31635"/>
                  <a:gd name="connsiteY0" fmla="*/ 45663 h 45663"/>
                  <a:gd name="connsiteX1" fmla="*/ 954 w 31635"/>
                  <a:gd name="connsiteY1" fmla="*/ 36250 h 45663"/>
                  <a:gd name="connsiteX2" fmla="*/ 20603 w 31635"/>
                  <a:gd name="connsiteY2" fmla="*/ 2270 h 45663"/>
                  <a:gd name="connsiteX3" fmla="*/ 28356 w 31635"/>
                  <a:gd name="connsiteY3" fmla="*/ 324 h 45663"/>
                  <a:gd name="connsiteX4" fmla="*/ 31443 w 31635"/>
                  <a:gd name="connsiteY4" fmla="*/ 7556 h 45663"/>
                  <a:gd name="connsiteX5" fmla="*/ 11190 w 31635"/>
                  <a:gd name="connsiteY5" fmla="*/ 43062 h 45663"/>
                  <a:gd name="connsiteX6" fmla="*/ 6659 w 31635"/>
                  <a:gd name="connsiteY6" fmla="*/ 45663 h 45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35" h="45663">
                    <a:moveTo>
                      <a:pt x="6659" y="45663"/>
                    </a:moveTo>
                    <a:cubicBezTo>
                      <a:pt x="1440" y="43968"/>
                      <a:pt x="-1681" y="41150"/>
                      <a:pt x="954" y="36250"/>
                    </a:cubicBezTo>
                    <a:cubicBezTo>
                      <a:pt x="7146" y="24722"/>
                      <a:pt x="13656" y="13345"/>
                      <a:pt x="20603" y="2270"/>
                    </a:cubicBezTo>
                    <a:cubicBezTo>
                      <a:pt x="21694" y="525"/>
                      <a:pt x="26426" y="-582"/>
                      <a:pt x="28356" y="324"/>
                    </a:cubicBezTo>
                    <a:cubicBezTo>
                      <a:pt x="30218" y="1196"/>
                      <a:pt x="32282" y="5962"/>
                      <a:pt x="31443" y="7556"/>
                    </a:cubicBezTo>
                    <a:cubicBezTo>
                      <a:pt x="25117" y="19621"/>
                      <a:pt x="18170" y="31367"/>
                      <a:pt x="11190" y="43062"/>
                    </a:cubicBezTo>
                    <a:cubicBezTo>
                      <a:pt x="10367" y="44422"/>
                      <a:pt x="8035" y="44908"/>
                      <a:pt x="6659" y="456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11" name="Graphic 1132">
                <a:extLst>
                  <a:ext uri="{FF2B5EF4-FFF2-40B4-BE49-F238E27FC236}">
                    <a16:creationId xmlns:a16="http://schemas.microsoft.com/office/drawing/2014/main" id="{9DA5B955-4631-40F1-A5E9-B7A9E7D0D9C7}"/>
                  </a:ext>
                </a:extLst>
              </p:cNvPr>
              <p:cNvSpPr/>
              <p:nvPr/>
            </p:nvSpPr>
            <p:spPr>
              <a:xfrm>
                <a:off x="-1408238" y="3389516"/>
                <a:ext cx="45483" cy="34004"/>
              </a:xfrm>
              <a:custGeom>
                <a:avLst/>
                <a:gdLst>
                  <a:gd name="connsiteX0" fmla="*/ 6122 w 45483"/>
                  <a:gd name="connsiteY0" fmla="*/ 2987 h 34004"/>
                  <a:gd name="connsiteX1" fmla="*/ 10653 w 45483"/>
                  <a:gd name="connsiteY1" fmla="*/ 5034 h 34004"/>
                  <a:gd name="connsiteX2" fmla="*/ 40286 w 45483"/>
                  <a:gd name="connsiteY2" fmla="*/ 22099 h 34004"/>
                  <a:gd name="connsiteX3" fmla="*/ 44129 w 45483"/>
                  <a:gd name="connsiteY3" fmla="*/ 32050 h 34004"/>
                  <a:gd name="connsiteX4" fmla="*/ 34245 w 45483"/>
                  <a:gd name="connsiteY4" fmla="*/ 33325 h 34004"/>
                  <a:gd name="connsiteX5" fmla="*/ 3890 w 45483"/>
                  <a:gd name="connsiteY5" fmla="*/ 15907 h 34004"/>
                  <a:gd name="connsiteX6" fmla="*/ 14 w 45483"/>
                  <a:gd name="connsiteY6" fmla="*/ 7769 h 34004"/>
                  <a:gd name="connsiteX7" fmla="*/ 2867 w 45483"/>
                  <a:gd name="connsiteY7" fmla="*/ 0 h 34004"/>
                  <a:gd name="connsiteX8" fmla="*/ 6122 w 45483"/>
                  <a:gd name="connsiteY8" fmla="*/ 2987 h 34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483" h="34004">
                    <a:moveTo>
                      <a:pt x="6122" y="2987"/>
                    </a:moveTo>
                    <a:cubicBezTo>
                      <a:pt x="7632" y="3658"/>
                      <a:pt x="9210" y="4229"/>
                      <a:pt x="10653" y="5034"/>
                    </a:cubicBezTo>
                    <a:cubicBezTo>
                      <a:pt x="20536" y="10706"/>
                      <a:pt x="30352" y="16528"/>
                      <a:pt x="40286" y="22099"/>
                    </a:cubicBezTo>
                    <a:cubicBezTo>
                      <a:pt x="44565" y="24499"/>
                      <a:pt x="47250" y="28123"/>
                      <a:pt x="44129" y="32050"/>
                    </a:cubicBezTo>
                    <a:cubicBezTo>
                      <a:pt x="42585" y="33996"/>
                      <a:pt x="36846" y="34617"/>
                      <a:pt x="34245" y="33325"/>
                    </a:cubicBezTo>
                    <a:cubicBezTo>
                      <a:pt x="23808" y="28123"/>
                      <a:pt x="13707" y="22200"/>
                      <a:pt x="3890" y="15907"/>
                    </a:cubicBezTo>
                    <a:cubicBezTo>
                      <a:pt x="1692" y="14498"/>
                      <a:pt x="232" y="10639"/>
                      <a:pt x="14" y="7769"/>
                    </a:cubicBezTo>
                    <a:cubicBezTo>
                      <a:pt x="-187" y="5269"/>
                      <a:pt x="1826" y="2584"/>
                      <a:pt x="2867" y="0"/>
                    </a:cubicBezTo>
                    <a:cubicBezTo>
                      <a:pt x="3957" y="1007"/>
                      <a:pt x="5048" y="1997"/>
                      <a:pt x="6122" y="2987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12" name="Graphic 1132">
                <a:extLst>
                  <a:ext uri="{FF2B5EF4-FFF2-40B4-BE49-F238E27FC236}">
                    <a16:creationId xmlns:a16="http://schemas.microsoft.com/office/drawing/2014/main" id="{8494EC96-1990-4B54-8D0D-94503EA78B01}"/>
                  </a:ext>
                </a:extLst>
              </p:cNvPr>
              <p:cNvSpPr/>
              <p:nvPr/>
            </p:nvSpPr>
            <p:spPr>
              <a:xfrm>
                <a:off x="-1130938" y="3393627"/>
                <a:ext cx="44710" cy="31511"/>
              </a:xfrm>
              <a:custGeom>
                <a:avLst/>
                <a:gdLst>
                  <a:gd name="connsiteX0" fmla="*/ 40343 w 44710"/>
                  <a:gd name="connsiteY0" fmla="*/ 0 h 31511"/>
                  <a:gd name="connsiteX1" fmla="*/ 44589 w 44710"/>
                  <a:gd name="connsiteY1" fmla="*/ 4061 h 31511"/>
                  <a:gd name="connsiteX2" fmla="*/ 42642 w 44710"/>
                  <a:gd name="connsiteY2" fmla="*/ 11327 h 31511"/>
                  <a:gd name="connsiteX3" fmla="*/ 8008 w 44710"/>
                  <a:gd name="connsiteY3" fmla="*/ 31278 h 31511"/>
                  <a:gd name="connsiteX4" fmla="*/ 541 w 44710"/>
                  <a:gd name="connsiteY4" fmla="*/ 28492 h 31511"/>
                  <a:gd name="connsiteX5" fmla="*/ 1548 w 44710"/>
                  <a:gd name="connsiteY5" fmla="*/ 21294 h 31511"/>
                  <a:gd name="connsiteX6" fmla="*/ 37457 w 44710"/>
                  <a:gd name="connsiteY6" fmla="*/ 352 h 31511"/>
                  <a:gd name="connsiteX7" fmla="*/ 40343 w 44710"/>
                  <a:gd name="connsiteY7" fmla="*/ 0 h 31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710" h="31511">
                    <a:moveTo>
                      <a:pt x="40343" y="0"/>
                    </a:moveTo>
                    <a:cubicBezTo>
                      <a:pt x="41434" y="956"/>
                      <a:pt x="44253" y="2282"/>
                      <a:pt x="44589" y="4061"/>
                    </a:cubicBezTo>
                    <a:cubicBezTo>
                      <a:pt x="45025" y="6359"/>
                      <a:pt x="44270" y="10320"/>
                      <a:pt x="42642" y="11327"/>
                    </a:cubicBezTo>
                    <a:cubicBezTo>
                      <a:pt x="31349" y="18391"/>
                      <a:pt x="19788" y="25086"/>
                      <a:pt x="8008" y="31278"/>
                    </a:cubicBezTo>
                    <a:cubicBezTo>
                      <a:pt x="6330" y="32167"/>
                      <a:pt x="1984" y="30355"/>
                      <a:pt x="541" y="28492"/>
                    </a:cubicBezTo>
                    <a:cubicBezTo>
                      <a:pt x="-550" y="27100"/>
                      <a:pt x="122" y="22183"/>
                      <a:pt x="1548" y="21294"/>
                    </a:cubicBezTo>
                    <a:cubicBezTo>
                      <a:pt x="13311" y="13978"/>
                      <a:pt x="25426" y="7232"/>
                      <a:pt x="37457" y="352"/>
                    </a:cubicBezTo>
                    <a:cubicBezTo>
                      <a:pt x="37877" y="101"/>
                      <a:pt x="38514" y="201"/>
                      <a:pt x="403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13" name="Graphic 1132">
                <a:extLst>
                  <a:ext uri="{FF2B5EF4-FFF2-40B4-BE49-F238E27FC236}">
                    <a16:creationId xmlns:a16="http://schemas.microsoft.com/office/drawing/2014/main" id="{301CC9AB-5B3A-498F-A4A6-02F53449730A}"/>
                  </a:ext>
                </a:extLst>
              </p:cNvPr>
              <p:cNvSpPr/>
              <p:nvPr/>
            </p:nvSpPr>
            <p:spPr>
              <a:xfrm>
                <a:off x="-1408580" y="3553172"/>
                <a:ext cx="44801" cy="31332"/>
              </a:xfrm>
              <a:custGeom>
                <a:avLst/>
                <a:gdLst>
                  <a:gd name="connsiteX0" fmla="*/ 40343 w 44801"/>
                  <a:gd name="connsiteY0" fmla="*/ 0 h 31332"/>
                  <a:gd name="connsiteX1" fmla="*/ 44689 w 44801"/>
                  <a:gd name="connsiteY1" fmla="*/ 3943 h 31332"/>
                  <a:gd name="connsiteX2" fmla="*/ 42608 w 44801"/>
                  <a:gd name="connsiteY2" fmla="*/ 11142 h 31332"/>
                  <a:gd name="connsiteX3" fmla="*/ 8008 w 44801"/>
                  <a:gd name="connsiteY3" fmla="*/ 31093 h 31332"/>
                  <a:gd name="connsiteX4" fmla="*/ 591 w 44801"/>
                  <a:gd name="connsiteY4" fmla="*/ 28408 h 31332"/>
                  <a:gd name="connsiteX5" fmla="*/ 1447 w 44801"/>
                  <a:gd name="connsiteY5" fmla="*/ 21126 h 31332"/>
                  <a:gd name="connsiteX6" fmla="*/ 37390 w 44801"/>
                  <a:gd name="connsiteY6" fmla="*/ 302 h 31332"/>
                  <a:gd name="connsiteX7" fmla="*/ 40343 w 44801"/>
                  <a:gd name="connsiteY7" fmla="*/ 0 h 31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801" h="31332">
                    <a:moveTo>
                      <a:pt x="40343" y="0"/>
                    </a:moveTo>
                    <a:cubicBezTo>
                      <a:pt x="41434" y="906"/>
                      <a:pt x="44337" y="2181"/>
                      <a:pt x="44689" y="3943"/>
                    </a:cubicBezTo>
                    <a:cubicBezTo>
                      <a:pt x="45125" y="6192"/>
                      <a:pt x="44270" y="10102"/>
                      <a:pt x="42608" y="11142"/>
                    </a:cubicBezTo>
                    <a:cubicBezTo>
                      <a:pt x="31315" y="18190"/>
                      <a:pt x="19787" y="24902"/>
                      <a:pt x="8008" y="31093"/>
                    </a:cubicBezTo>
                    <a:cubicBezTo>
                      <a:pt x="6330" y="31983"/>
                      <a:pt x="1967" y="30238"/>
                      <a:pt x="591" y="28408"/>
                    </a:cubicBezTo>
                    <a:cubicBezTo>
                      <a:pt x="-533" y="26932"/>
                      <a:pt x="54" y="21999"/>
                      <a:pt x="1447" y="21126"/>
                    </a:cubicBezTo>
                    <a:cubicBezTo>
                      <a:pt x="13226" y="13844"/>
                      <a:pt x="25358" y="7148"/>
                      <a:pt x="37390" y="302"/>
                    </a:cubicBezTo>
                    <a:cubicBezTo>
                      <a:pt x="37843" y="67"/>
                      <a:pt x="38497" y="185"/>
                      <a:pt x="403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14" name="Graphic 1132">
                <a:extLst>
                  <a:ext uri="{FF2B5EF4-FFF2-40B4-BE49-F238E27FC236}">
                    <a16:creationId xmlns:a16="http://schemas.microsoft.com/office/drawing/2014/main" id="{37181192-1E24-435A-8AA5-D5568D0B68A5}"/>
                  </a:ext>
                </a:extLst>
              </p:cNvPr>
              <p:cNvSpPr/>
              <p:nvPr/>
            </p:nvSpPr>
            <p:spPr>
              <a:xfrm>
                <a:off x="-1433176" y="3482469"/>
                <a:ext cx="51414" cy="12937"/>
              </a:xfrm>
              <a:custGeom>
                <a:avLst/>
                <a:gdLst>
                  <a:gd name="connsiteX0" fmla="*/ 26261 w 51414"/>
                  <a:gd name="connsiteY0" fmla="*/ 226 h 12937"/>
                  <a:gd name="connsiteX1" fmla="*/ 43729 w 51414"/>
                  <a:gd name="connsiteY1" fmla="*/ 478 h 12937"/>
                  <a:gd name="connsiteX2" fmla="*/ 51414 w 51414"/>
                  <a:gd name="connsiteY2" fmla="*/ 6200 h 12937"/>
                  <a:gd name="connsiteX3" fmla="*/ 44316 w 51414"/>
                  <a:gd name="connsiteY3" fmla="*/ 12476 h 12937"/>
                  <a:gd name="connsiteX4" fmla="*/ 6846 w 51414"/>
                  <a:gd name="connsiteY4" fmla="*/ 12493 h 12937"/>
                  <a:gd name="connsiteX5" fmla="*/ 0 w 51414"/>
                  <a:gd name="connsiteY5" fmla="*/ 6770 h 12937"/>
                  <a:gd name="connsiteX6" fmla="*/ 7165 w 51414"/>
                  <a:gd name="connsiteY6" fmla="*/ 528 h 12937"/>
                  <a:gd name="connsiteX7" fmla="*/ 26261 w 51414"/>
                  <a:gd name="connsiteY7" fmla="*/ 226 h 12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414" h="12937">
                    <a:moveTo>
                      <a:pt x="26261" y="226"/>
                    </a:moveTo>
                    <a:cubicBezTo>
                      <a:pt x="32100" y="210"/>
                      <a:pt x="38024" y="-411"/>
                      <a:pt x="43729" y="478"/>
                    </a:cubicBezTo>
                    <a:cubicBezTo>
                      <a:pt x="46514" y="914"/>
                      <a:pt x="48863" y="4203"/>
                      <a:pt x="51414" y="6200"/>
                    </a:cubicBezTo>
                    <a:cubicBezTo>
                      <a:pt x="49048" y="8398"/>
                      <a:pt x="46783" y="12341"/>
                      <a:pt x="44316" y="12476"/>
                    </a:cubicBezTo>
                    <a:cubicBezTo>
                      <a:pt x="31849" y="13113"/>
                      <a:pt x="19314" y="13063"/>
                      <a:pt x="6846" y="12493"/>
                    </a:cubicBezTo>
                    <a:cubicBezTo>
                      <a:pt x="4480" y="12375"/>
                      <a:pt x="2282" y="8768"/>
                      <a:pt x="0" y="6770"/>
                    </a:cubicBezTo>
                    <a:cubicBezTo>
                      <a:pt x="2366" y="4589"/>
                      <a:pt x="4531" y="931"/>
                      <a:pt x="7165" y="528"/>
                    </a:cubicBezTo>
                    <a:cubicBezTo>
                      <a:pt x="13390" y="-395"/>
                      <a:pt x="19884" y="226"/>
                      <a:pt x="26261" y="226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15" name="Graphic 1132">
                <a:extLst>
                  <a:ext uri="{FF2B5EF4-FFF2-40B4-BE49-F238E27FC236}">
                    <a16:creationId xmlns:a16="http://schemas.microsoft.com/office/drawing/2014/main" id="{1785DCE0-F9F5-48F7-AABA-FFE0390BBA71}"/>
                  </a:ext>
                </a:extLst>
              </p:cNvPr>
              <p:cNvSpPr/>
              <p:nvPr/>
            </p:nvSpPr>
            <p:spPr>
              <a:xfrm>
                <a:off x="-1321723" y="3403865"/>
                <a:ext cx="160195" cy="159665"/>
              </a:xfrm>
              <a:custGeom>
                <a:avLst/>
                <a:gdLst>
                  <a:gd name="connsiteX0" fmla="*/ 0 w 160195"/>
                  <a:gd name="connsiteY0" fmla="*/ 79670 h 159665"/>
                  <a:gd name="connsiteX1" fmla="*/ 671 w 160195"/>
                  <a:gd name="connsiteY1" fmla="*/ 68008 h 159665"/>
                  <a:gd name="connsiteX2" fmla="*/ 13525 w 160195"/>
                  <a:gd name="connsiteY2" fmla="*/ 57168 h 159665"/>
                  <a:gd name="connsiteX3" fmla="*/ 20488 w 160195"/>
                  <a:gd name="connsiteY3" fmla="*/ 53174 h 159665"/>
                  <a:gd name="connsiteX4" fmla="*/ 18089 w 160195"/>
                  <a:gd name="connsiteY4" fmla="*/ 45488 h 159665"/>
                  <a:gd name="connsiteX5" fmla="*/ 16696 w 160195"/>
                  <a:gd name="connsiteY5" fmla="*/ 30538 h 159665"/>
                  <a:gd name="connsiteX6" fmla="*/ 36278 w 160195"/>
                  <a:gd name="connsiteY6" fmla="*/ 12382 h 159665"/>
                  <a:gd name="connsiteX7" fmla="*/ 48243 w 160195"/>
                  <a:gd name="connsiteY7" fmla="*/ 14462 h 159665"/>
                  <a:gd name="connsiteX8" fmla="*/ 56968 w 160195"/>
                  <a:gd name="connsiteY8" fmla="*/ 18825 h 159665"/>
                  <a:gd name="connsiteX9" fmla="*/ 60542 w 160195"/>
                  <a:gd name="connsiteY9" fmla="*/ 9831 h 159665"/>
                  <a:gd name="connsiteX10" fmla="*/ 68664 w 160195"/>
                  <a:gd name="connsiteY10" fmla="*/ 82 h 159665"/>
                  <a:gd name="connsiteX11" fmla="*/ 96099 w 160195"/>
                  <a:gd name="connsiteY11" fmla="*/ 501 h 159665"/>
                  <a:gd name="connsiteX12" fmla="*/ 103684 w 160195"/>
                  <a:gd name="connsiteY12" fmla="*/ 11274 h 159665"/>
                  <a:gd name="connsiteX13" fmla="*/ 106721 w 160195"/>
                  <a:gd name="connsiteY13" fmla="*/ 19345 h 159665"/>
                  <a:gd name="connsiteX14" fmla="*/ 115614 w 160195"/>
                  <a:gd name="connsiteY14" fmla="*/ 16275 h 159665"/>
                  <a:gd name="connsiteX15" fmla="*/ 128166 w 160195"/>
                  <a:gd name="connsiteY15" fmla="*/ 14513 h 159665"/>
                  <a:gd name="connsiteX16" fmla="*/ 147849 w 160195"/>
                  <a:gd name="connsiteY16" fmla="*/ 34884 h 159665"/>
                  <a:gd name="connsiteX17" fmla="*/ 145668 w 160195"/>
                  <a:gd name="connsiteY17" fmla="*/ 47536 h 159665"/>
                  <a:gd name="connsiteX18" fmla="*/ 141758 w 160195"/>
                  <a:gd name="connsiteY18" fmla="*/ 56329 h 159665"/>
                  <a:gd name="connsiteX19" fmla="*/ 150936 w 160195"/>
                  <a:gd name="connsiteY19" fmla="*/ 59248 h 159665"/>
                  <a:gd name="connsiteX20" fmla="*/ 160082 w 160195"/>
                  <a:gd name="connsiteY20" fmla="*/ 66094 h 159665"/>
                  <a:gd name="connsiteX21" fmla="*/ 159629 w 160195"/>
                  <a:gd name="connsiteY21" fmla="*/ 96836 h 159665"/>
                  <a:gd name="connsiteX22" fmla="*/ 150467 w 160195"/>
                  <a:gd name="connsiteY22" fmla="*/ 102927 h 159665"/>
                  <a:gd name="connsiteX23" fmla="*/ 140415 w 160195"/>
                  <a:gd name="connsiteY23" fmla="*/ 106048 h 159665"/>
                  <a:gd name="connsiteX24" fmla="*/ 145181 w 160195"/>
                  <a:gd name="connsiteY24" fmla="*/ 115411 h 159665"/>
                  <a:gd name="connsiteX25" fmla="*/ 146926 w 160195"/>
                  <a:gd name="connsiteY25" fmla="*/ 125362 h 159665"/>
                  <a:gd name="connsiteX26" fmla="*/ 123518 w 160195"/>
                  <a:gd name="connsiteY26" fmla="*/ 147730 h 159665"/>
                  <a:gd name="connsiteX27" fmla="*/ 113869 w 160195"/>
                  <a:gd name="connsiteY27" fmla="*/ 145397 h 159665"/>
                  <a:gd name="connsiteX28" fmla="*/ 104624 w 160195"/>
                  <a:gd name="connsiteY28" fmla="*/ 140363 h 159665"/>
                  <a:gd name="connsiteX29" fmla="*/ 101268 w 160195"/>
                  <a:gd name="connsiteY29" fmla="*/ 150196 h 159665"/>
                  <a:gd name="connsiteX30" fmla="*/ 94119 w 160195"/>
                  <a:gd name="connsiteY30" fmla="*/ 159425 h 159665"/>
                  <a:gd name="connsiteX31" fmla="*/ 65727 w 160195"/>
                  <a:gd name="connsiteY31" fmla="*/ 159106 h 159665"/>
                  <a:gd name="connsiteX32" fmla="*/ 57707 w 160195"/>
                  <a:gd name="connsiteY32" fmla="*/ 148300 h 159665"/>
                  <a:gd name="connsiteX33" fmla="*/ 54938 w 160195"/>
                  <a:gd name="connsiteY33" fmla="*/ 139860 h 159665"/>
                  <a:gd name="connsiteX34" fmla="*/ 45994 w 160195"/>
                  <a:gd name="connsiteY34" fmla="*/ 143333 h 159665"/>
                  <a:gd name="connsiteX35" fmla="*/ 33510 w 160195"/>
                  <a:gd name="connsiteY35" fmla="*/ 145095 h 159665"/>
                  <a:gd name="connsiteX36" fmla="*/ 13357 w 160195"/>
                  <a:gd name="connsiteY36" fmla="*/ 124036 h 159665"/>
                  <a:gd name="connsiteX37" fmla="*/ 15589 w 160195"/>
                  <a:gd name="connsiteY37" fmla="*/ 112206 h 159665"/>
                  <a:gd name="connsiteX38" fmla="*/ 20019 w 160195"/>
                  <a:gd name="connsiteY38" fmla="*/ 103581 h 159665"/>
                  <a:gd name="connsiteX39" fmla="*/ 11008 w 160195"/>
                  <a:gd name="connsiteY39" fmla="*/ 99923 h 159665"/>
                  <a:gd name="connsiteX40" fmla="*/ 755 w 160195"/>
                  <a:gd name="connsiteY40" fmla="*/ 92271 h 159665"/>
                  <a:gd name="connsiteX41" fmla="*/ 0 w 160195"/>
                  <a:gd name="connsiteY41" fmla="*/ 79670 h 159665"/>
                  <a:gd name="connsiteX42" fmla="*/ 147815 w 160195"/>
                  <a:gd name="connsiteY42" fmla="*/ 88144 h 159665"/>
                  <a:gd name="connsiteX43" fmla="*/ 147815 w 160195"/>
                  <a:gd name="connsiteY43" fmla="*/ 73763 h 159665"/>
                  <a:gd name="connsiteX44" fmla="*/ 133972 w 160195"/>
                  <a:gd name="connsiteY44" fmla="*/ 37502 h 159665"/>
                  <a:gd name="connsiteX45" fmla="*/ 124793 w 160195"/>
                  <a:gd name="connsiteY45" fmla="*/ 27417 h 159665"/>
                  <a:gd name="connsiteX46" fmla="*/ 88649 w 160195"/>
                  <a:gd name="connsiteY46" fmla="*/ 12432 h 159665"/>
                  <a:gd name="connsiteX47" fmla="*/ 74856 w 160195"/>
                  <a:gd name="connsiteY47" fmla="*/ 12432 h 159665"/>
                  <a:gd name="connsiteX48" fmla="*/ 37822 w 160195"/>
                  <a:gd name="connsiteY48" fmla="*/ 26074 h 159665"/>
                  <a:gd name="connsiteX49" fmla="*/ 28593 w 160195"/>
                  <a:gd name="connsiteY49" fmla="*/ 35572 h 159665"/>
                  <a:gd name="connsiteX50" fmla="*/ 13441 w 160195"/>
                  <a:gd name="connsiteY50" fmla="*/ 71951 h 159665"/>
                  <a:gd name="connsiteX51" fmla="*/ 13441 w 160195"/>
                  <a:gd name="connsiteY51" fmla="*/ 84989 h 159665"/>
                  <a:gd name="connsiteX52" fmla="*/ 27603 w 160195"/>
                  <a:gd name="connsiteY52" fmla="*/ 121737 h 159665"/>
                  <a:gd name="connsiteX53" fmla="*/ 32000 w 160195"/>
                  <a:gd name="connsiteY53" fmla="*/ 126671 h 159665"/>
                  <a:gd name="connsiteX54" fmla="*/ 37336 w 160195"/>
                  <a:gd name="connsiteY54" fmla="*/ 131352 h 159665"/>
                  <a:gd name="connsiteX55" fmla="*/ 71785 w 160195"/>
                  <a:gd name="connsiteY55" fmla="*/ 143635 h 159665"/>
                  <a:gd name="connsiteX56" fmla="*/ 79722 w 160195"/>
                  <a:gd name="connsiteY56" fmla="*/ 147427 h 159665"/>
                  <a:gd name="connsiteX57" fmla="*/ 87206 w 160195"/>
                  <a:gd name="connsiteY57" fmla="*/ 144407 h 159665"/>
                  <a:gd name="connsiteX58" fmla="*/ 122679 w 160195"/>
                  <a:gd name="connsiteY58" fmla="*/ 133215 h 159665"/>
                  <a:gd name="connsiteX59" fmla="*/ 132596 w 160195"/>
                  <a:gd name="connsiteY59" fmla="*/ 123885 h 159665"/>
                  <a:gd name="connsiteX60" fmla="*/ 147815 w 160195"/>
                  <a:gd name="connsiteY60" fmla="*/ 88144 h 15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60195" h="159665">
                    <a:moveTo>
                      <a:pt x="0" y="79670"/>
                    </a:moveTo>
                    <a:cubicBezTo>
                      <a:pt x="235" y="75257"/>
                      <a:pt x="252" y="71615"/>
                      <a:pt x="671" y="68008"/>
                    </a:cubicBezTo>
                    <a:cubicBezTo>
                      <a:pt x="1863" y="57604"/>
                      <a:pt x="3104" y="56916"/>
                      <a:pt x="13525" y="57168"/>
                    </a:cubicBezTo>
                    <a:cubicBezTo>
                      <a:pt x="15941" y="57218"/>
                      <a:pt x="19750" y="55171"/>
                      <a:pt x="20488" y="53174"/>
                    </a:cubicBezTo>
                    <a:cubicBezTo>
                      <a:pt x="21260" y="51110"/>
                      <a:pt x="19918" y="46596"/>
                      <a:pt x="18089" y="45488"/>
                    </a:cubicBezTo>
                    <a:cubicBezTo>
                      <a:pt x="10353" y="40824"/>
                      <a:pt x="11696" y="35656"/>
                      <a:pt x="16696" y="30538"/>
                    </a:cubicBezTo>
                    <a:cubicBezTo>
                      <a:pt x="22905" y="24178"/>
                      <a:pt x="29449" y="18070"/>
                      <a:pt x="36278" y="12382"/>
                    </a:cubicBezTo>
                    <a:cubicBezTo>
                      <a:pt x="40507" y="8858"/>
                      <a:pt x="44568" y="9193"/>
                      <a:pt x="48243" y="14462"/>
                    </a:cubicBezTo>
                    <a:cubicBezTo>
                      <a:pt x="49870" y="16812"/>
                      <a:pt x="53981" y="17416"/>
                      <a:pt x="56968" y="18825"/>
                    </a:cubicBezTo>
                    <a:cubicBezTo>
                      <a:pt x="58244" y="15821"/>
                      <a:pt x="60811" y="12700"/>
                      <a:pt x="60542" y="9831"/>
                    </a:cubicBezTo>
                    <a:cubicBezTo>
                      <a:pt x="59905" y="3220"/>
                      <a:pt x="62388" y="149"/>
                      <a:pt x="68664" y="82"/>
                    </a:cubicBezTo>
                    <a:cubicBezTo>
                      <a:pt x="77809" y="-2"/>
                      <a:pt x="86988" y="-170"/>
                      <a:pt x="96099" y="501"/>
                    </a:cubicBezTo>
                    <a:cubicBezTo>
                      <a:pt x="102174" y="938"/>
                      <a:pt x="105798" y="3874"/>
                      <a:pt x="103684" y="11274"/>
                    </a:cubicBezTo>
                    <a:cubicBezTo>
                      <a:pt x="103013" y="13640"/>
                      <a:pt x="105144" y="19027"/>
                      <a:pt x="106721" y="19345"/>
                    </a:cubicBezTo>
                    <a:cubicBezTo>
                      <a:pt x="109473" y="19899"/>
                      <a:pt x="114054" y="18473"/>
                      <a:pt x="115614" y="16275"/>
                    </a:cubicBezTo>
                    <a:cubicBezTo>
                      <a:pt x="119591" y="10670"/>
                      <a:pt x="123820" y="10452"/>
                      <a:pt x="128166" y="14513"/>
                    </a:cubicBezTo>
                    <a:cubicBezTo>
                      <a:pt x="135063" y="20939"/>
                      <a:pt x="141691" y="27735"/>
                      <a:pt x="147849" y="34884"/>
                    </a:cubicBezTo>
                    <a:cubicBezTo>
                      <a:pt x="151658" y="39314"/>
                      <a:pt x="151289" y="43677"/>
                      <a:pt x="145668" y="47536"/>
                    </a:cubicBezTo>
                    <a:cubicBezTo>
                      <a:pt x="143419" y="49080"/>
                      <a:pt x="143016" y="53308"/>
                      <a:pt x="141758" y="56329"/>
                    </a:cubicBezTo>
                    <a:cubicBezTo>
                      <a:pt x="144829" y="57386"/>
                      <a:pt x="147983" y="59500"/>
                      <a:pt x="150936" y="59248"/>
                    </a:cubicBezTo>
                    <a:cubicBezTo>
                      <a:pt x="156558" y="58779"/>
                      <a:pt x="159964" y="60507"/>
                      <a:pt x="160082" y="66094"/>
                    </a:cubicBezTo>
                    <a:cubicBezTo>
                      <a:pt x="160283" y="76347"/>
                      <a:pt x="160266" y="86616"/>
                      <a:pt x="159629" y="96836"/>
                    </a:cubicBezTo>
                    <a:cubicBezTo>
                      <a:pt x="159310" y="101870"/>
                      <a:pt x="155501" y="103111"/>
                      <a:pt x="150467" y="102927"/>
                    </a:cubicBezTo>
                    <a:cubicBezTo>
                      <a:pt x="147161" y="102809"/>
                      <a:pt x="143771" y="104940"/>
                      <a:pt x="140415" y="106048"/>
                    </a:cubicBezTo>
                    <a:cubicBezTo>
                      <a:pt x="142043" y="109152"/>
                      <a:pt x="144040" y="112139"/>
                      <a:pt x="145181" y="115411"/>
                    </a:cubicBezTo>
                    <a:cubicBezTo>
                      <a:pt x="146305" y="118666"/>
                      <a:pt x="148336" y="123784"/>
                      <a:pt x="146926" y="125362"/>
                    </a:cubicBezTo>
                    <a:cubicBezTo>
                      <a:pt x="139744" y="133399"/>
                      <a:pt x="131858" y="140900"/>
                      <a:pt x="123518" y="147730"/>
                    </a:cubicBezTo>
                    <a:cubicBezTo>
                      <a:pt x="121957" y="149005"/>
                      <a:pt x="117024" y="146655"/>
                      <a:pt x="113869" y="145397"/>
                    </a:cubicBezTo>
                    <a:cubicBezTo>
                      <a:pt x="110631" y="144088"/>
                      <a:pt x="107694" y="142074"/>
                      <a:pt x="104624" y="140363"/>
                    </a:cubicBezTo>
                    <a:cubicBezTo>
                      <a:pt x="103415" y="143652"/>
                      <a:pt x="101100" y="146991"/>
                      <a:pt x="101268" y="150196"/>
                    </a:cubicBezTo>
                    <a:cubicBezTo>
                      <a:pt x="101570" y="155918"/>
                      <a:pt x="99304" y="159207"/>
                      <a:pt x="94119" y="159425"/>
                    </a:cubicBezTo>
                    <a:cubicBezTo>
                      <a:pt x="84672" y="159828"/>
                      <a:pt x="75158" y="159727"/>
                      <a:pt x="65727" y="159106"/>
                    </a:cubicBezTo>
                    <a:cubicBezTo>
                      <a:pt x="59603" y="158687"/>
                      <a:pt x="56247" y="155448"/>
                      <a:pt x="57707" y="148300"/>
                    </a:cubicBezTo>
                    <a:cubicBezTo>
                      <a:pt x="58227" y="145783"/>
                      <a:pt x="55945" y="142696"/>
                      <a:pt x="54938" y="139860"/>
                    </a:cubicBezTo>
                    <a:cubicBezTo>
                      <a:pt x="51884" y="140967"/>
                      <a:pt x="47605" y="141168"/>
                      <a:pt x="45994" y="143333"/>
                    </a:cubicBezTo>
                    <a:cubicBezTo>
                      <a:pt x="42017" y="148702"/>
                      <a:pt x="38024" y="149492"/>
                      <a:pt x="33510" y="145095"/>
                    </a:cubicBezTo>
                    <a:cubicBezTo>
                      <a:pt x="26546" y="138333"/>
                      <a:pt x="19767" y="131335"/>
                      <a:pt x="13357" y="124036"/>
                    </a:cubicBezTo>
                    <a:cubicBezTo>
                      <a:pt x="9531" y="119673"/>
                      <a:pt x="10488" y="115814"/>
                      <a:pt x="15589" y="112206"/>
                    </a:cubicBezTo>
                    <a:cubicBezTo>
                      <a:pt x="17921" y="110562"/>
                      <a:pt x="18592" y="106534"/>
                      <a:pt x="20019" y="103581"/>
                    </a:cubicBezTo>
                    <a:cubicBezTo>
                      <a:pt x="16998" y="102255"/>
                      <a:pt x="13642" y="99369"/>
                      <a:pt x="11008" y="99923"/>
                    </a:cubicBezTo>
                    <a:cubicBezTo>
                      <a:pt x="3960" y="101400"/>
                      <a:pt x="1644" y="97775"/>
                      <a:pt x="755" y="92271"/>
                    </a:cubicBezTo>
                    <a:cubicBezTo>
                      <a:pt x="101" y="87875"/>
                      <a:pt x="218" y="83361"/>
                      <a:pt x="0" y="79670"/>
                    </a:cubicBezTo>
                    <a:close/>
                    <a:moveTo>
                      <a:pt x="147815" y="88144"/>
                    </a:moveTo>
                    <a:cubicBezTo>
                      <a:pt x="147815" y="82908"/>
                      <a:pt x="147815" y="78277"/>
                      <a:pt x="147815" y="73763"/>
                    </a:cubicBezTo>
                    <a:cubicBezTo>
                      <a:pt x="127428" y="69853"/>
                      <a:pt x="122981" y="53526"/>
                      <a:pt x="133972" y="37502"/>
                    </a:cubicBezTo>
                    <a:cubicBezTo>
                      <a:pt x="130884" y="34095"/>
                      <a:pt x="127730" y="30638"/>
                      <a:pt x="124793" y="27417"/>
                    </a:cubicBezTo>
                    <a:cubicBezTo>
                      <a:pt x="106369" y="38944"/>
                      <a:pt x="94841" y="33860"/>
                      <a:pt x="88649" y="12432"/>
                    </a:cubicBezTo>
                    <a:cubicBezTo>
                      <a:pt x="84068" y="12432"/>
                      <a:pt x="79420" y="12432"/>
                      <a:pt x="74856" y="12432"/>
                    </a:cubicBezTo>
                    <a:cubicBezTo>
                      <a:pt x="70392" y="32535"/>
                      <a:pt x="58395" y="37250"/>
                      <a:pt x="37822" y="26074"/>
                    </a:cubicBezTo>
                    <a:cubicBezTo>
                      <a:pt x="34902" y="29078"/>
                      <a:pt x="31664" y="32417"/>
                      <a:pt x="28593" y="35572"/>
                    </a:cubicBezTo>
                    <a:cubicBezTo>
                      <a:pt x="40876" y="53912"/>
                      <a:pt x="32453" y="68108"/>
                      <a:pt x="13441" y="71951"/>
                    </a:cubicBezTo>
                    <a:cubicBezTo>
                      <a:pt x="13441" y="76246"/>
                      <a:pt x="13441" y="80660"/>
                      <a:pt x="13441" y="84989"/>
                    </a:cubicBezTo>
                    <a:cubicBezTo>
                      <a:pt x="36883" y="91248"/>
                      <a:pt x="37336" y="107239"/>
                      <a:pt x="27603" y="121737"/>
                    </a:cubicBezTo>
                    <a:cubicBezTo>
                      <a:pt x="29029" y="123365"/>
                      <a:pt x="30422" y="125110"/>
                      <a:pt x="32000" y="126671"/>
                    </a:cubicBezTo>
                    <a:cubicBezTo>
                      <a:pt x="33728" y="128365"/>
                      <a:pt x="35658" y="129892"/>
                      <a:pt x="37336" y="131352"/>
                    </a:cubicBezTo>
                    <a:cubicBezTo>
                      <a:pt x="54367" y="121284"/>
                      <a:pt x="64100" y="125093"/>
                      <a:pt x="71785" y="143635"/>
                    </a:cubicBezTo>
                    <a:cubicBezTo>
                      <a:pt x="72658" y="145716"/>
                      <a:pt x="76920" y="147226"/>
                      <a:pt x="79722" y="147427"/>
                    </a:cubicBezTo>
                    <a:cubicBezTo>
                      <a:pt x="82205" y="147595"/>
                      <a:pt x="86317" y="146269"/>
                      <a:pt x="87206" y="144407"/>
                    </a:cubicBezTo>
                    <a:cubicBezTo>
                      <a:pt x="96284" y="125362"/>
                      <a:pt x="104909" y="122324"/>
                      <a:pt x="122679" y="133215"/>
                    </a:cubicBezTo>
                    <a:cubicBezTo>
                      <a:pt x="125917" y="130161"/>
                      <a:pt x="129307" y="126989"/>
                      <a:pt x="132596" y="123885"/>
                    </a:cubicBezTo>
                    <a:cubicBezTo>
                      <a:pt x="119826" y="103933"/>
                      <a:pt x="131287" y="90292"/>
                      <a:pt x="147815" y="88144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16" name="Graphic 1132">
                <a:extLst>
                  <a:ext uri="{FF2B5EF4-FFF2-40B4-BE49-F238E27FC236}">
                    <a16:creationId xmlns:a16="http://schemas.microsoft.com/office/drawing/2014/main" id="{D6E78B77-0046-455F-A39C-3A40EDEAC7CE}"/>
                  </a:ext>
                </a:extLst>
              </p:cNvPr>
              <p:cNvSpPr/>
              <p:nvPr/>
            </p:nvSpPr>
            <p:spPr>
              <a:xfrm>
                <a:off x="-1282022" y="3442725"/>
                <a:ext cx="82021" cy="82188"/>
              </a:xfrm>
              <a:custGeom>
                <a:avLst/>
                <a:gdLst>
                  <a:gd name="connsiteX0" fmla="*/ 82022 w 82021"/>
                  <a:gd name="connsiteY0" fmla="*/ 40809 h 82188"/>
                  <a:gd name="connsiteX1" fmla="*/ 41313 w 82021"/>
                  <a:gd name="connsiteY1" fmla="*/ 82189 h 82188"/>
                  <a:gd name="connsiteX2" fmla="*/ 1 w 82021"/>
                  <a:gd name="connsiteY2" fmla="*/ 41094 h 82188"/>
                  <a:gd name="connsiteX3" fmla="*/ 41028 w 82021"/>
                  <a:gd name="connsiteY3" fmla="*/ 0 h 82188"/>
                  <a:gd name="connsiteX4" fmla="*/ 82022 w 82021"/>
                  <a:gd name="connsiteY4" fmla="*/ 40809 h 82188"/>
                  <a:gd name="connsiteX5" fmla="*/ 41615 w 82021"/>
                  <a:gd name="connsiteY5" fmla="*/ 13089 h 82188"/>
                  <a:gd name="connsiteX6" fmla="*/ 13022 w 82021"/>
                  <a:gd name="connsiteY6" fmla="*/ 40860 h 82188"/>
                  <a:gd name="connsiteX7" fmla="*/ 40743 w 82021"/>
                  <a:gd name="connsiteY7" fmla="*/ 68899 h 82188"/>
                  <a:gd name="connsiteX8" fmla="*/ 69302 w 82021"/>
                  <a:gd name="connsiteY8" fmla="*/ 40910 h 82188"/>
                  <a:gd name="connsiteX9" fmla="*/ 41615 w 82021"/>
                  <a:gd name="connsiteY9" fmla="*/ 13089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021" h="82188">
                    <a:moveTo>
                      <a:pt x="82022" y="40809"/>
                    </a:moveTo>
                    <a:cubicBezTo>
                      <a:pt x="82089" y="63529"/>
                      <a:pt x="63798" y="82105"/>
                      <a:pt x="41313" y="82189"/>
                    </a:cubicBezTo>
                    <a:cubicBezTo>
                      <a:pt x="19046" y="82273"/>
                      <a:pt x="118" y="63462"/>
                      <a:pt x="1" y="41094"/>
                    </a:cubicBezTo>
                    <a:cubicBezTo>
                      <a:pt x="-134" y="18576"/>
                      <a:pt x="18358" y="50"/>
                      <a:pt x="41028" y="0"/>
                    </a:cubicBezTo>
                    <a:cubicBezTo>
                      <a:pt x="63966" y="-50"/>
                      <a:pt x="81954" y="17871"/>
                      <a:pt x="82022" y="40809"/>
                    </a:cubicBezTo>
                    <a:close/>
                    <a:moveTo>
                      <a:pt x="41615" y="13089"/>
                    </a:moveTo>
                    <a:cubicBezTo>
                      <a:pt x="25775" y="12921"/>
                      <a:pt x="13022" y="25305"/>
                      <a:pt x="13022" y="40860"/>
                    </a:cubicBezTo>
                    <a:cubicBezTo>
                      <a:pt x="13022" y="55827"/>
                      <a:pt x="25741" y="68698"/>
                      <a:pt x="40743" y="68899"/>
                    </a:cubicBezTo>
                    <a:cubicBezTo>
                      <a:pt x="56214" y="69117"/>
                      <a:pt x="69269" y="56314"/>
                      <a:pt x="69302" y="40910"/>
                    </a:cubicBezTo>
                    <a:cubicBezTo>
                      <a:pt x="69319" y="25590"/>
                      <a:pt x="57036" y="13240"/>
                      <a:pt x="41615" y="13089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7FC8A1C-FA36-44FD-A73B-F9A2DD333736}"/>
              </a:ext>
            </a:extLst>
          </p:cNvPr>
          <p:cNvGrpSpPr/>
          <p:nvPr/>
        </p:nvGrpSpPr>
        <p:grpSpPr>
          <a:xfrm>
            <a:off x="426453" y="4384540"/>
            <a:ext cx="2165113" cy="2065975"/>
            <a:chOff x="426453" y="4118622"/>
            <a:chExt cx="1956930" cy="1867325"/>
          </a:xfrm>
        </p:grpSpPr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504F4605-A4CB-4172-9A1F-FC4B85FCFBE2}"/>
                </a:ext>
              </a:extLst>
            </p:cNvPr>
            <p:cNvGrpSpPr/>
            <p:nvPr/>
          </p:nvGrpSpPr>
          <p:grpSpPr>
            <a:xfrm>
              <a:off x="426453" y="4118622"/>
              <a:ext cx="1956930" cy="1867325"/>
              <a:chOff x="426453" y="1618982"/>
              <a:chExt cx="1956930" cy="1867325"/>
            </a:xfrm>
          </p:grpSpPr>
          <p:sp>
            <p:nvSpPr>
              <p:cNvPr id="237" name="Rectangle: Rounded Corners 236">
                <a:extLst>
                  <a:ext uri="{FF2B5EF4-FFF2-40B4-BE49-F238E27FC236}">
                    <a16:creationId xmlns:a16="http://schemas.microsoft.com/office/drawing/2014/main" id="{69E6CB5D-E436-48CD-8585-41C1F8F99736}"/>
                  </a:ext>
                </a:extLst>
              </p:cNvPr>
              <p:cNvSpPr/>
              <p:nvPr/>
            </p:nvSpPr>
            <p:spPr>
              <a:xfrm>
                <a:off x="426453" y="1618983"/>
                <a:ext cx="1956930" cy="1867324"/>
              </a:xfrm>
              <a:prstGeom prst="roundRect">
                <a:avLst>
                  <a:gd name="adj" fmla="val 6925"/>
                </a:avLst>
              </a:prstGeom>
              <a:solidFill>
                <a:schemeClr val="bg1"/>
              </a:solidFill>
              <a:ln w="6350">
                <a:solidFill>
                  <a:srgbClr val="9C339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ptos Display" panose="020B0004020202020204" pitchFamily="34" charset="0"/>
                </a:endParaRPr>
              </a:p>
            </p:txBody>
          </p:sp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D5A02F02-E860-4CD6-A6B4-9E6CC5C66F5A}"/>
                  </a:ext>
                </a:extLst>
              </p:cNvPr>
              <p:cNvSpPr txBox="1"/>
              <p:nvPr/>
            </p:nvSpPr>
            <p:spPr>
              <a:xfrm>
                <a:off x="478482" y="2274548"/>
                <a:ext cx="1828726" cy="639821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spAutoFit/>
              </a:bodyPr>
              <a:lstStyle/>
              <a:p>
                <a:r>
                  <a:rPr lang="en-US" sz="2000" i="0" u="none" strike="noStrike" dirty="0">
                    <a:solidFill>
                      <a:srgbClr val="000000"/>
                    </a:solidFill>
                    <a:effectLst/>
                    <a:latin typeface="Aptos Display" panose="020B0004020202020204" pitchFamily="34" charset="0"/>
                    <a:cs typeface="Arial" panose="020B0604020202020204" pitchFamily="34" charset="0"/>
                  </a:rPr>
                  <a:t>Temperature Control</a:t>
                </a:r>
              </a:p>
            </p:txBody>
          </p:sp>
          <p:sp>
            <p:nvSpPr>
              <p:cNvPr id="239" name="Rectangle: Top Corners Rounded 238">
                <a:extLst>
                  <a:ext uri="{FF2B5EF4-FFF2-40B4-BE49-F238E27FC236}">
                    <a16:creationId xmlns:a16="http://schemas.microsoft.com/office/drawing/2014/main" id="{C0198D7C-9980-4ACD-9816-67018717C43C}"/>
                  </a:ext>
                </a:extLst>
              </p:cNvPr>
              <p:cNvSpPr/>
              <p:nvPr/>
            </p:nvSpPr>
            <p:spPr>
              <a:xfrm>
                <a:off x="576974" y="1618982"/>
                <a:ext cx="506494" cy="587170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9C3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grpSp>
          <p:nvGrpSpPr>
            <p:cNvPr id="117" name="Graphic 1132">
              <a:extLst>
                <a:ext uri="{FF2B5EF4-FFF2-40B4-BE49-F238E27FC236}">
                  <a16:creationId xmlns:a16="http://schemas.microsoft.com/office/drawing/2014/main" id="{F19DC76B-F3D8-4A18-8C39-1334A23B56EE}"/>
                </a:ext>
              </a:extLst>
            </p:cNvPr>
            <p:cNvGrpSpPr/>
            <p:nvPr/>
          </p:nvGrpSpPr>
          <p:grpSpPr>
            <a:xfrm>
              <a:off x="736530" y="4222966"/>
              <a:ext cx="208839" cy="363811"/>
              <a:chOff x="-1370747" y="3993192"/>
              <a:chExt cx="246817" cy="429971"/>
            </a:xfrm>
            <a:solidFill>
              <a:schemeClr val="bg1"/>
            </a:solidFill>
          </p:grpSpPr>
          <p:sp>
            <p:nvSpPr>
              <p:cNvPr id="121" name="Graphic 1132">
                <a:extLst>
                  <a:ext uri="{FF2B5EF4-FFF2-40B4-BE49-F238E27FC236}">
                    <a16:creationId xmlns:a16="http://schemas.microsoft.com/office/drawing/2014/main" id="{77B61338-114D-493C-A066-34D7D06F061D}"/>
                  </a:ext>
                </a:extLst>
              </p:cNvPr>
              <p:cNvSpPr/>
              <p:nvPr/>
            </p:nvSpPr>
            <p:spPr>
              <a:xfrm>
                <a:off x="-1370747" y="3993192"/>
                <a:ext cx="209383" cy="429971"/>
              </a:xfrm>
              <a:custGeom>
                <a:avLst/>
                <a:gdLst>
                  <a:gd name="connsiteX0" fmla="*/ 160778 w 209383"/>
                  <a:gd name="connsiteY0" fmla="*/ 140804 h 429971"/>
                  <a:gd name="connsiteX1" fmla="*/ 160694 w 209383"/>
                  <a:gd name="connsiteY1" fmla="*/ 228866 h 429971"/>
                  <a:gd name="connsiteX2" fmla="*/ 166316 w 209383"/>
                  <a:gd name="connsiteY2" fmla="*/ 240695 h 429971"/>
                  <a:gd name="connsiteX3" fmla="*/ 206672 w 209383"/>
                  <a:gd name="connsiteY3" fmla="*/ 347115 h 429971"/>
                  <a:gd name="connsiteX4" fmla="*/ 126866 w 209383"/>
                  <a:gd name="connsiteY4" fmla="*/ 427239 h 429971"/>
                  <a:gd name="connsiteX5" fmla="*/ 512 w 209383"/>
                  <a:gd name="connsiteY5" fmla="*/ 315904 h 429971"/>
                  <a:gd name="connsiteX6" fmla="*/ 43033 w 209383"/>
                  <a:gd name="connsiteY6" fmla="*/ 240142 h 429971"/>
                  <a:gd name="connsiteX7" fmla="*/ 47882 w 209383"/>
                  <a:gd name="connsiteY7" fmla="*/ 229101 h 429971"/>
                  <a:gd name="connsiteX8" fmla="*/ 48151 w 209383"/>
                  <a:gd name="connsiteY8" fmla="*/ 57995 h 429971"/>
                  <a:gd name="connsiteX9" fmla="*/ 107418 w 209383"/>
                  <a:gd name="connsiteY9" fmla="*/ 36 h 429971"/>
                  <a:gd name="connsiteX10" fmla="*/ 160476 w 209383"/>
                  <a:gd name="connsiteY10" fmla="*/ 52709 h 429971"/>
                  <a:gd name="connsiteX11" fmla="*/ 160611 w 209383"/>
                  <a:gd name="connsiteY11" fmla="*/ 140771 h 429971"/>
                  <a:gd name="connsiteX12" fmla="*/ 160778 w 209383"/>
                  <a:gd name="connsiteY12" fmla="*/ 140804 h 429971"/>
                  <a:gd name="connsiteX13" fmla="*/ 64696 w 209383"/>
                  <a:gd name="connsiteY13" fmla="*/ 146039 h 429971"/>
                  <a:gd name="connsiteX14" fmla="*/ 64880 w 209383"/>
                  <a:gd name="connsiteY14" fmla="*/ 233262 h 429971"/>
                  <a:gd name="connsiteX15" fmla="*/ 54796 w 209383"/>
                  <a:gd name="connsiteY15" fmla="*/ 252391 h 429971"/>
                  <a:gd name="connsiteX16" fmla="*/ 22763 w 209383"/>
                  <a:gd name="connsiteY16" fmla="*/ 358223 h 429971"/>
                  <a:gd name="connsiteX17" fmla="*/ 119416 w 209383"/>
                  <a:gd name="connsiteY17" fmla="*/ 412657 h 429971"/>
                  <a:gd name="connsiteX18" fmla="*/ 191754 w 209383"/>
                  <a:gd name="connsiteY18" fmla="*/ 343373 h 429971"/>
                  <a:gd name="connsiteX19" fmla="*/ 153328 w 209383"/>
                  <a:gd name="connsiteY19" fmla="*/ 251032 h 429971"/>
                  <a:gd name="connsiteX20" fmla="*/ 145173 w 209383"/>
                  <a:gd name="connsiteY20" fmla="*/ 236081 h 429971"/>
                  <a:gd name="connsiteX21" fmla="*/ 145307 w 209383"/>
                  <a:gd name="connsiteY21" fmla="*/ 59958 h 429971"/>
                  <a:gd name="connsiteX22" fmla="*/ 104666 w 209383"/>
                  <a:gd name="connsiteY22" fmla="*/ 16363 h 429971"/>
                  <a:gd name="connsiteX23" fmla="*/ 64713 w 209383"/>
                  <a:gd name="connsiteY23" fmla="*/ 59656 h 429971"/>
                  <a:gd name="connsiteX24" fmla="*/ 64696 w 209383"/>
                  <a:gd name="connsiteY24" fmla="*/ 146039 h 429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09383" h="429971">
                    <a:moveTo>
                      <a:pt x="160778" y="140804"/>
                    </a:moveTo>
                    <a:cubicBezTo>
                      <a:pt x="160778" y="170152"/>
                      <a:pt x="160862" y="199517"/>
                      <a:pt x="160694" y="228866"/>
                    </a:cubicBezTo>
                    <a:cubicBezTo>
                      <a:pt x="160661" y="233983"/>
                      <a:pt x="161936" y="237272"/>
                      <a:pt x="166316" y="240695"/>
                    </a:cubicBezTo>
                    <a:cubicBezTo>
                      <a:pt x="201151" y="267929"/>
                      <a:pt x="215951" y="303923"/>
                      <a:pt x="206672" y="347115"/>
                    </a:cubicBezTo>
                    <a:cubicBezTo>
                      <a:pt x="197460" y="389954"/>
                      <a:pt x="169554" y="416987"/>
                      <a:pt x="126866" y="427239"/>
                    </a:cubicBezTo>
                    <a:cubicBezTo>
                      <a:pt x="59377" y="443466"/>
                      <a:pt x="-6485" y="384987"/>
                      <a:pt x="512" y="315904"/>
                    </a:cubicBezTo>
                    <a:cubicBezTo>
                      <a:pt x="3717" y="284324"/>
                      <a:pt x="18047" y="259456"/>
                      <a:pt x="43033" y="240142"/>
                    </a:cubicBezTo>
                    <a:cubicBezTo>
                      <a:pt x="45869" y="237944"/>
                      <a:pt x="47865" y="232859"/>
                      <a:pt x="47882" y="229101"/>
                    </a:cubicBezTo>
                    <a:cubicBezTo>
                      <a:pt x="48184" y="172065"/>
                      <a:pt x="47966" y="115030"/>
                      <a:pt x="48151" y="57995"/>
                    </a:cubicBezTo>
                    <a:cubicBezTo>
                      <a:pt x="48268" y="24032"/>
                      <a:pt x="74227" y="-1088"/>
                      <a:pt x="107418" y="36"/>
                    </a:cubicBezTo>
                    <a:cubicBezTo>
                      <a:pt x="135491" y="993"/>
                      <a:pt x="159872" y="24636"/>
                      <a:pt x="160476" y="52709"/>
                    </a:cubicBezTo>
                    <a:cubicBezTo>
                      <a:pt x="161097" y="82057"/>
                      <a:pt x="160611" y="111422"/>
                      <a:pt x="160611" y="140771"/>
                    </a:cubicBezTo>
                    <a:cubicBezTo>
                      <a:pt x="160661" y="140804"/>
                      <a:pt x="160711" y="140804"/>
                      <a:pt x="160778" y="140804"/>
                    </a:cubicBezTo>
                    <a:close/>
                    <a:moveTo>
                      <a:pt x="64696" y="146039"/>
                    </a:moveTo>
                    <a:cubicBezTo>
                      <a:pt x="64696" y="175119"/>
                      <a:pt x="64377" y="204199"/>
                      <a:pt x="64880" y="233262"/>
                    </a:cubicBezTo>
                    <a:cubicBezTo>
                      <a:pt x="65031" y="242088"/>
                      <a:pt x="62280" y="247441"/>
                      <a:pt x="54796" y="252391"/>
                    </a:cubicBezTo>
                    <a:cubicBezTo>
                      <a:pt x="20397" y="275162"/>
                      <a:pt x="7157" y="319898"/>
                      <a:pt x="22763" y="358223"/>
                    </a:cubicBezTo>
                    <a:cubicBezTo>
                      <a:pt x="38435" y="396716"/>
                      <a:pt x="79043" y="419588"/>
                      <a:pt x="119416" y="412657"/>
                    </a:cubicBezTo>
                    <a:cubicBezTo>
                      <a:pt x="155375" y="406482"/>
                      <a:pt x="183918" y="379148"/>
                      <a:pt x="191754" y="343373"/>
                    </a:cubicBezTo>
                    <a:cubicBezTo>
                      <a:pt x="199456" y="308201"/>
                      <a:pt x="184270" y="271235"/>
                      <a:pt x="153328" y="251032"/>
                    </a:cubicBezTo>
                    <a:cubicBezTo>
                      <a:pt x="147522" y="247240"/>
                      <a:pt x="145139" y="243112"/>
                      <a:pt x="145173" y="236081"/>
                    </a:cubicBezTo>
                    <a:cubicBezTo>
                      <a:pt x="145441" y="177384"/>
                      <a:pt x="145374" y="118671"/>
                      <a:pt x="145307" y="59958"/>
                    </a:cubicBezTo>
                    <a:cubicBezTo>
                      <a:pt x="145274" y="34100"/>
                      <a:pt x="128477" y="16195"/>
                      <a:pt x="104666" y="16363"/>
                    </a:cubicBezTo>
                    <a:cubicBezTo>
                      <a:pt x="81123" y="16531"/>
                      <a:pt x="64746" y="34217"/>
                      <a:pt x="64713" y="59656"/>
                    </a:cubicBezTo>
                    <a:cubicBezTo>
                      <a:pt x="64662" y="88450"/>
                      <a:pt x="64696" y="117245"/>
                      <a:pt x="64696" y="146039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22" name="Graphic 1132">
                <a:extLst>
                  <a:ext uri="{FF2B5EF4-FFF2-40B4-BE49-F238E27FC236}">
                    <a16:creationId xmlns:a16="http://schemas.microsoft.com/office/drawing/2014/main" id="{3E4B7F7D-ED4F-4E4B-AD27-1E83D12A40F2}"/>
                  </a:ext>
                </a:extLst>
              </p:cNvPr>
              <p:cNvSpPr/>
              <p:nvPr/>
            </p:nvSpPr>
            <p:spPr>
              <a:xfrm>
                <a:off x="-1189518" y="4208336"/>
                <a:ext cx="65589" cy="16430"/>
              </a:xfrm>
              <a:custGeom>
                <a:avLst/>
                <a:gdLst>
                  <a:gd name="connsiteX0" fmla="*/ 33196 w 65589"/>
                  <a:gd name="connsiteY0" fmla="*/ 16424 h 16430"/>
                  <a:gd name="connsiteX1" fmla="*/ 9804 w 65589"/>
                  <a:gd name="connsiteY1" fmla="*/ 16424 h 16430"/>
                  <a:gd name="connsiteX2" fmla="*/ 5 w 65589"/>
                  <a:gd name="connsiteY2" fmla="*/ 8436 h 16430"/>
                  <a:gd name="connsiteX3" fmla="*/ 9469 w 65589"/>
                  <a:gd name="connsiteY3" fmla="*/ 113 h 16430"/>
                  <a:gd name="connsiteX4" fmla="*/ 56251 w 65589"/>
                  <a:gd name="connsiteY4" fmla="*/ 113 h 16430"/>
                  <a:gd name="connsiteX5" fmla="*/ 65581 w 65589"/>
                  <a:gd name="connsiteY5" fmla="*/ 8503 h 16430"/>
                  <a:gd name="connsiteX6" fmla="*/ 55748 w 65589"/>
                  <a:gd name="connsiteY6" fmla="*/ 16424 h 16430"/>
                  <a:gd name="connsiteX7" fmla="*/ 33196 w 65589"/>
                  <a:gd name="connsiteY7" fmla="*/ 16424 h 16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589" h="16430">
                    <a:moveTo>
                      <a:pt x="33196" y="16424"/>
                    </a:moveTo>
                    <a:cubicBezTo>
                      <a:pt x="25393" y="16424"/>
                      <a:pt x="17607" y="16440"/>
                      <a:pt x="9804" y="16424"/>
                    </a:cubicBezTo>
                    <a:cubicBezTo>
                      <a:pt x="4384" y="16407"/>
                      <a:pt x="173" y="14091"/>
                      <a:pt x="5" y="8436"/>
                    </a:cubicBezTo>
                    <a:cubicBezTo>
                      <a:pt x="-163" y="2664"/>
                      <a:pt x="4149" y="164"/>
                      <a:pt x="9469" y="113"/>
                    </a:cubicBezTo>
                    <a:cubicBezTo>
                      <a:pt x="25057" y="-38"/>
                      <a:pt x="40646" y="-38"/>
                      <a:pt x="56251" y="113"/>
                    </a:cubicBezTo>
                    <a:cubicBezTo>
                      <a:pt x="61554" y="164"/>
                      <a:pt x="65799" y="2630"/>
                      <a:pt x="65581" y="8503"/>
                    </a:cubicBezTo>
                    <a:cubicBezTo>
                      <a:pt x="65363" y="14292"/>
                      <a:pt x="61134" y="16407"/>
                      <a:pt x="55748" y="16424"/>
                    </a:cubicBezTo>
                    <a:cubicBezTo>
                      <a:pt x="48231" y="16440"/>
                      <a:pt x="40713" y="16424"/>
                      <a:pt x="33196" y="164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23" name="Graphic 1132">
                <a:extLst>
                  <a:ext uri="{FF2B5EF4-FFF2-40B4-BE49-F238E27FC236}">
                    <a16:creationId xmlns:a16="http://schemas.microsoft.com/office/drawing/2014/main" id="{CE1E1E00-9322-43B4-9BBB-3682BF06CD5D}"/>
                  </a:ext>
                </a:extLst>
              </p:cNvPr>
              <p:cNvSpPr/>
              <p:nvPr/>
            </p:nvSpPr>
            <p:spPr>
              <a:xfrm>
                <a:off x="-1189524" y="4048428"/>
                <a:ext cx="65571" cy="15712"/>
              </a:xfrm>
              <a:custGeom>
                <a:avLst/>
                <a:gdLst>
                  <a:gd name="connsiteX0" fmla="*/ 33521 w 65571"/>
                  <a:gd name="connsiteY0" fmla="*/ 56 h 15712"/>
                  <a:gd name="connsiteX1" fmla="*/ 56140 w 65571"/>
                  <a:gd name="connsiteY1" fmla="*/ 40 h 15712"/>
                  <a:gd name="connsiteX2" fmla="*/ 65570 w 65571"/>
                  <a:gd name="connsiteY2" fmla="*/ 8161 h 15712"/>
                  <a:gd name="connsiteX3" fmla="*/ 56392 w 65571"/>
                  <a:gd name="connsiteY3" fmla="*/ 15712 h 15712"/>
                  <a:gd name="connsiteX4" fmla="*/ 9475 w 65571"/>
                  <a:gd name="connsiteY4" fmla="*/ 15712 h 15712"/>
                  <a:gd name="connsiteX5" fmla="*/ 11 w 65571"/>
                  <a:gd name="connsiteY5" fmla="*/ 7607 h 15712"/>
                  <a:gd name="connsiteX6" fmla="*/ 10062 w 65571"/>
                  <a:gd name="connsiteY6" fmla="*/ 6 h 15712"/>
                  <a:gd name="connsiteX7" fmla="*/ 33521 w 65571"/>
                  <a:gd name="connsiteY7" fmla="*/ 56 h 15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571" h="15712">
                    <a:moveTo>
                      <a:pt x="33521" y="56"/>
                    </a:moveTo>
                    <a:cubicBezTo>
                      <a:pt x="41055" y="56"/>
                      <a:pt x="48606" y="140"/>
                      <a:pt x="56140" y="40"/>
                    </a:cubicBezTo>
                    <a:cubicBezTo>
                      <a:pt x="61795" y="-28"/>
                      <a:pt x="65638" y="2439"/>
                      <a:pt x="65570" y="8161"/>
                    </a:cubicBezTo>
                    <a:cubicBezTo>
                      <a:pt x="65503" y="13548"/>
                      <a:pt x="61577" y="15712"/>
                      <a:pt x="56392" y="15712"/>
                    </a:cubicBezTo>
                    <a:cubicBezTo>
                      <a:pt x="40753" y="15696"/>
                      <a:pt x="25114" y="15696"/>
                      <a:pt x="9475" y="15712"/>
                    </a:cubicBezTo>
                    <a:cubicBezTo>
                      <a:pt x="3921" y="15729"/>
                      <a:pt x="-241" y="13380"/>
                      <a:pt x="11" y="7607"/>
                    </a:cubicBezTo>
                    <a:cubicBezTo>
                      <a:pt x="263" y="1953"/>
                      <a:pt x="4508" y="-128"/>
                      <a:pt x="10062" y="6"/>
                    </a:cubicBezTo>
                    <a:cubicBezTo>
                      <a:pt x="17882" y="208"/>
                      <a:pt x="25701" y="56"/>
                      <a:pt x="33521" y="56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25" name="Graphic 1132">
                <a:extLst>
                  <a:ext uri="{FF2B5EF4-FFF2-40B4-BE49-F238E27FC236}">
                    <a16:creationId xmlns:a16="http://schemas.microsoft.com/office/drawing/2014/main" id="{C3548BE8-9A9B-4DD8-B1EE-272F8E702B57}"/>
                  </a:ext>
                </a:extLst>
              </p:cNvPr>
              <p:cNvSpPr/>
              <p:nvPr/>
            </p:nvSpPr>
            <p:spPr>
              <a:xfrm>
                <a:off x="-1189449" y="4128651"/>
                <a:ext cx="65421" cy="15935"/>
              </a:xfrm>
              <a:custGeom>
                <a:avLst/>
                <a:gdLst>
                  <a:gd name="connsiteX0" fmla="*/ 32656 w 65421"/>
                  <a:gd name="connsiteY0" fmla="*/ 15681 h 15935"/>
                  <a:gd name="connsiteX1" fmla="*/ 9232 w 65421"/>
                  <a:gd name="connsiteY1" fmla="*/ 15346 h 15935"/>
                  <a:gd name="connsiteX2" fmla="*/ 204 w 65421"/>
                  <a:gd name="connsiteY2" fmla="*/ 8046 h 15935"/>
                  <a:gd name="connsiteX3" fmla="*/ 8493 w 65421"/>
                  <a:gd name="connsiteY3" fmla="*/ 42 h 15935"/>
                  <a:gd name="connsiteX4" fmla="*/ 57105 w 65421"/>
                  <a:gd name="connsiteY4" fmla="*/ 59 h 15935"/>
                  <a:gd name="connsiteX5" fmla="*/ 65210 w 65421"/>
                  <a:gd name="connsiteY5" fmla="*/ 8231 h 15935"/>
                  <a:gd name="connsiteX6" fmla="*/ 56920 w 65421"/>
                  <a:gd name="connsiteY6" fmla="*/ 15346 h 15935"/>
                  <a:gd name="connsiteX7" fmla="*/ 32656 w 65421"/>
                  <a:gd name="connsiteY7" fmla="*/ 15681 h 1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421" h="15935">
                    <a:moveTo>
                      <a:pt x="32656" y="15681"/>
                    </a:moveTo>
                    <a:cubicBezTo>
                      <a:pt x="24837" y="15681"/>
                      <a:pt x="16900" y="16436"/>
                      <a:pt x="9232" y="15346"/>
                    </a:cubicBezTo>
                    <a:cubicBezTo>
                      <a:pt x="5808" y="14859"/>
                      <a:pt x="942" y="11134"/>
                      <a:pt x="204" y="8046"/>
                    </a:cubicBezTo>
                    <a:cubicBezTo>
                      <a:pt x="-988" y="3130"/>
                      <a:pt x="3208" y="59"/>
                      <a:pt x="8493" y="42"/>
                    </a:cubicBezTo>
                    <a:cubicBezTo>
                      <a:pt x="24703" y="-8"/>
                      <a:pt x="40895" y="-25"/>
                      <a:pt x="57105" y="59"/>
                    </a:cubicBezTo>
                    <a:cubicBezTo>
                      <a:pt x="62407" y="92"/>
                      <a:pt x="66401" y="3163"/>
                      <a:pt x="65210" y="8231"/>
                    </a:cubicBezTo>
                    <a:cubicBezTo>
                      <a:pt x="64522" y="11201"/>
                      <a:pt x="60058" y="14943"/>
                      <a:pt x="56920" y="15346"/>
                    </a:cubicBezTo>
                    <a:cubicBezTo>
                      <a:pt x="48950" y="16352"/>
                      <a:pt x="40761" y="15664"/>
                      <a:pt x="32656" y="15681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26" name="Graphic 1132">
                <a:extLst>
                  <a:ext uri="{FF2B5EF4-FFF2-40B4-BE49-F238E27FC236}">
                    <a16:creationId xmlns:a16="http://schemas.microsoft.com/office/drawing/2014/main" id="{A63500F9-DB8E-416C-AA30-531CC3CA5ADA}"/>
                  </a:ext>
                </a:extLst>
              </p:cNvPr>
              <p:cNvSpPr/>
              <p:nvPr/>
            </p:nvSpPr>
            <p:spPr>
              <a:xfrm>
                <a:off x="-1179680" y="4168290"/>
                <a:ext cx="44457" cy="16578"/>
              </a:xfrm>
              <a:custGeom>
                <a:avLst/>
                <a:gdLst>
                  <a:gd name="connsiteX0" fmla="*/ 22133 w 44457"/>
                  <a:gd name="connsiteY0" fmla="*/ 16231 h 16578"/>
                  <a:gd name="connsiteX1" fmla="*/ 8826 w 44457"/>
                  <a:gd name="connsiteY1" fmla="*/ 15929 h 16578"/>
                  <a:gd name="connsiteX2" fmla="*/ 0 w 44457"/>
                  <a:gd name="connsiteY2" fmla="*/ 8764 h 16578"/>
                  <a:gd name="connsiteX3" fmla="*/ 7702 w 44457"/>
                  <a:gd name="connsiteY3" fmla="*/ 743 h 16578"/>
                  <a:gd name="connsiteX4" fmla="*/ 37722 w 44457"/>
                  <a:gd name="connsiteY4" fmla="*/ 743 h 16578"/>
                  <a:gd name="connsiteX5" fmla="*/ 44450 w 44457"/>
                  <a:gd name="connsiteY5" fmla="*/ 9032 h 16578"/>
                  <a:gd name="connsiteX6" fmla="*/ 37117 w 44457"/>
                  <a:gd name="connsiteY6" fmla="*/ 15895 h 16578"/>
                  <a:gd name="connsiteX7" fmla="*/ 22133 w 44457"/>
                  <a:gd name="connsiteY7" fmla="*/ 16214 h 16578"/>
                  <a:gd name="connsiteX8" fmla="*/ 22133 w 44457"/>
                  <a:gd name="connsiteY8" fmla="*/ 16231 h 1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57" h="16578">
                    <a:moveTo>
                      <a:pt x="22133" y="16231"/>
                    </a:moveTo>
                    <a:cubicBezTo>
                      <a:pt x="17669" y="16231"/>
                      <a:pt x="12904" y="17187"/>
                      <a:pt x="8826" y="15929"/>
                    </a:cubicBezTo>
                    <a:cubicBezTo>
                      <a:pt x="5470" y="14905"/>
                      <a:pt x="2920" y="11247"/>
                      <a:pt x="0" y="8764"/>
                    </a:cubicBezTo>
                    <a:cubicBezTo>
                      <a:pt x="2551" y="5961"/>
                      <a:pt x="4900" y="1028"/>
                      <a:pt x="7702" y="743"/>
                    </a:cubicBezTo>
                    <a:cubicBezTo>
                      <a:pt x="17636" y="-248"/>
                      <a:pt x="27788" y="-248"/>
                      <a:pt x="37722" y="743"/>
                    </a:cubicBezTo>
                    <a:cubicBezTo>
                      <a:pt x="40390" y="1011"/>
                      <a:pt x="44148" y="5945"/>
                      <a:pt x="44450" y="9032"/>
                    </a:cubicBezTo>
                    <a:cubicBezTo>
                      <a:pt x="44668" y="11163"/>
                      <a:pt x="40121" y="15140"/>
                      <a:pt x="37117" y="15895"/>
                    </a:cubicBezTo>
                    <a:cubicBezTo>
                      <a:pt x="32385" y="17070"/>
                      <a:pt x="27150" y="16214"/>
                      <a:pt x="22133" y="16214"/>
                    </a:cubicBezTo>
                    <a:cubicBezTo>
                      <a:pt x="22133" y="16214"/>
                      <a:pt x="22133" y="16231"/>
                      <a:pt x="22133" y="16231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24" name="Graphic 1132">
                <a:extLst>
                  <a:ext uri="{FF2B5EF4-FFF2-40B4-BE49-F238E27FC236}">
                    <a16:creationId xmlns:a16="http://schemas.microsoft.com/office/drawing/2014/main" id="{37ECF8C7-4B83-429E-B9A4-754F2BEA50E5}"/>
                  </a:ext>
                </a:extLst>
              </p:cNvPr>
              <p:cNvSpPr/>
              <p:nvPr/>
            </p:nvSpPr>
            <p:spPr>
              <a:xfrm>
                <a:off x="-1179177" y="4088345"/>
                <a:ext cx="43996" cy="16052"/>
              </a:xfrm>
              <a:custGeom>
                <a:avLst/>
                <a:gdLst>
                  <a:gd name="connsiteX0" fmla="*/ 21898 w 43996"/>
                  <a:gd name="connsiteY0" fmla="*/ 344 h 16052"/>
                  <a:gd name="connsiteX1" fmla="*/ 36832 w 43996"/>
                  <a:gd name="connsiteY1" fmla="*/ 697 h 16052"/>
                  <a:gd name="connsiteX2" fmla="*/ 43981 w 43996"/>
                  <a:gd name="connsiteY2" fmla="*/ 8516 h 16052"/>
                  <a:gd name="connsiteX3" fmla="*/ 37000 w 43996"/>
                  <a:gd name="connsiteY3" fmla="*/ 15429 h 16052"/>
                  <a:gd name="connsiteX4" fmla="*/ 6981 w 43996"/>
                  <a:gd name="connsiteY4" fmla="*/ 15379 h 16052"/>
                  <a:gd name="connsiteX5" fmla="*/ 0 w 43996"/>
                  <a:gd name="connsiteY5" fmla="*/ 8080 h 16052"/>
                  <a:gd name="connsiteX6" fmla="*/ 6947 w 43996"/>
                  <a:gd name="connsiteY6" fmla="*/ 731 h 16052"/>
                  <a:gd name="connsiteX7" fmla="*/ 21898 w 43996"/>
                  <a:gd name="connsiteY7" fmla="*/ 395 h 16052"/>
                  <a:gd name="connsiteX8" fmla="*/ 21898 w 43996"/>
                  <a:gd name="connsiteY8" fmla="*/ 344 h 1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96" h="16052">
                    <a:moveTo>
                      <a:pt x="21898" y="344"/>
                    </a:moveTo>
                    <a:cubicBezTo>
                      <a:pt x="26915" y="344"/>
                      <a:pt x="32201" y="-629"/>
                      <a:pt x="36832" y="697"/>
                    </a:cubicBezTo>
                    <a:cubicBezTo>
                      <a:pt x="39870" y="1570"/>
                      <a:pt x="43477" y="5496"/>
                      <a:pt x="43981" y="8516"/>
                    </a:cubicBezTo>
                    <a:cubicBezTo>
                      <a:pt x="44300" y="10496"/>
                      <a:pt x="39685" y="15195"/>
                      <a:pt x="37000" y="15429"/>
                    </a:cubicBezTo>
                    <a:cubicBezTo>
                      <a:pt x="27050" y="16268"/>
                      <a:pt x="16931" y="16268"/>
                      <a:pt x="6981" y="15379"/>
                    </a:cubicBezTo>
                    <a:cubicBezTo>
                      <a:pt x="4279" y="15144"/>
                      <a:pt x="34" y="10664"/>
                      <a:pt x="0" y="8080"/>
                    </a:cubicBezTo>
                    <a:cubicBezTo>
                      <a:pt x="-33" y="5546"/>
                      <a:pt x="4011" y="1502"/>
                      <a:pt x="6947" y="731"/>
                    </a:cubicBezTo>
                    <a:cubicBezTo>
                      <a:pt x="11629" y="-512"/>
                      <a:pt x="16881" y="395"/>
                      <a:pt x="21898" y="395"/>
                    </a:cubicBezTo>
                    <a:cubicBezTo>
                      <a:pt x="21898" y="378"/>
                      <a:pt x="21898" y="361"/>
                      <a:pt x="21898" y="344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25" name="Graphic 1132">
                <a:extLst>
                  <a:ext uri="{FF2B5EF4-FFF2-40B4-BE49-F238E27FC236}">
                    <a16:creationId xmlns:a16="http://schemas.microsoft.com/office/drawing/2014/main" id="{0921FBEB-845F-4B28-BCF8-B07A98FE1263}"/>
                  </a:ext>
                </a:extLst>
              </p:cNvPr>
              <p:cNvSpPr/>
              <p:nvPr/>
            </p:nvSpPr>
            <p:spPr>
              <a:xfrm>
                <a:off x="-1321546" y="4131110"/>
                <a:ext cx="111353" cy="239749"/>
              </a:xfrm>
              <a:custGeom>
                <a:avLst/>
                <a:gdLst>
                  <a:gd name="connsiteX0" fmla="*/ 63923 w 111353"/>
                  <a:gd name="connsiteY0" fmla="*/ 67741 h 239749"/>
                  <a:gd name="connsiteX1" fmla="*/ 63839 w 111353"/>
                  <a:gd name="connsiteY1" fmla="*/ 123065 h 239749"/>
                  <a:gd name="connsiteX2" fmla="*/ 69896 w 111353"/>
                  <a:gd name="connsiteY2" fmla="*/ 131002 h 239749"/>
                  <a:gd name="connsiteX3" fmla="*/ 110991 w 111353"/>
                  <a:gd name="connsiteY3" fmla="*/ 190353 h 239749"/>
                  <a:gd name="connsiteX4" fmla="*/ 58117 w 111353"/>
                  <a:gd name="connsiteY4" fmla="*/ 239720 h 239749"/>
                  <a:gd name="connsiteX5" fmla="*/ 846 w 111353"/>
                  <a:gd name="connsiteY5" fmla="*/ 193541 h 239749"/>
                  <a:gd name="connsiteX6" fmla="*/ 40783 w 111353"/>
                  <a:gd name="connsiteY6" fmla="*/ 131170 h 239749"/>
                  <a:gd name="connsiteX7" fmla="*/ 47596 w 111353"/>
                  <a:gd name="connsiteY7" fmla="*/ 122176 h 239749"/>
                  <a:gd name="connsiteX8" fmla="*/ 47495 w 111353"/>
                  <a:gd name="connsiteY8" fmla="*/ 15723 h 239749"/>
                  <a:gd name="connsiteX9" fmla="*/ 47696 w 111353"/>
                  <a:gd name="connsiteY9" fmla="*/ 9129 h 239749"/>
                  <a:gd name="connsiteX10" fmla="*/ 55684 w 111353"/>
                  <a:gd name="connsiteY10" fmla="*/ 0 h 239749"/>
                  <a:gd name="connsiteX11" fmla="*/ 63587 w 111353"/>
                  <a:gd name="connsiteY11" fmla="*/ 9179 h 239749"/>
                  <a:gd name="connsiteX12" fmla="*/ 63889 w 111353"/>
                  <a:gd name="connsiteY12" fmla="*/ 18274 h 239749"/>
                  <a:gd name="connsiteX13" fmla="*/ 63923 w 111353"/>
                  <a:gd name="connsiteY13" fmla="*/ 67741 h 239749"/>
                  <a:gd name="connsiteX14" fmla="*/ 94680 w 111353"/>
                  <a:gd name="connsiteY14" fmla="*/ 184900 h 239749"/>
                  <a:gd name="connsiteX15" fmla="*/ 55902 w 111353"/>
                  <a:gd name="connsiteY15" fmla="*/ 145231 h 239749"/>
                  <a:gd name="connsiteX16" fmla="*/ 16620 w 111353"/>
                  <a:gd name="connsiteY16" fmla="*/ 183691 h 239749"/>
                  <a:gd name="connsiteX17" fmla="*/ 55499 w 111353"/>
                  <a:gd name="connsiteY17" fmla="*/ 223275 h 239749"/>
                  <a:gd name="connsiteX18" fmla="*/ 94680 w 111353"/>
                  <a:gd name="connsiteY18" fmla="*/ 184900 h 239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1353" h="239749">
                    <a:moveTo>
                      <a:pt x="63923" y="67741"/>
                    </a:moveTo>
                    <a:cubicBezTo>
                      <a:pt x="63923" y="86182"/>
                      <a:pt x="64040" y="104624"/>
                      <a:pt x="63839" y="123065"/>
                    </a:cubicBezTo>
                    <a:cubicBezTo>
                      <a:pt x="63788" y="127663"/>
                      <a:pt x="64963" y="129659"/>
                      <a:pt x="69896" y="131002"/>
                    </a:cubicBezTo>
                    <a:cubicBezTo>
                      <a:pt x="96828" y="138285"/>
                      <a:pt x="114112" y="163639"/>
                      <a:pt x="110991" y="190353"/>
                    </a:cubicBezTo>
                    <a:cubicBezTo>
                      <a:pt x="107819" y="217503"/>
                      <a:pt x="84931" y="238881"/>
                      <a:pt x="58117" y="239720"/>
                    </a:cubicBezTo>
                    <a:cubicBezTo>
                      <a:pt x="29792" y="240609"/>
                      <a:pt x="5948" y="221379"/>
                      <a:pt x="846" y="193541"/>
                    </a:cubicBezTo>
                    <a:cubicBezTo>
                      <a:pt x="-4137" y="166374"/>
                      <a:pt x="13364" y="138502"/>
                      <a:pt x="40783" y="131170"/>
                    </a:cubicBezTo>
                    <a:cubicBezTo>
                      <a:pt x="46438" y="129659"/>
                      <a:pt x="47629" y="127428"/>
                      <a:pt x="47596" y="122176"/>
                    </a:cubicBezTo>
                    <a:cubicBezTo>
                      <a:pt x="47411" y="86686"/>
                      <a:pt x="47495" y="51213"/>
                      <a:pt x="47495" y="15723"/>
                    </a:cubicBezTo>
                    <a:cubicBezTo>
                      <a:pt x="47495" y="13491"/>
                      <a:pt x="46689" y="10723"/>
                      <a:pt x="47696" y="9129"/>
                    </a:cubicBezTo>
                    <a:cubicBezTo>
                      <a:pt x="49844" y="5756"/>
                      <a:pt x="52965" y="3004"/>
                      <a:pt x="55684" y="0"/>
                    </a:cubicBezTo>
                    <a:cubicBezTo>
                      <a:pt x="58402" y="3020"/>
                      <a:pt x="61808" y="5689"/>
                      <a:pt x="63587" y="9179"/>
                    </a:cubicBezTo>
                    <a:cubicBezTo>
                      <a:pt x="64845" y="11629"/>
                      <a:pt x="63889" y="15203"/>
                      <a:pt x="63889" y="18274"/>
                    </a:cubicBezTo>
                    <a:cubicBezTo>
                      <a:pt x="63939" y="34785"/>
                      <a:pt x="63923" y="51263"/>
                      <a:pt x="63923" y="67741"/>
                    </a:cubicBezTo>
                    <a:close/>
                    <a:moveTo>
                      <a:pt x="94680" y="184900"/>
                    </a:moveTo>
                    <a:cubicBezTo>
                      <a:pt x="94882" y="162683"/>
                      <a:pt x="77917" y="145332"/>
                      <a:pt x="55902" y="145231"/>
                    </a:cubicBezTo>
                    <a:cubicBezTo>
                      <a:pt x="34205" y="145131"/>
                      <a:pt x="17056" y="161927"/>
                      <a:pt x="16620" y="183691"/>
                    </a:cubicBezTo>
                    <a:cubicBezTo>
                      <a:pt x="16183" y="205572"/>
                      <a:pt x="33500" y="223191"/>
                      <a:pt x="55499" y="223275"/>
                    </a:cubicBezTo>
                    <a:cubicBezTo>
                      <a:pt x="77296" y="223359"/>
                      <a:pt x="94479" y="206529"/>
                      <a:pt x="94680" y="184900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3340F7B-25C1-4D74-8A18-EAC2ACFD8C0B}"/>
              </a:ext>
            </a:extLst>
          </p:cNvPr>
          <p:cNvGrpSpPr/>
          <p:nvPr/>
        </p:nvGrpSpPr>
        <p:grpSpPr>
          <a:xfrm>
            <a:off x="2723626" y="4384540"/>
            <a:ext cx="2165112" cy="2065975"/>
            <a:chOff x="2264850" y="4118622"/>
            <a:chExt cx="1956929" cy="1867325"/>
          </a:xfrm>
        </p:grpSpPr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6B335196-4DDC-46B6-84E4-00AAD0A93E10}"/>
                </a:ext>
              </a:extLst>
            </p:cNvPr>
            <p:cNvGrpSpPr/>
            <p:nvPr/>
          </p:nvGrpSpPr>
          <p:grpSpPr>
            <a:xfrm>
              <a:off x="2264850" y="4118622"/>
              <a:ext cx="1956929" cy="1867325"/>
              <a:chOff x="426454" y="1618982"/>
              <a:chExt cx="1956929" cy="1867325"/>
            </a:xfrm>
          </p:grpSpPr>
          <p:sp>
            <p:nvSpPr>
              <p:cNvPr id="234" name="Rectangle: Rounded Corners 233">
                <a:extLst>
                  <a:ext uri="{FF2B5EF4-FFF2-40B4-BE49-F238E27FC236}">
                    <a16:creationId xmlns:a16="http://schemas.microsoft.com/office/drawing/2014/main" id="{21E7E609-2CC9-4E7C-8F3E-A87321B50C15}"/>
                  </a:ext>
                </a:extLst>
              </p:cNvPr>
              <p:cNvSpPr/>
              <p:nvPr/>
            </p:nvSpPr>
            <p:spPr>
              <a:xfrm>
                <a:off x="426454" y="1618983"/>
                <a:ext cx="1956929" cy="1867324"/>
              </a:xfrm>
              <a:prstGeom prst="roundRect">
                <a:avLst>
                  <a:gd name="adj" fmla="val 6925"/>
                </a:avLst>
              </a:prstGeom>
              <a:solidFill>
                <a:schemeClr val="bg1"/>
              </a:solidFill>
              <a:ln w="6350">
                <a:solidFill>
                  <a:srgbClr val="9C339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ptos Display" panose="020B0004020202020204" pitchFamily="34" charset="0"/>
                </a:endParaRPr>
              </a:p>
            </p:txBody>
          </p:sp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2F971442-41BF-495F-BCBD-F105DB292875}"/>
                  </a:ext>
                </a:extLst>
              </p:cNvPr>
              <p:cNvSpPr txBox="1"/>
              <p:nvPr/>
            </p:nvSpPr>
            <p:spPr>
              <a:xfrm>
                <a:off x="478482" y="2274548"/>
                <a:ext cx="1825953" cy="361638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spAutoFit/>
              </a:bodyPr>
              <a:lstStyle/>
              <a:p>
                <a:r>
                  <a:rPr lang="en-US" sz="2000" i="0" u="none" strike="noStrike" dirty="0">
                    <a:solidFill>
                      <a:srgbClr val="000000"/>
                    </a:solidFill>
                    <a:effectLst/>
                    <a:latin typeface="Aptos Display" panose="020B0004020202020204" pitchFamily="34" charset="0"/>
                    <a:cs typeface="Arial" panose="020B0604020202020204" pitchFamily="34" charset="0"/>
                  </a:rPr>
                  <a:t>Prompt Chaining</a:t>
                </a:r>
              </a:p>
            </p:txBody>
          </p:sp>
          <p:sp>
            <p:nvSpPr>
              <p:cNvPr id="236" name="Rectangle: Top Corners Rounded 235">
                <a:extLst>
                  <a:ext uri="{FF2B5EF4-FFF2-40B4-BE49-F238E27FC236}">
                    <a16:creationId xmlns:a16="http://schemas.microsoft.com/office/drawing/2014/main" id="{9B2171F6-B7D9-4FA3-B6C5-CC776A7C916B}"/>
                  </a:ext>
                </a:extLst>
              </p:cNvPr>
              <p:cNvSpPr/>
              <p:nvPr/>
            </p:nvSpPr>
            <p:spPr>
              <a:xfrm>
                <a:off x="576974" y="1618982"/>
                <a:ext cx="506494" cy="587170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9C3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grpSp>
          <p:nvGrpSpPr>
            <p:cNvPr id="1026" name="Graphic 1132">
              <a:extLst>
                <a:ext uri="{FF2B5EF4-FFF2-40B4-BE49-F238E27FC236}">
                  <a16:creationId xmlns:a16="http://schemas.microsoft.com/office/drawing/2014/main" id="{31EFD15E-35C0-4C0A-A1FC-B2EEA1180CBC}"/>
                </a:ext>
              </a:extLst>
            </p:cNvPr>
            <p:cNvGrpSpPr/>
            <p:nvPr/>
          </p:nvGrpSpPr>
          <p:grpSpPr>
            <a:xfrm>
              <a:off x="2506044" y="4273639"/>
              <a:ext cx="363432" cy="278081"/>
              <a:chOff x="-1462113" y="4729698"/>
              <a:chExt cx="429523" cy="328651"/>
            </a:xfrm>
            <a:solidFill>
              <a:schemeClr val="bg1"/>
            </a:solidFill>
          </p:grpSpPr>
          <p:sp>
            <p:nvSpPr>
              <p:cNvPr id="1027" name="Graphic 1132">
                <a:extLst>
                  <a:ext uri="{FF2B5EF4-FFF2-40B4-BE49-F238E27FC236}">
                    <a16:creationId xmlns:a16="http://schemas.microsoft.com/office/drawing/2014/main" id="{F7E70D34-5FFD-4C8A-B409-2E70323ECEF5}"/>
                  </a:ext>
                </a:extLst>
              </p:cNvPr>
              <p:cNvSpPr/>
              <p:nvPr/>
            </p:nvSpPr>
            <p:spPr>
              <a:xfrm>
                <a:off x="-1461988" y="4862315"/>
                <a:ext cx="429397" cy="63485"/>
              </a:xfrm>
              <a:custGeom>
                <a:avLst/>
                <a:gdLst>
                  <a:gd name="connsiteX0" fmla="*/ 229215 w 429397"/>
                  <a:gd name="connsiteY0" fmla="*/ 38327 h 63485"/>
                  <a:gd name="connsiteX1" fmla="*/ 173489 w 429397"/>
                  <a:gd name="connsiteY1" fmla="*/ 52070 h 63485"/>
                  <a:gd name="connsiteX2" fmla="*/ 170670 w 429397"/>
                  <a:gd name="connsiteY2" fmla="*/ 47975 h 63485"/>
                  <a:gd name="connsiteX3" fmla="*/ 153789 w 429397"/>
                  <a:gd name="connsiteY3" fmla="*/ 38192 h 63485"/>
                  <a:gd name="connsiteX4" fmla="*/ 104305 w 429397"/>
                  <a:gd name="connsiteY4" fmla="*/ 38495 h 63485"/>
                  <a:gd name="connsiteX5" fmla="*/ 97391 w 429397"/>
                  <a:gd name="connsiteY5" fmla="*/ 42186 h 63485"/>
                  <a:gd name="connsiteX6" fmla="*/ 66298 w 429397"/>
                  <a:gd name="connsiteY6" fmla="*/ 63396 h 63485"/>
                  <a:gd name="connsiteX7" fmla="*/ 35893 w 429397"/>
                  <a:gd name="connsiteY7" fmla="*/ 38327 h 63485"/>
                  <a:gd name="connsiteX8" fmla="*/ 9128 w 429397"/>
                  <a:gd name="connsiteY8" fmla="*/ 38025 h 63485"/>
                  <a:gd name="connsiteX9" fmla="*/ 0 w 429397"/>
                  <a:gd name="connsiteY9" fmla="*/ 31866 h 63485"/>
                  <a:gd name="connsiteX10" fmla="*/ 8961 w 429397"/>
                  <a:gd name="connsiteY10" fmla="*/ 25607 h 63485"/>
                  <a:gd name="connsiteX11" fmla="*/ 35842 w 429397"/>
                  <a:gd name="connsiteY11" fmla="*/ 25306 h 63485"/>
                  <a:gd name="connsiteX12" fmla="*/ 57086 w 429397"/>
                  <a:gd name="connsiteY12" fmla="*/ 1746 h 63485"/>
                  <a:gd name="connsiteX13" fmla="*/ 95915 w 429397"/>
                  <a:gd name="connsiteY13" fmla="*/ 19063 h 63485"/>
                  <a:gd name="connsiteX14" fmla="*/ 105748 w 429397"/>
                  <a:gd name="connsiteY14" fmla="*/ 25390 h 63485"/>
                  <a:gd name="connsiteX15" fmla="*/ 159427 w 429397"/>
                  <a:gd name="connsiteY15" fmla="*/ 25356 h 63485"/>
                  <a:gd name="connsiteX16" fmla="*/ 168740 w 429397"/>
                  <a:gd name="connsiteY16" fmla="*/ 19584 h 63485"/>
                  <a:gd name="connsiteX17" fmla="*/ 197400 w 429397"/>
                  <a:gd name="connsiteY17" fmla="*/ 119 h 63485"/>
                  <a:gd name="connsiteX18" fmla="*/ 226799 w 429397"/>
                  <a:gd name="connsiteY18" fmla="*/ 19718 h 63485"/>
                  <a:gd name="connsiteX19" fmla="*/ 235273 w 429397"/>
                  <a:gd name="connsiteY19" fmla="*/ 25373 h 63485"/>
                  <a:gd name="connsiteX20" fmla="*/ 290630 w 429397"/>
                  <a:gd name="connsiteY20" fmla="*/ 25087 h 63485"/>
                  <a:gd name="connsiteX21" fmla="*/ 298232 w 429397"/>
                  <a:gd name="connsiteY21" fmla="*/ 21027 h 63485"/>
                  <a:gd name="connsiteX22" fmla="*/ 328687 w 429397"/>
                  <a:gd name="connsiteY22" fmla="*/ 152 h 63485"/>
                  <a:gd name="connsiteX23" fmla="*/ 358757 w 429397"/>
                  <a:gd name="connsiteY23" fmla="*/ 22688 h 63485"/>
                  <a:gd name="connsiteX24" fmla="*/ 359949 w 429397"/>
                  <a:gd name="connsiteY24" fmla="*/ 25020 h 63485"/>
                  <a:gd name="connsiteX25" fmla="*/ 407101 w 429397"/>
                  <a:gd name="connsiteY25" fmla="*/ 25020 h 63485"/>
                  <a:gd name="connsiteX26" fmla="*/ 395707 w 429397"/>
                  <a:gd name="connsiteY26" fmla="*/ 12821 h 63485"/>
                  <a:gd name="connsiteX27" fmla="*/ 394952 w 429397"/>
                  <a:gd name="connsiteY27" fmla="*/ 3408 h 63485"/>
                  <a:gd name="connsiteX28" fmla="*/ 404349 w 429397"/>
                  <a:gd name="connsiteY28" fmla="*/ 4482 h 63485"/>
                  <a:gd name="connsiteX29" fmla="*/ 426481 w 429397"/>
                  <a:gd name="connsiteY29" fmla="*/ 26195 h 63485"/>
                  <a:gd name="connsiteX30" fmla="*/ 426767 w 429397"/>
                  <a:gd name="connsiteY30" fmla="*/ 37068 h 63485"/>
                  <a:gd name="connsiteX31" fmla="*/ 404030 w 429397"/>
                  <a:gd name="connsiteY31" fmla="*/ 59386 h 63485"/>
                  <a:gd name="connsiteX32" fmla="*/ 394633 w 429397"/>
                  <a:gd name="connsiteY32" fmla="*/ 59856 h 63485"/>
                  <a:gd name="connsiteX33" fmla="*/ 395405 w 429397"/>
                  <a:gd name="connsiteY33" fmla="*/ 51063 h 63485"/>
                  <a:gd name="connsiteX34" fmla="*/ 406446 w 429397"/>
                  <a:gd name="connsiteY34" fmla="*/ 40861 h 63485"/>
                  <a:gd name="connsiteX35" fmla="*/ 405574 w 429397"/>
                  <a:gd name="connsiteY35" fmla="*/ 38327 h 63485"/>
                  <a:gd name="connsiteX36" fmla="*/ 395455 w 429397"/>
                  <a:gd name="connsiteY36" fmla="*/ 38327 h 63485"/>
                  <a:gd name="connsiteX37" fmla="*/ 371141 w 429397"/>
                  <a:gd name="connsiteY37" fmla="*/ 38176 h 63485"/>
                  <a:gd name="connsiteX38" fmla="*/ 355418 w 429397"/>
                  <a:gd name="connsiteY38" fmla="*/ 47271 h 63485"/>
                  <a:gd name="connsiteX39" fmla="*/ 327311 w 429397"/>
                  <a:gd name="connsiteY39" fmla="*/ 63447 h 63485"/>
                  <a:gd name="connsiteX40" fmla="*/ 299658 w 429397"/>
                  <a:gd name="connsiteY40" fmla="*/ 44955 h 63485"/>
                  <a:gd name="connsiteX41" fmla="*/ 289204 w 429397"/>
                  <a:gd name="connsiteY41" fmla="*/ 38192 h 63485"/>
                  <a:gd name="connsiteX42" fmla="*/ 229215 w 429397"/>
                  <a:gd name="connsiteY42" fmla="*/ 38327 h 63485"/>
                  <a:gd name="connsiteX43" fmla="*/ 347280 w 429397"/>
                  <a:gd name="connsiteY43" fmla="*/ 32018 h 63485"/>
                  <a:gd name="connsiteX44" fmla="*/ 328268 w 429397"/>
                  <a:gd name="connsiteY44" fmla="*/ 12938 h 63485"/>
                  <a:gd name="connsiteX45" fmla="*/ 309021 w 429397"/>
                  <a:gd name="connsiteY45" fmla="*/ 31967 h 63485"/>
                  <a:gd name="connsiteX46" fmla="*/ 327815 w 429397"/>
                  <a:gd name="connsiteY46" fmla="*/ 50644 h 63485"/>
                  <a:gd name="connsiteX47" fmla="*/ 347280 w 429397"/>
                  <a:gd name="connsiteY47" fmla="*/ 32018 h 63485"/>
                  <a:gd name="connsiteX48" fmla="*/ 67221 w 429397"/>
                  <a:gd name="connsiteY48" fmla="*/ 50627 h 63485"/>
                  <a:gd name="connsiteX49" fmla="*/ 86182 w 429397"/>
                  <a:gd name="connsiteY49" fmla="*/ 31564 h 63485"/>
                  <a:gd name="connsiteX50" fmla="*/ 66801 w 429397"/>
                  <a:gd name="connsiteY50" fmla="*/ 12938 h 63485"/>
                  <a:gd name="connsiteX51" fmla="*/ 48377 w 429397"/>
                  <a:gd name="connsiteY51" fmla="*/ 31581 h 63485"/>
                  <a:gd name="connsiteX52" fmla="*/ 67221 w 429397"/>
                  <a:gd name="connsiteY52" fmla="*/ 50627 h 63485"/>
                  <a:gd name="connsiteX53" fmla="*/ 197870 w 429397"/>
                  <a:gd name="connsiteY53" fmla="*/ 12938 h 63485"/>
                  <a:gd name="connsiteX54" fmla="*/ 178791 w 429397"/>
                  <a:gd name="connsiteY54" fmla="*/ 31850 h 63485"/>
                  <a:gd name="connsiteX55" fmla="*/ 197165 w 429397"/>
                  <a:gd name="connsiteY55" fmla="*/ 50627 h 63485"/>
                  <a:gd name="connsiteX56" fmla="*/ 216563 w 429397"/>
                  <a:gd name="connsiteY56" fmla="*/ 32118 h 63485"/>
                  <a:gd name="connsiteX57" fmla="*/ 197870 w 429397"/>
                  <a:gd name="connsiteY57" fmla="*/ 12938 h 63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429397" h="63485">
                    <a:moveTo>
                      <a:pt x="229215" y="38327"/>
                    </a:moveTo>
                    <a:cubicBezTo>
                      <a:pt x="220272" y="66618"/>
                      <a:pt x="189312" y="70830"/>
                      <a:pt x="173489" y="52070"/>
                    </a:cubicBezTo>
                    <a:cubicBezTo>
                      <a:pt x="172415" y="50794"/>
                      <a:pt x="170972" y="49469"/>
                      <a:pt x="170670" y="47975"/>
                    </a:cubicBezTo>
                    <a:cubicBezTo>
                      <a:pt x="168757" y="38092"/>
                      <a:pt x="161827" y="37975"/>
                      <a:pt x="153789" y="38192"/>
                    </a:cubicBezTo>
                    <a:cubicBezTo>
                      <a:pt x="137311" y="38646"/>
                      <a:pt x="120800" y="38176"/>
                      <a:pt x="104305" y="38495"/>
                    </a:cubicBezTo>
                    <a:cubicBezTo>
                      <a:pt x="101905" y="38545"/>
                      <a:pt x="98230" y="40256"/>
                      <a:pt x="97391" y="42186"/>
                    </a:cubicBezTo>
                    <a:cubicBezTo>
                      <a:pt x="91384" y="55912"/>
                      <a:pt x="81232" y="63849"/>
                      <a:pt x="66298" y="63396"/>
                    </a:cubicBezTo>
                    <a:cubicBezTo>
                      <a:pt x="50609" y="62909"/>
                      <a:pt x="40708" y="53748"/>
                      <a:pt x="35893" y="38327"/>
                    </a:cubicBezTo>
                    <a:cubicBezTo>
                      <a:pt x="26932" y="38327"/>
                      <a:pt x="17955" y="38881"/>
                      <a:pt x="9128" y="38025"/>
                    </a:cubicBezTo>
                    <a:cubicBezTo>
                      <a:pt x="5923" y="37706"/>
                      <a:pt x="3037" y="34031"/>
                      <a:pt x="0" y="31866"/>
                    </a:cubicBezTo>
                    <a:cubicBezTo>
                      <a:pt x="2987" y="29685"/>
                      <a:pt x="5806" y="25910"/>
                      <a:pt x="8961" y="25607"/>
                    </a:cubicBezTo>
                    <a:cubicBezTo>
                      <a:pt x="17787" y="24735"/>
                      <a:pt x="26764" y="25306"/>
                      <a:pt x="35842" y="25306"/>
                    </a:cubicBezTo>
                    <a:cubicBezTo>
                      <a:pt x="39349" y="13794"/>
                      <a:pt x="45927" y="5555"/>
                      <a:pt x="57086" y="1746"/>
                    </a:cubicBezTo>
                    <a:cubicBezTo>
                      <a:pt x="72708" y="-3573"/>
                      <a:pt x="89387" y="3559"/>
                      <a:pt x="95915" y="19063"/>
                    </a:cubicBezTo>
                    <a:cubicBezTo>
                      <a:pt x="98079" y="24198"/>
                      <a:pt x="100630" y="25474"/>
                      <a:pt x="105748" y="25390"/>
                    </a:cubicBezTo>
                    <a:cubicBezTo>
                      <a:pt x="123635" y="25104"/>
                      <a:pt x="141540" y="25171"/>
                      <a:pt x="159427" y="25356"/>
                    </a:cubicBezTo>
                    <a:cubicBezTo>
                      <a:pt x="164042" y="25406"/>
                      <a:pt x="166693" y="24584"/>
                      <a:pt x="168740" y="19584"/>
                    </a:cubicBezTo>
                    <a:cubicBezTo>
                      <a:pt x="173841" y="7065"/>
                      <a:pt x="183926" y="203"/>
                      <a:pt x="197400" y="119"/>
                    </a:cubicBezTo>
                    <a:cubicBezTo>
                      <a:pt x="211194" y="35"/>
                      <a:pt x="221480" y="6797"/>
                      <a:pt x="226799" y="19718"/>
                    </a:cubicBezTo>
                    <a:cubicBezTo>
                      <a:pt x="228578" y="24047"/>
                      <a:pt x="230709" y="25440"/>
                      <a:pt x="235273" y="25373"/>
                    </a:cubicBezTo>
                    <a:cubicBezTo>
                      <a:pt x="253714" y="25104"/>
                      <a:pt x="272172" y="25423"/>
                      <a:pt x="290630" y="25087"/>
                    </a:cubicBezTo>
                    <a:cubicBezTo>
                      <a:pt x="293265" y="25037"/>
                      <a:pt x="297292" y="23141"/>
                      <a:pt x="298232" y="21027"/>
                    </a:cubicBezTo>
                    <a:cubicBezTo>
                      <a:pt x="304155" y="7586"/>
                      <a:pt x="314139" y="-49"/>
                      <a:pt x="328687" y="152"/>
                    </a:cubicBezTo>
                    <a:cubicBezTo>
                      <a:pt x="343655" y="353"/>
                      <a:pt x="353606" y="8643"/>
                      <a:pt x="358757" y="22688"/>
                    </a:cubicBezTo>
                    <a:cubicBezTo>
                      <a:pt x="359026" y="23443"/>
                      <a:pt x="359479" y="24114"/>
                      <a:pt x="359949" y="25020"/>
                    </a:cubicBezTo>
                    <a:cubicBezTo>
                      <a:pt x="375000" y="25020"/>
                      <a:pt x="390035" y="25020"/>
                      <a:pt x="407101" y="25020"/>
                    </a:cubicBezTo>
                    <a:cubicBezTo>
                      <a:pt x="402520" y="20272"/>
                      <a:pt x="398392" y="17016"/>
                      <a:pt x="395707" y="12821"/>
                    </a:cubicBezTo>
                    <a:cubicBezTo>
                      <a:pt x="394213" y="10472"/>
                      <a:pt x="395120" y="6596"/>
                      <a:pt x="394952" y="3408"/>
                    </a:cubicBezTo>
                    <a:cubicBezTo>
                      <a:pt x="398140" y="3693"/>
                      <a:pt x="402385" y="2770"/>
                      <a:pt x="404349" y="4482"/>
                    </a:cubicBezTo>
                    <a:cubicBezTo>
                      <a:pt x="412118" y="11277"/>
                      <a:pt x="419132" y="18929"/>
                      <a:pt x="426481" y="26195"/>
                    </a:cubicBezTo>
                    <a:cubicBezTo>
                      <a:pt x="430140" y="29802"/>
                      <a:pt x="430492" y="33326"/>
                      <a:pt x="426767" y="37068"/>
                    </a:cubicBezTo>
                    <a:cubicBezTo>
                      <a:pt x="419249" y="44569"/>
                      <a:pt x="412017" y="52405"/>
                      <a:pt x="404030" y="59386"/>
                    </a:cubicBezTo>
                    <a:cubicBezTo>
                      <a:pt x="402184" y="60997"/>
                      <a:pt x="397838" y="59772"/>
                      <a:pt x="394633" y="59856"/>
                    </a:cubicBezTo>
                    <a:cubicBezTo>
                      <a:pt x="394818" y="56869"/>
                      <a:pt x="393911" y="53060"/>
                      <a:pt x="395405" y="51063"/>
                    </a:cubicBezTo>
                    <a:cubicBezTo>
                      <a:pt x="398375" y="47136"/>
                      <a:pt x="402687" y="44200"/>
                      <a:pt x="406446" y="40861"/>
                    </a:cubicBezTo>
                    <a:cubicBezTo>
                      <a:pt x="406161" y="40022"/>
                      <a:pt x="405859" y="39166"/>
                      <a:pt x="405574" y="38327"/>
                    </a:cubicBezTo>
                    <a:cubicBezTo>
                      <a:pt x="402201" y="38327"/>
                      <a:pt x="398828" y="38327"/>
                      <a:pt x="395455" y="38327"/>
                    </a:cubicBezTo>
                    <a:cubicBezTo>
                      <a:pt x="387350" y="38327"/>
                      <a:pt x="379195" y="38830"/>
                      <a:pt x="371141" y="38176"/>
                    </a:cubicBezTo>
                    <a:cubicBezTo>
                      <a:pt x="363405" y="37555"/>
                      <a:pt x="358959" y="39485"/>
                      <a:pt x="355418" y="47271"/>
                    </a:cubicBezTo>
                    <a:cubicBezTo>
                      <a:pt x="350250" y="58631"/>
                      <a:pt x="339678" y="63799"/>
                      <a:pt x="327311" y="63447"/>
                    </a:cubicBezTo>
                    <a:cubicBezTo>
                      <a:pt x="314542" y="63077"/>
                      <a:pt x="304759" y="56684"/>
                      <a:pt x="299658" y="44955"/>
                    </a:cubicBezTo>
                    <a:cubicBezTo>
                      <a:pt x="297342" y="39636"/>
                      <a:pt x="294725" y="38109"/>
                      <a:pt x="289204" y="38192"/>
                    </a:cubicBezTo>
                    <a:cubicBezTo>
                      <a:pt x="269420" y="38528"/>
                      <a:pt x="249586" y="38327"/>
                      <a:pt x="229215" y="38327"/>
                    </a:cubicBezTo>
                    <a:close/>
                    <a:moveTo>
                      <a:pt x="347280" y="32018"/>
                    </a:moveTo>
                    <a:cubicBezTo>
                      <a:pt x="347397" y="21328"/>
                      <a:pt x="339041" y="12938"/>
                      <a:pt x="328268" y="12938"/>
                    </a:cubicBezTo>
                    <a:cubicBezTo>
                      <a:pt x="317579" y="12922"/>
                      <a:pt x="308887" y="21530"/>
                      <a:pt x="309021" y="31967"/>
                    </a:cubicBezTo>
                    <a:cubicBezTo>
                      <a:pt x="309155" y="42170"/>
                      <a:pt x="317495" y="50459"/>
                      <a:pt x="327815" y="50644"/>
                    </a:cubicBezTo>
                    <a:cubicBezTo>
                      <a:pt x="338604" y="50845"/>
                      <a:pt x="347162" y="42656"/>
                      <a:pt x="347280" y="32018"/>
                    </a:cubicBezTo>
                    <a:close/>
                    <a:moveTo>
                      <a:pt x="67221" y="50627"/>
                    </a:moveTo>
                    <a:cubicBezTo>
                      <a:pt x="78111" y="50610"/>
                      <a:pt x="86300" y="42388"/>
                      <a:pt x="86182" y="31564"/>
                    </a:cubicBezTo>
                    <a:cubicBezTo>
                      <a:pt x="86065" y="20708"/>
                      <a:pt x="77775" y="12754"/>
                      <a:pt x="66801" y="12938"/>
                    </a:cubicBezTo>
                    <a:cubicBezTo>
                      <a:pt x="56280" y="13106"/>
                      <a:pt x="48461" y="21027"/>
                      <a:pt x="48377" y="31581"/>
                    </a:cubicBezTo>
                    <a:cubicBezTo>
                      <a:pt x="48293" y="42539"/>
                      <a:pt x="56297" y="50644"/>
                      <a:pt x="67221" y="50627"/>
                    </a:cubicBezTo>
                    <a:close/>
                    <a:moveTo>
                      <a:pt x="197870" y="12938"/>
                    </a:moveTo>
                    <a:cubicBezTo>
                      <a:pt x="186930" y="12872"/>
                      <a:pt x="178758" y="20976"/>
                      <a:pt x="178791" y="31850"/>
                    </a:cubicBezTo>
                    <a:cubicBezTo>
                      <a:pt x="178825" y="42354"/>
                      <a:pt x="186695" y="50392"/>
                      <a:pt x="197165" y="50627"/>
                    </a:cubicBezTo>
                    <a:cubicBezTo>
                      <a:pt x="208123" y="50878"/>
                      <a:pt x="216429" y="42958"/>
                      <a:pt x="216563" y="32118"/>
                    </a:cubicBezTo>
                    <a:cubicBezTo>
                      <a:pt x="216714" y="21144"/>
                      <a:pt x="208777" y="13006"/>
                      <a:pt x="197870" y="12938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28" name="Graphic 1132">
                <a:extLst>
                  <a:ext uri="{FF2B5EF4-FFF2-40B4-BE49-F238E27FC236}">
                    <a16:creationId xmlns:a16="http://schemas.microsoft.com/office/drawing/2014/main" id="{FC60C920-325B-4EDA-A60E-2B524A311911}"/>
                  </a:ext>
                </a:extLst>
              </p:cNvPr>
              <p:cNvSpPr/>
              <p:nvPr/>
            </p:nvSpPr>
            <p:spPr>
              <a:xfrm>
                <a:off x="-1462113" y="4729698"/>
                <a:ext cx="134542" cy="116595"/>
              </a:xfrm>
              <a:custGeom>
                <a:avLst/>
                <a:gdLst>
                  <a:gd name="connsiteX0" fmla="*/ 69461 w 134542"/>
                  <a:gd name="connsiteY0" fmla="*/ 102969 h 116595"/>
                  <a:gd name="connsiteX1" fmla="*/ 72817 w 134542"/>
                  <a:gd name="connsiteY1" fmla="*/ 99327 h 116595"/>
                  <a:gd name="connsiteX2" fmla="*/ 109163 w 134542"/>
                  <a:gd name="connsiteY2" fmla="*/ 81775 h 116595"/>
                  <a:gd name="connsiteX3" fmla="*/ 122285 w 134542"/>
                  <a:gd name="connsiteY3" fmla="*/ 69039 h 116595"/>
                  <a:gd name="connsiteX4" fmla="*/ 122285 w 134542"/>
                  <a:gd name="connsiteY4" fmla="*/ 13263 h 116595"/>
                  <a:gd name="connsiteX5" fmla="*/ 91778 w 134542"/>
                  <a:gd name="connsiteY5" fmla="*/ 13263 h 116595"/>
                  <a:gd name="connsiteX6" fmla="*/ 75905 w 134542"/>
                  <a:gd name="connsiteY6" fmla="*/ 12944 h 116595"/>
                  <a:gd name="connsiteX7" fmla="*/ 68941 w 134542"/>
                  <a:gd name="connsiteY7" fmla="*/ 7171 h 116595"/>
                  <a:gd name="connsiteX8" fmla="*/ 75921 w 134542"/>
                  <a:gd name="connsiteY8" fmla="*/ 610 h 116595"/>
                  <a:gd name="connsiteX9" fmla="*/ 97668 w 134542"/>
                  <a:gd name="connsiteY9" fmla="*/ 241 h 116595"/>
                  <a:gd name="connsiteX10" fmla="*/ 118626 w 134542"/>
                  <a:gd name="connsiteY10" fmla="*/ 308 h 116595"/>
                  <a:gd name="connsiteX11" fmla="*/ 134417 w 134542"/>
                  <a:gd name="connsiteY11" fmla="*/ 15981 h 116595"/>
                  <a:gd name="connsiteX12" fmla="*/ 134417 w 134542"/>
                  <a:gd name="connsiteY12" fmla="*/ 78839 h 116595"/>
                  <a:gd name="connsiteX13" fmla="*/ 119516 w 134542"/>
                  <a:gd name="connsiteY13" fmla="*/ 94176 h 116595"/>
                  <a:gd name="connsiteX14" fmla="*/ 115321 w 134542"/>
                  <a:gd name="connsiteY14" fmla="*/ 94193 h 116595"/>
                  <a:gd name="connsiteX15" fmla="*/ 80418 w 134542"/>
                  <a:gd name="connsiteY15" fmla="*/ 109546 h 116595"/>
                  <a:gd name="connsiteX16" fmla="*/ 56876 w 134542"/>
                  <a:gd name="connsiteY16" fmla="*/ 109026 h 116595"/>
                  <a:gd name="connsiteX17" fmla="*/ 24256 w 134542"/>
                  <a:gd name="connsiteY17" fmla="*/ 94159 h 116595"/>
                  <a:gd name="connsiteX18" fmla="*/ 15043 w 134542"/>
                  <a:gd name="connsiteY18" fmla="*/ 94159 h 116595"/>
                  <a:gd name="connsiteX19" fmla="*/ 109 w 134542"/>
                  <a:gd name="connsiteY19" fmla="*/ 78688 h 116595"/>
                  <a:gd name="connsiteX20" fmla="*/ 92 w 134542"/>
                  <a:gd name="connsiteY20" fmla="*/ 16669 h 116595"/>
                  <a:gd name="connsiteX21" fmla="*/ 15329 w 134542"/>
                  <a:gd name="connsiteY21" fmla="*/ 359 h 116595"/>
                  <a:gd name="connsiteX22" fmla="*/ 43804 w 134542"/>
                  <a:gd name="connsiteY22" fmla="*/ 560 h 116595"/>
                  <a:gd name="connsiteX23" fmla="*/ 51959 w 134542"/>
                  <a:gd name="connsiteY23" fmla="*/ 6802 h 116595"/>
                  <a:gd name="connsiteX24" fmla="*/ 43704 w 134542"/>
                  <a:gd name="connsiteY24" fmla="*/ 12944 h 116595"/>
                  <a:gd name="connsiteX25" fmla="*/ 18584 w 134542"/>
                  <a:gd name="connsiteY25" fmla="*/ 13195 h 116595"/>
                  <a:gd name="connsiteX26" fmla="*/ 12627 w 134542"/>
                  <a:gd name="connsiteY26" fmla="*/ 19001 h 116595"/>
                  <a:gd name="connsiteX27" fmla="*/ 12929 w 134542"/>
                  <a:gd name="connsiteY27" fmla="*/ 75986 h 116595"/>
                  <a:gd name="connsiteX28" fmla="*/ 18500 w 134542"/>
                  <a:gd name="connsiteY28" fmla="*/ 81993 h 116595"/>
                  <a:gd name="connsiteX29" fmla="*/ 19322 w 134542"/>
                  <a:gd name="connsiteY29" fmla="*/ 82010 h 116595"/>
                  <a:gd name="connsiteX30" fmla="*/ 48352 w 134542"/>
                  <a:gd name="connsiteY30" fmla="*/ 82832 h 116595"/>
                  <a:gd name="connsiteX31" fmla="*/ 69461 w 134542"/>
                  <a:gd name="connsiteY31" fmla="*/ 102969 h 116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34542" h="116595">
                    <a:moveTo>
                      <a:pt x="69461" y="102969"/>
                    </a:moveTo>
                    <a:cubicBezTo>
                      <a:pt x="70652" y="101710"/>
                      <a:pt x="72146" y="100720"/>
                      <a:pt x="72817" y="99327"/>
                    </a:cubicBezTo>
                    <a:cubicBezTo>
                      <a:pt x="80318" y="83789"/>
                      <a:pt x="92886" y="80114"/>
                      <a:pt x="109163" y="81775"/>
                    </a:cubicBezTo>
                    <a:cubicBezTo>
                      <a:pt x="122167" y="83101"/>
                      <a:pt x="122285" y="82044"/>
                      <a:pt x="122285" y="69039"/>
                    </a:cubicBezTo>
                    <a:cubicBezTo>
                      <a:pt x="122285" y="50934"/>
                      <a:pt x="122285" y="32811"/>
                      <a:pt x="122285" y="13263"/>
                    </a:cubicBezTo>
                    <a:cubicBezTo>
                      <a:pt x="111596" y="13263"/>
                      <a:pt x="101679" y="13263"/>
                      <a:pt x="91778" y="13263"/>
                    </a:cubicBezTo>
                    <a:cubicBezTo>
                      <a:pt x="86476" y="13263"/>
                      <a:pt x="81039" y="13883"/>
                      <a:pt x="75905" y="12944"/>
                    </a:cubicBezTo>
                    <a:cubicBezTo>
                      <a:pt x="73320" y="12474"/>
                      <a:pt x="71240" y="9185"/>
                      <a:pt x="68941" y="7171"/>
                    </a:cubicBezTo>
                    <a:cubicBezTo>
                      <a:pt x="71256" y="4889"/>
                      <a:pt x="73354" y="946"/>
                      <a:pt x="75921" y="610"/>
                    </a:cubicBezTo>
                    <a:cubicBezTo>
                      <a:pt x="83070" y="-313"/>
                      <a:pt x="90402" y="241"/>
                      <a:pt x="97668" y="241"/>
                    </a:cubicBezTo>
                    <a:cubicBezTo>
                      <a:pt x="104649" y="241"/>
                      <a:pt x="111646" y="23"/>
                      <a:pt x="118626" y="308"/>
                    </a:cubicBezTo>
                    <a:cubicBezTo>
                      <a:pt x="128711" y="728"/>
                      <a:pt x="134333" y="6215"/>
                      <a:pt x="134417" y="15981"/>
                    </a:cubicBezTo>
                    <a:cubicBezTo>
                      <a:pt x="134584" y="36939"/>
                      <a:pt x="134584" y="57897"/>
                      <a:pt x="134417" y="78839"/>
                    </a:cubicBezTo>
                    <a:cubicBezTo>
                      <a:pt x="134349" y="88622"/>
                      <a:pt x="129131" y="93723"/>
                      <a:pt x="119516" y="94176"/>
                    </a:cubicBezTo>
                    <a:cubicBezTo>
                      <a:pt x="118123" y="94243"/>
                      <a:pt x="116697" y="94360"/>
                      <a:pt x="115321" y="94193"/>
                    </a:cubicBezTo>
                    <a:cubicBezTo>
                      <a:pt x="100588" y="92246"/>
                      <a:pt x="88741" y="94813"/>
                      <a:pt x="80418" y="109546"/>
                    </a:cubicBezTo>
                    <a:cubicBezTo>
                      <a:pt x="74982" y="119178"/>
                      <a:pt x="62380" y="118876"/>
                      <a:pt x="56876" y="109026"/>
                    </a:cubicBezTo>
                    <a:cubicBezTo>
                      <a:pt x="49140" y="95216"/>
                      <a:pt x="38200" y="92464"/>
                      <a:pt x="24256" y="94159"/>
                    </a:cubicBezTo>
                    <a:cubicBezTo>
                      <a:pt x="21235" y="94528"/>
                      <a:pt x="18114" y="94310"/>
                      <a:pt x="15043" y="94159"/>
                    </a:cubicBezTo>
                    <a:cubicBezTo>
                      <a:pt x="5680" y="93723"/>
                      <a:pt x="176" y="88236"/>
                      <a:pt x="109" y="78688"/>
                    </a:cubicBezTo>
                    <a:cubicBezTo>
                      <a:pt x="-42" y="58015"/>
                      <a:pt x="-25" y="37342"/>
                      <a:pt x="92" y="16669"/>
                    </a:cubicBezTo>
                    <a:cubicBezTo>
                      <a:pt x="143" y="6735"/>
                      <a:pt x="5529" y="795"/>
                      <a:pt x="15329" y="359"/>
                    </a:cubicBezTo>
                    <a:cubicBezTo>
                      <a:pt x="24809" y="-61"/>
                      <a:pt x="34374" y="-245"/>
                      <a:pt x="43804" y="560"/>
                    </a:cubicBezTo>
                    <a:cubicBezTo>
                      <a:pt x="46674" y="811"/>
                      <a:pt x="49258" y="4621"/>
                      <a:pt x="51959" y="6802"/>
                    </a:cubicBezTo>
                    <a:cubicBezTo>
                      <a:pt x="49207" y="8950"/>
                      <a:pt x="46623" y="12641"/>
                      <a:pt x="43704" y="12944"/>
                    </a:cubicBezTo>
                    <a:cubicBezTo>
                      <a:pt x="35414" y="13800"/>
                      <a:pt x="26957" y="13413"/>
                      <a:pt x="18584" y="13195"/>
                    </a:cubicBezTo>
                    <a:cubicBezTo>
                      <a:pt x="14255" y="13078"/>
                      <a:pt x="12610" y="14705"/>
                      <a:pt x="12627" y="19001"/>
                    </a:cubicBezTo>
                    <a:cubicBezTo>
                      <a:pt x="12728" y="37996"/>
                      <a:pt x="12493" y="57008"/>
                      <a:pt x="12929" y="75986"/>
                    </a:cubicBezTo>
                    <a:cubicBezTo>
                      <a:pt x="12979" y="78033"/>
                      <a:pt x="16537" y="80014"/>
                      <a:pt x="18500" y="81993"/>
                    </a:cubicBezTo>
                    <a:cubicBezTo>
                      <a:pt x="18634" y="82128"/>
                      <a:pt x="19037" y="82010"/>
                      <a:pt x="19322" y="82010"/>
                    </a:cubicBezTo>
                    <a:cubicBezTo>
                      <a:pt x="29105" y="82044"/>
                      <a:pt x="39928" y="79443"/>
                      <a:pt x="48352" y="82832"/>
                    </a:cubicBezTo>
                    <a:cubicBezTo>
                      <a:pt x="56440" y="86105"/>
                      <a:pt x="62061" y="95552"/>
                      <a:pt x="69461" y="1029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29" name="Graphic 1132">
                <a:extLst>
                  <a:ext uri="{FF2B5EF4-FFF2-40B4-BE49-F238E27FC236}">
                    <a16:creationId xmlns:a16="http://schemas.microsoft.com/office/drawing/2014/main" id="{BD5702F8-491A-4B4C-B0B3-425650659F10}"/>
                  </a:ext>
                </a:extLst>
              </p:cNvPr>
              <p:cNvSpPr/>
              <p:nvPr/>
            </p:nvSpPr>
            <p:spPr>
              <a:xfrm>
                <a:off x="-1200991" y="4729874"/>
                <a:ext cx="135094" cy="116335"/>
              </a:xfrm>
              <a:custGeom>
                <a:avLst/>
                <a:gdLst>
                  <a:gd name="connsiteX0" fmla="*/ 121773 w 135094"/>
                  <a:gd name="connsiteY0" fmla="*/ 13321 h 116335"/>
                  <a:gd name="connsiteX1" fmla="*/ 12451 w 135094"/>
                  <a:gd name="connsiteY1" fmla="*/ 13321 h 116335"/>
                  <a:gd name="connsiteX2" fmla="*/ 12451 w 135094"/>
                  <a:gd name="connsiteY2" fmla="*/ 23138 h 116335"/>
                  <a:gd name="connsiteX3" fmla="*/ 12333 w 135094"/>
                  <a:gd name="connsiteY3" fmla="*/ 74266 h 116335"/>
                  <a:gd name="connsiteX4" fmla="*/ 20019 w 135094"/>
                  <a:gd name="connsiteY4" fmla="*/ 81935 h 116335"/>
                  <a:gd name="connsiteX5" fmla="*/ 49031 w 135094"/>
                  <a:gd name="connsiteY5" fmla="*/ 82740 h 116335"/>
                  <a:gd name="connsiteX6" fmla="*/ 69486 w 135094"/>
                  <a:gd name="connsiteY6" fmla="*/ 103464 h 116335"/>
                  <a:gd name="connsiteX7" fmla="*/ 81115 w 135094"/>
                  <a:gd name="connsiteY7" fmla="*/ 87925 h 116335"/>
                  <a:gd name="connsiteX8" fmla="*/ 93767 w 135094"/>
                  <a:gd name="connsiteY8" fmla="*/ 81700 h 116335"/>
                  <a:gd name="connsiteX9" fmla="*/ 121756 w 135094"/>
                  <a:gd name="connsiteY9" fmla="*/ 81817 h 116335"/>
                  <a:gd name="connsiteX10" fmla="*/ 121756 w 135094"/>
                  <a:gd name="connsiteY10" fmla="*/ 61262 h 116335"/>
                  <a:gd name="connsiteX11" fmla="*/ 128585 w 135094"/>
                  <a:gd name="connsiteY11" fmla="*/ 52301 h 116335"/>
                  <a:gd name="connsiteX12" fmla="*/ 134492 w 135094"/>
                  <a:gd name="connsiteY12" fmla="*/ 61279 h 116335"/>
                  <a:gd name="connsiteX13" fmla="*/ 134677 w 135094"/>
                  <a:gd name="connsiteY13" fmla="*/ 78831 h 116335"/>
                  <a:gd name="connsiteX14" fmla="*/ 119189 w 135094"/>
                  <a:gd name="connsiteY14" fmla="*/ 93983 h 116335"/>
                  <a:gd name="connsiteX15" fmla="*/ 113332 w 135094"/>
                  <a:gd name="connsiteY15" fmla="*/ 93983 h 116335"/>
                  <a:gd name="connsiteX16" fmla="*/ 80779 w 135094"/>
                  <a:gd name="connsiteY16" fmla="*/ 109001 h 116335"/>
                  <a:gd name="connsiteX17" fmla="*/ 57153 w 135094"/>
                  <a:gd name="connsiteY17" fmla="*/ 109270 h 116335"/>
                  <a:gd name="connsiteX18" fmla="*/ 23056 w 135094"/>
                  <a:gd name="connsiteY18" fmla="*/ 93983 h 116335"/>
                  <a:gd name="connsiteX19" fmla="*/ 14683 w 135094"/>
                  <a:gd name="connsiteY19" fmla="*/ 93966 h 116335"/>
                  <a:gd name="connsiteX20" fmla="*/ 252 w 135094"/>
                  <a:gd name="connsiteY20" fmla="*/ 79888 h 116335"/>
                  <a:gd name="connsiteX21" fmla="*/ 252 w 135094"/>
                  <a:gd name="connsiteY21" fmla="*/ 14513 h 116335"/>
                  <a:gd name="connsiteX22" fmla="*/ 15605 w 135094"/>
                  <a:gd name="connsiteY22" fmla="*/ 183 h 116335"/>
                  <a:gd name="connsiteX23" fmla="*/ 118719 w 135094"/>
                  <a:gd name="connsiteY23" fmla="*/ 183 h 116335"/>
                  <a:gd name="connsiteX24" fmla="*/ 134727 w 135094"/>
                  <a:gd name="connsiteY24" fmla="*/ 16795 h 116335"/>
                  <a:gd name="connsiteX25" fmla="*/ 134526 w 135094"/>
                  <a:gd name="connsiteY25" fmla="*/ 25923 h 116335"/>
                  <a:gd name="connsiteX26" fmla="*/ 128065 w 135094"/>
                  <a:gd name="connsiteY26" fmla="*/ 34884 h 116335"/>
                  <a:gd name="connsiteX27" fmla="*/ 121974 w 135094"/>
                  <a:gd name="connsiteY27" fmla="*/ 25571 h 116335"/>
                  <a:gd name="connsiteX28" fmla="*/ 121773 w 135094"/>
                  <a:gd name="connsiteY28" fmla="*/ 13321 h 116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35094" h="116335">
                    <a:moveTo>
                      <a:pt x="121773" y="13321"/>
                    </a:moveTo>
                    <a:cubicBezTo>
                      <a:pt x="84857" y="13321"/>
                      <a:pt x="49417" y="13321"/>
                      <a:pt x="12451" y="13321"/>
                    </a:cubicBezTo>
                    <a:cubicBezTo>
                      <a:pt x="12451" y="16744"/>
                      <a:pt x="12451" y="19949"/>
                      <a:pt x="12451" y="23138"/>
                    </a:cubicBezTo>
                    <a:cubicBezTo>
                      <a:pt x="12451" y="40186"/>
                      <a:pt x="12669" y="57235"/>
                      <a:pt x="12333" y="74266"/>
                    </a:cubicBezTo>
                    <a:cubicBezTo>
                      <a:pt x="12216" y="80156"/>
                      <a:pt x="14162" y="82153"/>
                      <a:pt x="20019" y="81935"/>
                    </a:cubicBezTo>
                    <a:cubicBezTo>
                      <a:pt x="29785" y="81583"/>
                      <a:pt x="40641" y="79300"/>
                      <a:pt x="49031" y="82740"/>
                    </a:cubicBezTo>
                    <a:cubicBezTo>
                      <a:pt x="56851" y="85945"/>
                      <a:pt x="62053" y="95527"/>
                      <a:pt x="69486" y="103464"/>
                    </a:cubicBezTo>
                    <a:cubicBezTo>
                      <a:pt x="73362" y="98329"/>
                      <a:pt x="77457" y="93278"/>
                      <a:pt x="81115" y="87925"/>
                    </a:cubicBezTo>
                    <a:cubicBezTo>
                      <a:pt x="84253" y="83327"/>
                      <a:pt x="88095" y="81415"/>
                      <a:pt x="93767" y="81700"/>
                    </a:cubicBezTo>
                    <a:cubicBezTo>
                      <a:pt x="102627" y="82153"/>
                      <a:pt x="111520" y="81817"/>
                      <a:pt x="121756" y="81817"/>
                    </a:cubicBezTo>
                    <a:cubicBezTo>
                      <a:pt x="121756" y="74434"/>
                      <a:pt x="121739" y="67840"/>
                      <a:pt x="121756" y="61262"/>
                    </a:cubicBezTo>
                    <a:cubicBezTo>
                      <a:pt x="121773" y="56463"/>
                      <a:pt x="122679" y="51211"/>
                      <a:pt x="128585" y="52301"/>
                    </a:cubicBezTo>
                    <a:cubicBezTo>
                      <a:pt x="131102" y="52771"/>
                      <a:pt x="133922" y="57906"/>
                      <a:pt x="134492" y="61279"/>
                    </a:cubicBezTo>
                    <a:cubicBezTo>
                      <a:pt x="135448" y="66984"/>
                      <a:pt x="134979" y="72974"/>
                      <a:pt x="134677" y="78831"/>
                    </a:cubicBezTo>
                    <a:cubicBezTo>
                      <a:pt x="134190" y="88211"/>
                      <a:pt x="128552" y="93580"/>
                      <a:pt x="119189" y="93983"/>
                    </a:cubicBezTo>
                    <a:cubicBezTo>
                      <a:pt x="117242" y="94067"/>
                      <a:pt x="115245" y="94268"/>
                      <a:pt x="113332" y="93983"/>
                    </a:cubicBezTo>
                    <a:cubicBezTo>
                      <a:pt x="99204" y="91919"/>
                      <a:pt x="88464" y="95443"/>
                      <a:pt x="80779" y="109001"/>
                    </a:cubicBezTo>
                    <a:cubicBezTo>
                      <a:pt x="75342" y="118616"/>
                      <a:pt x="62455" y="118851"/>
                      <a:pt x="57153" y="109270"/>
                    </a:cubicBezTo>
                    <a:cubicBezTo>
                      <a:pt x="49132" y="94788"/>
                      <a:pt x="37520" y="92221"/>
                      <a:pt x="23056" y="93983"/>
                    </a:cubicBezTo>
                    <a:cubicBezTo>
                      <a:pt x="20304" y="94318"/>
                      <a:pt x="17468" y="94117"/>
                      <a:pt x="14683" y="93966"/>
                    </a:cubicBezTo>
                    <a:cubicBezTo>
                      <a:pt x="5806" y="93496"/>
                      <a:pt x="386" y="88764"/>
                      <a:pt x="252" y="79888"/>
                    </a:cubicBezTo>
                    <a:cubicBezTo>
                      <a:pt x="-84" y="58107"/>
                      <a:pt x="-84" y="36293"/>
                      <a:pt x="252" y="14513"/>
                    </a:cubicBezTo>
                    <a:cubicBezTo>
                      <a:pt x="386" y="5821"/>
                      <a:pt x="6393" y="233"/>
                      <a:pt x="15605" y="183"/>
                    </a:cubicBezTo>
                    <a:cubicBezTo>
                      <a:pt x="49971" y="-52"/>
                      <a:pt x="84353" y="-69"/>
                      <a:pt x="118719" y="183"/>
                    </a:cubicBezTo>
                    <a:cubicBezTo>
                      <a:pt x="128904" y="249"/>
                      <a:pt x="134341" y="6425"/>
                      <a:pt x="134727" y="16795"/>
                    </a:cubicBezTo>
                    <a:cubicBezTo>
                      <a:pt x="134844" y="19866"/>
                      <a:pt x="135600" y="23288"/>
                      <a:pt x="134526" y="25923"/>
                    </a:cubicBezTo>
                    <a:cubicBezTo>
                      <a:pt x="133200" y="29245"/>
                      <a:pt x="130297" y="31914"/>
                      <a:pt x="128065" y="34884"/>
                    </a:cubicBezTo>
                    <a:cubicBezTo>
                      <a:pt x="125951" y="31813"/>
                      <a:pt x="122998" y="28977"/>
                      <a:pt x="121974" y="25571"/>
                    </a:cubicBezTo>
                    <a:cubicBezTo>
                      <a:pt x="120951" y="22047"/>
                      <a:pt x="121773" y="17953"/>
                      <a:pt x="121773" y="13321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30" name="Graphic 1132">
                <a:extLst>
                  <a:ext uri="{FF2B5EF4-FFF2-40B4-BE49-F238E27FC236}">
                    <a16:creationId xmlns:a16="http://schemas.microsoft.com/office/drawing/2014/main" id="{7EEC76BD-9716-47A7-99DF-C3E63A68ED7C}"/>
                  </a:ext>
                </a:extLst>
              </p:cNvPr>
              <p:cNvSpPr/>
              <p:nvPr/>
            </p:nvSpPr>
            <p:spPr>
              <a:xfrm>
                <a:off x="-1331445" y="4941916"/>
                <a:ext cx="134505" cy="116433"/>
              </a:xfrm>
              <a:custGeom>
                <a:avLst/>
                <a:gdLst>
                  <a:gd name="connsiteX0" fmla="*/ 121292 w 134505"/>
                  <a:gd name="connsiteY0" fmla="*/ 103421 h 116433"/>
                  <a:gd name="connsiteX1" fmla="*/ 121292 w 134505"/>
                  <a:gd name="connsiteY1" fmla="*/ 34572 h 116433"/>
                  <a:gd name="connsiteX2" fmla="*/ 92313 w 134505"/>
                  <a:gd name="connsiteY2" fmla="*/ 34706 h 116433"/>
                  <a:gd name="connsiteX3" fmla="*/ 77010 w 134505"/>
                  <a:gd name="connsiteY3" fmla="*/ 27172 h 116433"/>
                  <a:gd name="connsiteX4" fmla="*/ 65532 w 134505"/>
                  <a:gd name="connsiteY4" fmla="*/ 12305 h 116433"/>
                  <a:gd name="connsiteX5" fmla="*/ 52696 w 134505"/>
                  <a:gd name="connsiteY5" fmla="*/ 28733 h 116433"/>
                  <a:gd name="connsiteX6" fmla="*/ 41772 w 134505"/>
                  <a:gd name="connsiteY6" fmla="*/ 34337 h 116433"/>
                  <a:gd name="connsiteX7" fmla="*/ 19152 w 134505"/>
                  <a:gd name="connsiteY7" fmla="*/ 34522 h 116433"/>
                  <a:gd name="connsiteX8" fmla="*/ 12172 w 134505"/>
                  <a:gd name="connsiteY8" fmla="*/ 41267 h 116433"/>
                  <a:gd name="connsiteX9" fmla="*/ 12138 w 134505"/>
                  <a:gd name="connsiteY9" fmla="*/ 96625 h 116433"/>
                  <a:gd name="connsiteX10" fmla="*/ 19740 w 134505"/>
                  <a:gd name="connsiteY10" fmla="*/ 103437 h 116433"/>
                  <a:gd name="connsiteX11" fmla="*/ 65029 w 134505"/>
                  <a:gd name="connsiteY11" fmla="*/ 103353 h 116433"/>
                  <a:gd name="connsiteX12" fmla="*/ 70818 w 134505"/>
                  <a:gd name="connsiteY12" fmla="*/ 103555 h 116433"/>
                  <a:gd name="connsiteX13" fmla="*/ 77614 w 134505"/>
                  <a:gd name="connsiteY13" fmla="*/ 109512 h 116433"/>
                  <a:gd name="connsiteX14" fmla="*/ 70701 w 134505"/>
                  <a:gd name="connsiteY14" fmla="*/ 116006 h 116433"/>
                  <a:gd name="connsiteX15" fmla="*/ 13682 w 134505"/>
                  <a:gd name="connsiteY15" fmla="*/ 116039 h 116433"/>
                  <a:gd name="connsiteX16" fmla="*/ 124 w 134505"/>
                  <a:gd name="connsiteY16" fmla="*/ 100870 h 116433"/>
                  <a:gd name="connsiteX17" fmla="*/ 141 w 134505"/>
                  <a:gd name="connsiteY17" fmla="*/ 37123 h 116433"/>
                  <a:gd name="connsiteX18" fmla="*/ 14840 w 134505"/>
                  <a:gd name="connsiteY18" fmla="*/ 22423 h 116433"/>
                  <a:gd name="connsiteX19" fmla="*/ 19874 w 134505"/>
                  <a:gd name="connsiteY19" fmla="*/ 22407 h 116433"/>
                  <a:gd name="connsiteX20" fmla="*/ 53988 w 134505"/>
                  <a:gd name="connsiteY20" fmla="*/ 7153 h 116433"/>
                  <a:gd name="connsiteX21" fmla="*/ 77564 w 134505"/>
                  <a:gd name="connsiteY21" fmla="*/ 7472 h 116433"/>
                  <a:gd name="connsiteX22" fmla="*/ 111006 w 134505"/>
                  <a:gd name="connsiteY22" fmla="*/ 22440 h 116433"/>
                  <a:gd name="connsiteX23" fmla="*/ 120219 w 134505"/>
                  <a:gd name="connsiteY23" fmla="*/ 22474 h 116433"/>
                  <a:gd name="connsiteX24" fmla="*/ 134364 w 134505"/>
                  <a:gd name="connsiteY24" fmla="*/ 36988 h 116433"/>
                  <a:gd name="connsiteX25" fmla="*/ 134381 w 134505"/>
                  <a:gd name="connsiteY25" fmla="*/ 101575 h 116433"/>
                  <a:gd name="connsiteX26" fmla="*/ 124850 w 134505"/>
                  <a:gd name="connsiteY26" fmla="*/ 114764 h 116433"/>
                  <a:gd name="connsiteX27" fmla="*/ 99948 w 134505"/>
                  <a:gd name="connsiteY27" fmla="*/ 115670 h 116433"/>
                  <a:gd name="connsiteX28" fmla="*/ 95300 w 134505"/>
                  <a:gd name="connsiteY28" fmla="*/ 109193 h 116433"/>
                  <a:gd name="connsiteX29" fmla="*/ 101274 w 134505"/>
                  <a:gd name="connsiteY29" fmla="*/ 103689 h 116433"/>
                  <a:gd name="connsiteX30" fmla="*/ 121292 w 134505"/>
                  <a:gd name="connsiteY30" fmla="*/ 103421 h 116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4505" h="116433">
                    <a:moveTo>
                      <a:pt x="121292" y="103421"/>
                    </a:moveTo>
                    <a:cubicBezTo>
                      <a:pt x="121292" y="79929"/>
                      <a:pt x="121292" y="57712"/>
                      <a:pt x="121292" y="34572"/>
                    </a:cubicBezTo>
                    <a:cubicBezTo>
                      <a:pt x="111208" y="34572"/>
                      <a:pt x="101744" y="34203"/>
                      <a:pt x="92313" y="34706"/>
                    </a:cubicBezTo>
                    <a:cubicBezTo>
                      <a:pt x="85501" y="35076"/>
                      <a:pt x="80651" y="33297"/>
                      <a:pt x="77010" y="27172"/>
                    </a:cubicBezTo>
                    <a:cubicBezTo>
                      <a:pt x="74073" y="22255"/>
                      <a:pt x="70013" y="18010"/>
                      <a:pt x="65532" y="12305"/>
                    </a:cubicBezTo>
                    <a:cubicBezTo>
                      <a:pt x="60851" y="18447"/>
                      <a:pt x="57310" y="24101"/>
                      <a:pt x="52696" y="28733"/>
                    </a:cubicBezTo>
                    <a:cubicBezTo>
                      <a:pt x="49910" y="31535"/>
                      <a:pt x="45631" y="33884"/>
                      <a:pt x="41772" y="34337"/>
                    </a:cubicBezTo>
                    <a:cubicBezTo>
                      <a:pt x="34322" y="35210"/>
                      <a:pt x="26703" y="34790"/>
                      <a:pt x="19152" y="34522"/>
                    </a:cubicBezTo>
                    <a:cubicBezTo>
                      <a:pt x="14169" y="34354"/>
                      <a:pt x="12122" y="36116"/>
                      <a:pt x="12172" y="41267"/>
                    </a:cubicBezTo>
                    <a:cubicBezTo>
                      <a:pt x="12356" y="59725"/>
                      <a:pt x="12440" y="78183"/>
                      <a:pt x="12138" y="96625"/>
                    </a:cubicBezTo>
                    <a:cubicBezTo>
                      <a:pt x="12038" y="102565"/>
                      <a:pt x="14689" y="103505"/>
                      <a:pt x="19740" y="103437"/>
                    </a:cubicBezTo>
                    <a:cubicBezTo>
                      <a:pt x="34842" y="103219"/>
                      <a:pt x="49944" y="103353"/>
                      <a:pt x="65029" y="103353"/>
                    </a:cubicBezTo>
                    <a:cubicBezTo>
                      <a:pt x="66992" y="103353"/>
                      <a:pt x="69341" y="102699"/>
                      <a:pt x="70818" y="103555"/>
                    </a:cubicBezTo>
                    <a:cubicBezTo>
                      <a:pt x="73369" y="105048"/>
                      <a:pt x="75382" y="107481"/>
                      <a:pt x="77614" y="109512"/>
                    </a:cubicBezTo>
                    <a:cubicBezTo>
                      <a:pt x="75315" y="111777"/>
                      <a:pt x="73050" y="115938"/>
                      <a:pt x="70701" y="116006"/>
                    </a:cubicBezTo>
                    <a:cubicBezTo>
                      <a:pt x="51706" y="116509"/>
                      <a:pt x="32677" y="116627"/>
                      <a:pt x="13682" y="116039"/>
                    </a:cubicBezTo>
                    <a:cubicBezTo>
                      <a:pt x="5225" y="115771"/>
                      <a:pt x="191" y="109512"/>
                      <a:pt x="124" y="100870"/>
                    </a:cubicBezTo>
                    <a:cubicBezTo>
                      <a:pt x="-27" y="79627"/>
                      <a:pt x="-61" y="58366"/>
                      <a:pt x="141" y="37123"/>
                    </a:cubicBezTo>
                    <a:cubicBezTo>
                      <a:pt x="225" y="27944"/>
                      <a:pt x="5594" y="22893"/>
                      <a:pt x="14840" y="22423"/>
                    </a:cubicBezTo>
                    <a:cubicBezTo>
                      <a:pt x="16518" y="22339"/>
                      <a:pt x="18229" y="22189"/>
                      <a:pt x="19874" y="22407"/>
                    </a:cubicBezTo>
                    <a:cubicBezTo>
                      <a:pt x="34405" y="24370"/>
                      <a:pt x="45833" y="21333"/>
                      <a:pt x="53988" y="7153"/>
                    </a:cubicBezTo>
                    <a:cubicBezTo>
                      <a:pt x="59559" y="-2512"/>
                      <a:pt x="72010" y="-2361"/>
                      <a:pt x="77564" y="7472"/>
                    </a:cubicBezTo>
                    <a:cubicBezTo>
                      <a:pt x="85517" y="21551"/>
                      <a:pt x="96760" y="24303"/>
                      <a:pt x="111006" y="22440"/>
                    </a:cubicBezTo>
                    <a:cubicBezTo>
                      <a:pt x="114027" y="22054"/>
                      <a:pt x="117165" y="22272"/>
                      <a:pt x="120219" y="22474"/>
                    </a:cubicBezTo>
                    <a:cubicBezTo>
                      <a:pt x="128692" y="23011"/>
                      <a:pt x="134280" y="28414"/>
                      <a:pt x="134364" y="36988"/>
                    </a:cubicBezTo>
                    <a:cubicBezTo>
                      <a:pt x="134582" y="58517"/>
                      <a:pt x="134515" y="80046"/>
                      <a:pt x="134381" y="101575"/>
                    </a:cubicBezTo>
                    <a:cubicBezTo>
                      <a:pt x="134347" y="108069"/>
                      <a:pt x="131176" y="113673"/>
                      <a:pt x="124850" y="114764"/>
                    </a:cubicBezTo>
                    <a:cubicBezTo>
                      <a:pt x="116712" y="116174"/>
                      <a:pt x="108238" y="116073"/>
                      <a:pt x="99948" y="115670"/>
                    </a:cubicBezTo>
                    <a:cubicBezTo>
                      <a:pt x="98153" y="115586"/>
                      <a:pt x="95065" y="111257"/>
                      <a:pt x="95300" y="109193"/>
                    </a:cubicBezTo>
                    <a:cubicBezTo>
                      <a:pt x="95535" y="107079"/>
                      <a:pt x="98958" y="103974"/>
                      <a:pt x="101274" y="103689"/>
                    </a:cubicBezTo>
                    <a:cubicBezTo>
                      <a:pt x="107617" y="102917"/>
                      <a:pt x="114077" y="103421"/>
                      <a:pt x="121292" y="103421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31" name="Graphic 1132">
                <a:extLst>
                  <a:ext uri="{FF2B5EF4-FFF2-40B4-BE49-F238E27FC236}">
                    <a16:creationId xmlns:a16="http://schemas.microsoft.com/office/drawing/2014/main" id="{264D1274-46A8-4DAF-965F-2B1280EFFEE3}"/>
                  </a:ext>
                </a:extLst>
              </p:cNvPr>
              <p:cNvSpPr/>
              <p:nvPr/>
            </p:nvSpPr>
            <p:spPr>
              <a:xfrm>
                <a:off x="-1434599" y="4757099"/>
                <a:ext cx="79835" cy="12937"/>
              </a:xfrm>
              <a:custGeom>
                <a:avLst/>
                <a:gdLst>
                  <a:gd name="connsiteX0" fmla="*/ 39681 w 79835"/>
                  <a:gd name="connsiteY0" fmla="*/ 12810 h 12937"/>
                  <a:gd name="connsiteX1" fmla="*/ 8655 w 79835"/>
                  <a:gd name="connsiteY1" fmla="*/ 12843 h 12937"/>
                  <a:gd name="connsiteX2" fmla="*/ 63 w 79835"/>
                  <a:gd name="connsiteY2" fmla="*/ 6450 h 12937"/>
                  <a:gd name="connsiteX3" fmla="*/ 8084 w 79835"/>
                  <a:gd name="connsiteY3" fmla="*/ 376 h 12937"/>
                  <a:gd name="connsiteX4" fmla="*/ 71781 w 79835"/>
                  <a:gd name="connsiteY4" fmla="*/ 392 h 12937"/>
                  <a:gd name="connsiteX5" fmla="*/ 79836 w 79835"/>
                  <a:gd name="connsiteY5" fmla="*/ 6601 h 12937"/>
                  <a:gd name="connsiteX6" fmla="*/ 71496 w 79835"/>
                  <a:gd name="connsiteY6" fmla="*/ 12507 h 12937"/>
                  <a:gd name="connsiteX7" fmla="*/ 39681 w 79835"/>
                  <a:gd name="connsiteY7" fmla="*/ 12810 h 12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835" h="12937">
                    <a:moveTo>
                      <a:pt x="39681" y="12810"/>
                    </a:moveTo>
                    <a:cubicBezTo>
                      <a:pt x="29345" y="12810"/>
                      <a:pt x="18991" y="12726"/>
                      <a:pt x="8655" y="12843"/>
                    </a:cubicBezTo>
                    <a:cubicBezTo>
                      <a:pt x="3923" y="12893"/>
                      <a:pt x="-591" y="11584"/>
                      <a:pt x="63" y="6450"/>
                    </a:cubicBezTo>
                    <a:cubicBezTo>
                      <a:pt x="366" y="4033"/>
                      <a:pt x="5215" y="460"/>
                      <a:pt x="8084" y="376"/>
                    </a:cubicBezTo>
                    <a:cubicBezTo>
                      <a:pt x="29311" y="-128"/>
                      <a:pt x="50555" y="-128"/>
                      <a:pt x="71781" y="392"/>
                    </a:cubicBezTo>
                    <a:cubicBezTo>
                      <a:pt x="74517" y="460"/>
                      <a:pt x="77151" y="4437"/>
                      <a:pt x="79836" y="6601"/>
                    </a:cubicBezTo>
                    <a:cubicBezTo>
                      <a:pt x="77067" y="8665"/>
                      <a:pt x="74399" y="12306"/>
                      <a:pt x="71496" y="12507"/>
                    </a:cubicBezTo>
                    <a:cubicBezTo>
                      <a:pt x="60941" y="13246"/>
                      <a:pt x="50286" y="12810"/>
                      <a:pt x="39681" y="12810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32" name="Graphic 1132">
                <a:extLst>
                  <a:ext uri="{FF2B5EF4-FFF2-40B4-BE49-F238E27FC236}">
                    <a16:creationId xmlns:a16="http://schemas.microsoft.com/office/drawing/2014/main" id="{CCC40E64-FA71-4C92-8491-EBBEE999EC26}"/>
                  </a:ext>
                </a:extLst>
              </p:cNvPr>
              <p:cNvSpPr/>
              <p:nvPr/>
            </p:nvSpPr>
            <p:spPr>
              <a:xfrm>
                <a:off x="-1173300" y="4757118"/>
                <a:ext cx="79651" cy="12924"/>
              </a:xfrm>
              <a:custGeom>
                <a:avLst/>
                <a:gdLst>
                  <a:gd name="connsiteX0" fmla="*/ 39564 w 79651"/>
                  <a:gd name="connsiteY0" fmla="*/ 12791 h 12924"/>
                  <a:gd name="connsiteX1" fmla="*/ 8588 w 79651"/>
                  <a:gd name="connsiteY1" fmla="*/ 12808 h 12924"/>
                  <a:gd name="connsiteX2" fmla="*/ 97 w 79651"/>
                  <a:gd name="connsiteY2" fmla="*/ 6498 h 12924"/>
                  <a:gd name="connsiteX3" fmla="*/ 7816 w 79651"/>
                  <a:gd name="connsiteY3" fmla="*/ 390 h 12924"/>
                  <a:gd name="connsiteX4" fmla="*/ 71412 w 79651"/>
                  <a:gd name="connsiteY4" fmla="*/ 390 h 12924"/>
                  <a:gd name="connsiteX5" fmla="*/ 79651 w 79651"/>
                  <a:gd name="connsiteY5" fmla="*/ 6599 h 12924"/>
                  <a:gd name="connsiteX6" fmla="*/ 71328 w 79651"/>
                  <a:gd name="connsiteY6" fmla="*/ 12522 h 12924"/>
                  <a:gd name="connsiteX7" fmla="*/ 39564 w 79651"/>
                  <a:gd name="connsiteY7" fmla="*/ 12791 h 12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651" h="12924">
                    <a:moveTo>
                      <a:pt x="39564" y="12791"/>
                    </a:moveTo>
                    <a:cubicBezTo>
                      <a:pt x="29244" y="12791"/>
                      <a:pt x="18924" y="12757"/>
                      <a:pt x="8588" y="12808"/>
                    </a:cubicBezTo>
                    <a:cubicBezTo>
                      <a:pt x="4007" y="12841"/>
                      <a:pt x="-742" y="11969"/>
                      <a:pt x="97" y="6498"/>
                    </a:cubicBezTo>
                    <a:cubicBezTo>
                      <a:pt x="483" y="4031"/>
                      <a:pt x="5064" y="457"/>
                      <a:pt x="7816" y="390"/>
                    </a:cubicBezTo>
                    <a:cubicBezTo>
                      <a:pt x="29009" y="-130"/>
                      <a:pt x="50219" y="-130"/>
                      <a:pt x="71412" y="390"/>
                    </a:cubicBezTo>
                    <a:cubicBezTo>
                      <a:pt x="74215" y="457"/>
                      <a:pt x="76916" y="4434"/>
                      <a:pt x="79651" y="6599"/>
                    </a:cubicBezTo>
                    <a:cubicBezTo>
                      <a:pt x="76883" y="8663"/>
                      <a:pt x="74231" y="12321"/>
                      <a:pt x="71328" y="12522"/>
                    </a:cubicBezTo>
                    <a:cubicBezTo>
                      <a:pt x="60790" y="13227"/>
                      <a:pt x="50169" y="12791"/>
                      <a:pt x="39564" y="12791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33" name="Graphic 1132">
                <a:extLst>
                  <a:ext uri="{FF2B5EF4-FFF2-40B4-BE49-F238E27FC236}">
                    <a16:creationId xmlns:a16="http://schemas.microsoft.com/office/drawing/2014/main" id="{6F75EB0B-950C-498E-84AB-F207EC4181FC}"/>
                  </a:ext>
                </a:extLst>
              </p:cNvPr>
              <p:cNvSpPr/>
              <p:nvPr/>
            </p:nvSpPr>
            <p:spPr>
              <a:xfrm>
                <a:off x="-1304272" y="4991260"/>
                <a:ext cx="80258" cy="12460"/>
              </a:xfrm>
              <a:custGeom>
                <a:avLst/>
                <a:gdLst>
                  <a:gd name="connsiteX0" fmla="*/ 39265 w 80258"/>
                  <a:gd name="connsiteY0" fmla="*/ 12327 h 12460"/>
                  <a:gd name="connsiteX1" fmla="*/ 8323 w 80258"/>
                  <a:gd name="connsiteY1" fmla="*/ 12059 h 12460"/>
                  <a:gd name="connsiteX2" fmla="*/ 0 w 80258"/>
                  <a:gd name="connsiteY2" fmla="*/ 6320 h 12460"/>
                  <a:gd name="connsiteX3" fmla="*/ 8172 w 80258"/>
                  <a:gd name="connsiteY3" fmla="*/ 380 h 12460"/>
                  <a:gd name="connsiteX4" fmla="*/ 71768 w 80258"/>
                  <a:gd name="connsiteY4" fmla="*/ 363 h 12460"/>
                  <a:gd name="connsiteX5" fmla="*/ 80259 w 80258"/>
                  <a:gd name="connsiteY5" fmla="*/ 6118 h 12460"/>
                  <a:gd name="connsiteX6" fmla="*/ 71902 w 80258"/>
                  <a:gd name="connsiteY6" fmla="*/ 12042 h 12460"/>
                  <a:gd name="connsiteX7" fmla="*/ 39265 w 80258"/>
                  <a:gd name="connsiteY7" fmla="*/ 12327 h 12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258" h="12460">
                    <a:moveTo>
                      <a:pt x="39265" y="12327"/>
                    </a:moveTo>
                    <a:cubicBezTo>
                      <a:pt x="28946" y="12327"/>
                      <a:pt x="18592" y="12763"/>
                      <a:pt x="8323" y="12059"/>
                    </a:cubicBezTo>
                    <a:cubicBezTo>
                      <a:pt x="5437" y="11857"/>
                      <a:pt x="2769" y="8317"/>
                      <a:pt x="0" y="6320"/>
                    </a:cubicBezTo>
                    <a:cubicBezTo>
                      <a:pt x="2718" y="4239"/>
                      <a:pt x="5403" y="447"/>
                      <a:pt x="8172" y="380"/>
                    </a:cubicBezTo>
                    <a:cubicBezTo>
                      <a:pt x="29365" y="-124"/>
                      <a:pt x="50575" y="-124"/>
                      <a:pt x="71768" y="363"/>
                    </a:cubicBezTo>
                    <a:cubicBezTo>
                      <a:pt x="74638" y="430"/>
                      <a:pt x="77423" y="4122"/>
                      <a:pt x="80259" y="6118"/>
                    </a:cubicBezTo>
                    <a:cubicBezTo>
                      <a:pt x="77473" y="8182"/>
                      <a:pt x="74805" y="11857"/>
                      <a:pt x="71902" y="12042"/>
                    </a:cubicBezTo>
                    <a:cubicBezTo>
                      <a:pt x="61046" y="12763"/>
                      <a:pt x="50139" y="12327"/>
                      <a:pt x="39265" y="12327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34" name="Graphic 1132">
                <a:extLst>
                  <a:ext uri="{FF2B5EF4-FFF2-40B4-BE49-F238E27FC236}">
                    <a16:creationId xmlns:a16="http://schemas.microsoft.com/office/drawing/2014/main" id="{8F820468-5A79-468C-B2AF-F1796FEABB22}"/>
                  </a:ext>
                </a:extLst>
              </p:cNvPr>
              <p:cNvSpPr/>
              <p:nvPr/>
            </p:nvSpPr>
            <p:spPr>
              <a:xfrm>
                <a:off x="-1304255" y="5018050"/>
                <a:ext cx="47638" cy="13153"/>
              </a:xfrm>
              <a:custGeom>
                <a:avLst/>
                <a:gdLst>
                  <a:gd name="connsiteX0" fmla="*/ 23643 w 47638"/>
                  <a:gd name="connsiteY0" fmla="*/ 254 h 13153"/>
                  <a:gd name="connsiteX1" fmla="*/ 39467 w 47638"/>
                  <a:gd name="connsiteY1" fmla="*/ 522 h 13153"/>
                  <a:gd name="connsiteX2" fmla="*/ 47639 w 47638"/>
                  <a:gd name="connsiteY2" fmla="*/ 6529 h 13153"/>
                  <a:gd name="connsiteX3" fmla="*/ 40239 w 47638"/>
                  <a:gd name="connsiteY3" fmla="*/ 12621 h 13153"/>
                  <a:gd name="connsiteX4" fmla="*/ 7685 w 47638"/>
                  <a:gd name="connsiteY4" fmla="*/ 12604 h 13153"/>
                  <a:gd name="connsiteX5" fmla="*/ 0 w 47638"/>
                  <a:gd name="connsiteY5" fmla="*/ 6094 h 13153"/>
                  <a:gd name="connsiteX6" fmla="*/ 7820 w 47638"/>
                  <a:gd name="connsiteY6" fmla="*/ 522 h 13153"/>
                  <a:gd name="connsiteX7" fmla="*/ 23643 w 47638"/>
                  <a:gd name="connsiteY7" fmla="*/ 254 h 1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38" h="13153">
                    <a:moveTo>
                      <a:pt x="23643" y="254"/>
                    </a:moveTo>
                    <a:cubicBezTo>
                      <a:pt x="28929" y="254"/>
                      <a:pt x="34366" y="-468"/>
                      <a:pt x="39467" y="522"/>
                    </a:cubicBezTo>
                    <a:cubicBezTo>
                      <a:pt x="42470" y="1110"/>
                      <a:pt x="44920" y="4432"/>
                      <a:pt x="47639" y="6529"/>
                    </a:cubicBezTo>
                    <a:cubicBezTo>
                      <a:pt x="45172" y="8661"/>
                      <a:pt x="42823" y="12453"/>
                      <a:pt x="40239" y="12621"/>
                    </a:cubicBezTo>
                    <a:cubicBezTo>
                      <a:pt x="29415" y="13309"/>
                      <a:pt x="18492" y="13359"/>
                      <a:pt x="7685" y="12604"/>
                    </a:cubicBezTo>
                    <a:cubicBezTo>
                      <a:pt x="4984" y="12419"/>
                      <a:pt x="2551" y="8375"/>
                      <a:pt x="0" y="6094"/>
                    </a:cubicBezTo>
                    <a:cubicBezTo>
                      <a:pt x="2601" y="4147"/>
                      <a:pt x="4984" y="1026"/>
                      <a:pt x="7820" y="522"/>
                    </a:cubicBezTo>
                    <a:cubicBezTo>
                      <a:pt x="12937" y="-401"/>
                      <a:pt x="18357" y="254"/>
                      <a:pt x="23643" y="254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35" name="Graphic 1132">
                <a:extLst>
                  <a:ext uri="{FF2B5EF4-FFF2-40B4-BE49-F238E27FC236}">
                    <a16:creationId xmlns:a16="http://schemas.microsoft.com/office/drawing/2014/main" id="{35A401D3-2578-4885-9208-C0042A99CC4D}"/>
                  </a:ext>
                </a:extLst>
              </p:cNvPr>
              <p:cNvSpPr/>
              <p:nvPr/>
            </p:nvSpPr>
            <p:spPr>
              <a:xfrm>
                <a:off x="-1173572" y="4784484"/>
                <a:ext cx="47302" cy="12585"/>
              </a:xfrm>
              <a:custGeom>
                <a:avLst/>
                <a:gdLst>
                  <a:gd name="connsiteX0" fmla="*/ 23593 w 47302"/>
                  <a:gd name="connsiteY0" fmla="*/ 12356 h 12585"/>
                  <a:gd name="connsiteX1" fmla="*/ 6980 w 47302"/>
                  <a:gd name="connsiteY1" fmla="*/ 12071 h 12585"/>
                  <a:gd name="connsiteX2" fmla="*/ 0 w 47302"/>
                  <a:gd name="connsiteY2" fmla="*/ 5947 h 12585"/>
                  <a:gd name="connsiteX3" fmla="*/ 6645 w 47302"/>
                  <a:gd name="connsiteY3" fmla="*/ 426 h 12585"/>
                  <a:gd name="connsiteX4" fmla="*/ 40776 w 47302"/>
                  <a:gd name="connsiteY4" fmla="*/ 443 h 12585"/>
                  <a:gd name="connsiteX5" fmla="*/ 47303 w 47302"/>
                  <a:gd name="connsiteY5" fmla="*/ 6081 h 12585"/>
                  <a:gd name="connsiteX6" fmla="*/ 40205 w 47302"/>
                  <a:gd name="connsiteY6" fmla="*/ 12071 h 12585"/>
                  <a:gd name="connsiteX7" fmla="*/ 23593 w 47302"/>
                  <a:gd name="connsiteY7" fmla="*/ 12356 h 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302" h="12585">
                    <a:moveTo>
                      <a:pt x="23593" y="12356"/>
                    </a:moveTo>
                    <a:cubicBezTo>
                      <a:pt x="18039" y="12356"/>
                      <a:pt x="12367" y="13028"/>
                      <a:pt x="6980" y="12071"/>
                    </a:cubicBezTo>
                    <a:cubicBezTo>
                      <a:pt x="4380" y="11601"/>
                      <a:pt x="2316" y="8095"/>
                      <a:pt x="0" y="5947"/>
                    </a:cubicBezTo>
                    <a:cubicBezTo>
                      <a:pt x="2215" y="4017"/>
                      <a:pt x="4346" y="543"/>
                      <a:pt x="6645" y="426"/>
                    </a:cubicBezTo>
                    <a:cubicBezTo>
                      <a:pt x="18005" y="-145"/>
                      <a:pt x="29415" y="-145"/>
                      <a:pt x="40776" y="443"/>
                    </a:cubicBezTo>
                    <a:cubicBezTo>
                      <a:pt x="43041" y="560"/>
                      <a:pt x="45138" y="4117"/>
                      <a:pt x="47303" y="6081"/>
                    </a:cubicBezTo>
                    <a:cubicBezTo>
                      <a:pt x="44954" y="8178"/>
                      <a:pt x="42839" y="11618"/>
                      <a:pt x="40205" y="12071"/>
                    </a:cubicBezTo>
                    <a:cubicBezTo>
                      <a:pt x="34819" y="13028"/>
                      <a:pt x="29147" y="12356"/>
                      <a:pt x="23593" y="12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36" name="Graphic 1132">
                <a:extLst>
                  <a:ext uri="{FF2B5EF4-FFF2-40B4-BE49-F238E27FC236}">
                    <a16:creationId xmlns:a16="http://schemas.microsoft.com/office/drawing/2014/main" id="{069FBB2B-E8FE-42EB-8FA7-60BCE2697AB7}"/>
                  </a:ext>
                </a:extLst>
              </p:cNvPr>
              <p:cNvSpPr/>
              <p:nvPr/>
            </p:nvSpPr>
            <p:spPr>
              <a:xfrm>
                <a:off x="-1434988" y="4784469"/>
                <a:ext cx="48024" cy="12610"/>
              </a:xfrm>
              <a:custGeom>
                <a:avLst/>
                <a:gdLst>
                  <a:gd name="connsiteX0" fmla="*/ 23341 w 48024"/>
                  <a:gd name="connsiteY0" fmla="*/ 12371 h 12610"/>
                  <a:gd name="connsiteX1" fmla="*/ 7517 w 48024"/>
                  <a:gd name="connsiteY1" fmla="*/ 12103 h 12610"/>
                  <a:gd name="connsiteX2" fmla="*/ 0 w 48024"/>
                  <a:gd name="connsiteY2" fmla="*/ 6230 h 12610"/>
                  <a:gd name="connsiteX3" fmla="*/ 7618 w 48024"/>
                  <a:gd name="connsiteY3" fmla="*/ 458 h 12610"/>
                  <a:gd name="connsiteX4" fmla="*/ 40994 w 48024"/>
                  <a:gd name="connsiteY4" fmla="*/ 475 h 12610"/>
                  <a:gd name="connsiteX5" fmla="*/ 48024 w 48024"/>
                  <a:gd name="connsiteY5" fmla="*/ 5962 h 12610"/>
                  <a:gd name="connsiteX6" fmla="*/ 40826 w 48024"/>
                  <a:gd name="connsiteY6" fmla="*/ 12086 h 12610"/>
                  <a:gd name="connsiteX7" fmla="*/ 23341 w 48024"/>
                  <a:gd name="connsiteY7" fmla="*/ 12371 h 12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024" h="12610">
                    <a:moveTo>
                      <a:pt x="23341" y="12371"/>
                    </a:moveTo>
                    <a:cubicBezTo>
                      <a:pt x="18055" y="12371"/>
                      <a:pt x="12635" y="13060"/>
                      <a:pt x="7517" y="12103"/>
                    </a:cubicBezTo>
                    <a:cubicBezTo>
                      <a:pt x="4749" y="11583"/>
                      <a:pt x="2483" y="8277"/>
                      <a:pt x="0" y="6230"/>
                    </a:cubicBezTo>
                    <a:cubicBezTo>
                      <a:pt x="2534" y="4216"/>
                      <a:pt x="4984" y="608"/>
                      <a:pt x="7618" y="458"/>
                    </a:cubicBezTo>
                    <a:cubicBezTo>
                      <a:pt x="18710" y="-180"/>
                      <a:pt x="29885" y="-130"/>
                      <a:pt x="40994" y="475"/>
                    </a:cubicBezTo>
                    <a:cubicBezTo>
                      <a:pt x="43427" y="608"/>
                      <a:pt x="45692" y="4048"/>
                      <a:pt x="48024" y="5962"/>
                    </a:cubicBezTo>
                    <a:cubicBezTo>
                      <a:pt x="45642" y="8110"/>
                      <a:pt x="43494" y="11650"/>
                      <a:pt x="40826" y="12086"/>
                    </a:cubicBezTo>
                    <a:cubicBezTo>
                      <a:pt x="35154" y="13026"/>
                      <a:pt x="29197" y="12371"/>
                      <a:pt x="23341" y="12371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6581CF2-571D-4F4F-B6A9-3AFE4FBFF287}"/>
              </a:ext>
            </a:extLst>
          </p:cNvPr>
          <p:cNvGrpSpPr/>
          <p:nvPr/>
        </p:nvGrpSpPr>
        <p:grpSpPr>
          <a:xfrm>
            <a:off x="7310618" y="4384540"/>
            <a:ext cx="2165112" cy="2065975"/>
            <a:chOff x="5941640" y="4118622"/>
            <a:chExt cx="1956929" cy="1867325"/>
          </a:xfrm>
        </p:grpSpPr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B12D50E3-A925-4C7E-9936-1C75E5F14385}"/>
                </a:ext>
              </a:extLst>
            </p:cNvPr>
            <p:cNvGrpSpPr/>
            <p:nvPr/>
          </p:nvGrpSpPr>
          <p:grpSpPr>
            <a:xfrm>
              <a:off x="5941640" y="4118622"/>
              <a:ext cx="1956929" cy="1867325"/>
              <a:chOff x="426454" y="1618982"/>
              <a:chExt cx="1956929" cy="1867325"/>
            </a:xfrm>
          </p:grpSpPr>
          <p:sp>
            <p:nvSpPr>
              <p:cNvPr id="228" name="Rectangle: Rounded Corners 227">
                <a:extLst>
                  <a:ext uri="{FF2B5EF4-FFF2-40B4-BE49-F238E27FC236}">
                    <a16:creationId xmlns:a16="http://schemas.microsoft.com/office/drawing/2014/main" id="{92EE5537-F655-4934-8214-131359B190E4}"/>
                  </a:ext>
                </a:extLst>
              </p:cNvPr>
              <p:cNvSpPr/>
              <p:nvPr/>
            </p:nvSpPr>
            <p:spPr>
              <a:xfrm>
                <a:off x="426454" y="1618983"/>
                <a:ext cx="1956929" cy="1867324"/>
              </a:xfrm>
              <a:prstGeom prst="roundRect">
                <a:avLst>
                  <a:gd name="adj" fmla="val 6925"/>
                </a:avLst>
              </a:prstGeom>
              <a:solidFill>
                <a:schemeClr val="bg1"/>
              </a:solidFill>
              <a:ln w="6350">
                <a:solidFill>
                  <a:srgbClr val="9C339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ptos Display" panose="020B0004020202020204" pitchFamily="34" charset="0"/>
                </a:endParaRPr>
              </a:p>
            </p:txBody>
          </p:sp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BBC73E6D-0DD2-47D9-9FAE-EEE66921108A}"/>
                  </a:ext>
                </a:extLst>
              </p:cNvPr>
              <p:cNvSpPr txBox="1"/>
              <p:nvPr/>
            </p:nvSpPr>
            <p:spPr>
              <a:xfrm>
                <a:off x="478482" y="2274548"/>
                <a:ext cx="1904901" cy="639821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spAutoFit/>
              </a:bodyPr>
              <a:lstStyle/>
              <a:p>
                <a:r>
                  <a:rPr lang="en-US" sz="2000" i="0" u="none" strike="noStrike" dirty="0">
                    <a:solidFill>
                      <a:srgbClr val="000000"/>
                    </a:solidFill>
                    <a:effectLst/>
                    <a:latin typeface="Aptos Display" panose="020B0004020202020204" pitchFamily="34" charset="0"/>
                    <a:cs typeface="Arial" panose="020B0604020202020204" pitchFamily="34" charset="0"/>
                  </a:rPr>
                  <a:t>Evaluation and Refinement</a:t>
                </a:r>
              </a:p>
            </p:txBody>
          </p:sp>
          <p:sp>
            <p:nvSpPr>
              <p:cNvPr id="230" name="Rectangle: Top Corners Rounded 229">
                <a:extLst>
                  <a:ext uri="{FF2B5EF4-FFF2-40B4-BE49-F238E27FC236}">
                    <a16:creationId xmlns:a16="http://schemas.microsoft.com/office/drawing/2014/main" id="{2EA08E05-5EDE-4EB7-9C16-604D98A175DE}"/>
                  </a:ext>
                </a:extLst>
              </p:cNvPr>
              <p:cNvSpPr/>
              <p:nvPr/>
            </p:nvSpPr>
            <p:spPr>
              <a:xfrm>
                <a:off x="576974" y="1618982"/>
                <a:ext cx="506494" cy="587170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9C3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grpSp>
          <p:nvGrpSpPr>
            <p:cNvPr id="1050" name="Graphic 1132">
              <a:extLst>
                <a:ext uri="{FF2B5EF4-FFF2-40B4-BE49-F238E27FC236}">
                  <a16:creationId xmlns:a16="http://schemas.microsoft.com/office/drawing/2014/main" id="{279FF38A-8B6B-41FF-8746-1ED6F23E1711}"/>
                </a:ext>
              </a:extLst>
            </p:cNvPr>
            <p:cNvGrpSpPr/>
            <p:nvPr/>
          </p:nvGrpSpPr>
          <p:grpSpPr>
            <a:xfrm>
              <a:off x="6161685" y="4229764"/>
              <a:ext cx="346948" cy="352339"/>
              <a:chOff x="-1452378" y="5811546"/>
              <a:chExt cx="410042" cy="416413"/>
            </a:xfrm>
            <a:solidFill>
              <a:schemeClr val="bg1"/>
            </a:solidFill>
          </p:grpSpPr>
          <p:sp>
            <p:nvSpPr>
              <p:cNvPr id="1051" name="Graphic 1132">
                <a:extLst>
                  <a:ext uri="{FF2B5EF4-FFF2-40B4-BE49-F238E27FC236}">
                    <a16:creationId xmlns:a16="http://schemas.microsoft.com/office/drawing/2014/main" id="{FC87DB63-103E-4BA3-A24D-ABC74FE82518}"/>
                  </a:ext>
                </a:extLst>
              </p:cNvPr>
              <p:cNvSpPr/>
              <p:nvPr/>
            </p:nvSpPr>
            <p:spPr>
              <a:xfrm>
                <a:off x="-1366228" y="5811546"/>
                <a:ext cx="323893" cy="416413"/>
              </a:xfrm>
              <a:custGeom>
                <a:avLst/>
                <a:gdLst>
                  <a:gd name="connsiteX0" fmla="*/ 298790 w 323893"/>
                  <a:gd name="connsiteY0" fmla="*/ 24952 h 416413"/>
                  <a:gd name="connsiteX1" fmla="*/ 313137 w 323893"/>
                  <a:gd name="connsiteY1" fmla="*/ 27955 h 416413"/>
                  <a:gd name="connsiteX2" fmla="*/ 323893 w 323893"/>
                  <a:gd name="connsiteY2" fmla="*/ 46212 h 416413"/>
                  <a:gd name="connsiteX3" fmla="*/ 323859 w 323893"/>
                  <a:gd name="connsiteY3" fmla="*/ 108298 h 416413"/>
                  <a:gd name="connsiteX4" fmla="*/ 323859 w 323893"/>
                  <a:gd name="connsiteY4" fmla="*/ 391864 h 416413"/>
                  <a:gd name="connsiteX5" fmla="*/ 299528 w 323893"/>
                  <a:gd name="connsiteY5" fmla="*/ 416413 h 416413"/>
                  <a:gd name="connsiteX6" fmla="*/ 55395 w 323893"/>
                  <a:gd name="connsiteY6" fmla="*/ 416413 h 416413"/>
                  <a:gd name="connsiteX7" fmla="*/ 25678 w 323893"/>
                  <a:gd name="connsiteY7" fmla="*/ 391025 h 416413"/>
                  <a:gd name="connsiteX8" fmla="*/ 18429 w 323893"/>
                  <a:gd name="connsiteY8" fmla="*/ 390421 h 416413"/>
                  <a:gd name="connsiteX9" fmla="*/ 273 w 323893"/>
                  <a:gd name="connsiteY9" fmla="*/ 371074 h 416413"/>
                  <a:gd name="connsiteX10" fmla="*/ 390 w 323893"/>
                  <a:gd name="connsiteY10" fmla="*/ 310682 h 416413"/>
                  <a:gd name="connsiteX11" fmla="*/ 5777 w 323893"/>
                  <a:gd name="connsiteY11" fmla="*/ 302611 h 416413"/>
                  <a:gd name="connsiteX12" fmla="*/ 11348 w 323893"/>
                  <a:gd name="connsiteY12" fmla="*/ 311102 h 416413"/>
                  <a:gd name="connsiteX13" fmla="*/ 11633 w 323893"/>
                  <a:gd name="connsiteY13" fmla="*/ 367298 h 416413"/>
                  <a:gd name="connsiteX14" fmla="*/ 23530 w 323893"/>
                  <a:gd name="connsiteY14" fmla="*/ 379178 h 416413"/>
                  <a:gd name="connsiteX15" fmla="*/ 275214 w 323893"/>
                  <a:gd name="connsiteY15" fmla="*/ 379178 h 416413"/>
                  <a:gd name="connsiteX16" fmla="*/ 286708 w 323893"/>
                  <a:gd name="connsiteY16" fmla="*/ 367885 h 416413"/>
                  <a:gd name="connsiteX17" fmla="*/ 286809 w 323893"/>
                  <a:gd name="connsiteY17" fmla="*/ 22234 h 416413"/>
                  <a:gd name="connsiteX18" fmla="*/ 275751 w 323893"/>
                  <a:gd name="connsiteY18" fmla="*/ 11427 h 416413"/>
                  <a:gd name="connsiteX19" fmla="*/ 22389 w 323893"/>
                  <a:gd name="connsiteY19" fmla="*/ 11427 h 416413"/>
                  <a:gd name="connsiteX20" fmla="*/ 11599 w 323893"/>
                  <a:gd name="connsiteY20" fmla="*/ 22603 h 416413"/>
                  <a:gd name="connsiteX21" fmla="*/ 11666 w 323893"/>
                  <a:gd name="connsiteY21" fmla="*/ 98952 h 416413"/>
                  <a:gd name="connsiteX22" fmla="*/ 11515 w 323893"/>
                  <a:gd name="connsiteY22" fmla="*/ 104758 h 416413"/>
                  <a:gd name="connsiteX23" fmla="*/ 6012 w 323893"/>
                  <a:gd name="connsiteY23" fmla="*/ 112459 h 416413"/>
                  <a:gd name="connsiteX24" fmla="*/ 508 w 323893"/>
                  <a:gd name="connsiteY24" fmla="*/ 104573 h 416413"/>
                  <a:gd name="connsiteX25" fmla="*/ 222 w 323893"/>
                  <a:gd name="connsiteY25" fmla="*/ 86148 h 416413"/>
                  <a:gd name="connsiteX26" fmla="*/ 256 w 323893"/>
                  <a:gd name="connsiteY26" fmla="*/ 22384 h 416413"/>
                  <a:gd name="connsiteX27" fmla="*/ 22892 w 323893"/>
                  <a:gd name="connsiteY27" fmla="*/ 16 h 416413"/>
                  <a:gd name="connsiteX28" fmla="*/ 271220 w 323893"/>
                  <a:gd name="connsiteY28" fmla="*/ 0 h 416413"/>
                  <a:gd name="connsiteX29" fmla="*/ 298790 w 323893"/>
                  <a:gd name="connsiteY29" fmla="*/ 24952 h 416413"/>
                  <a:gd name="connsiteX30" fmla="*/ 298186 w 323893"/>
                  <a:gd name="connsiteY30" fmla="*/ 37621 h 416413"/>
                  <a:gd name="connsiteX31" fmla="*/ 298186 w 323893"/>
                  <a:gd name="connsiteY31" fmla="*/ 47974 h 416413"/>
                  <a:gd name="connsiteX32" fmla="*/ 298186 w 323893"/>
                  <a:gd name="connsiteY32" fmla="*/ 365117 h 416413"/>
                  <a:gd name="connsiteX33" fmla="*/ 272412 w 323893"/>
                  <a:gd name="connsiteY33" fmla="*/ 390572 h 416413"/>
                  <a:gd name="connsiteX34" fmla="*/ 48398 w 323893"/>
                  <a:gd name="connsiteY34" fmla="*/ 390572 h 416413"/>
                  <a:gd name="connsiteX35" fmla="*/ 38766 w 323893"/>
                  <a:gd name="connsiteY35" fmla="*/ 390572 h 416413"/>
                  <a:gd name="connsiteX36" fmla="*/ 49656 w 323893"/>
                  <a:gd name="connsiteY36" fmla="*/ 404885 h 416413"/>
                  <a:gd name="connsiteX37" fmla="*/ 300518 w 323893"/>
                  <a:gd name="connsiteY37" fmla="*/ 404885 h 416413"/>
                  <a:gd name="connsiteX38" fmla="*/ 312549 w 323893"/>
                  <a:gd name="connsiteY38" fmla="*/ 392720 h 416413"/>
                  <a:gd name="connsiteX39" fmla="*/ 312549 w 323893"/>
                  <a:gd name="connsiteY39" fmla="*/ 49568 h 416413"/>
                  <a:gd name="connsiteX40" fmla="*/ 298186 w 323893"/>
                  <a:gd name="connsiteY40" fmla="*/ 37621 h 416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23893" h="416413">
                    <a:moveTo>
                      <a:pt x="298790" y="24952"/>
                    </a:moveTo>
                    <a:cubicBezTo>
                      <a:pt x="303958" y="25975"/>
                      <a:pt x="308908" y="26126"/>
                      <a:pt x="313137" y="27955"/>
                    </a:cubicBezTo>
                    <a:cubicBezTo>
                      <a:pt x="320822" y="31261"/>
                      <a:pt x="323943" y="37822"/>
                      <a:pt x="323893" y="46212"/>
                    </a:cubicBezTo>
                    <a:cubicBezTo>
                      <a:pt x="323742" y="66902"/>
                      <a:pt x="323859" y="87608"/>
                      <a:pt x="323859" y="108298"/>
                    </a:cubicBezTo>
                    <a:cubicBezTo>
                      <a:pt x="323859" y="202820"/>
                      <a:pt x="323859" y="297342"/>
                      <a:pt x="323859" y="391864"/>
                    </a:cubicBezTo>
                    <a:cubicBezTo>
                      <a:pt x="323859" y="410876"/>
                      <a:pt x="318355" y="416413"/>
                      <a:pt x="299528" y="416413"/>
                    </a:cubicBezTo>
                    <a:cubicBezTo>
                      <a:pt x="218145" y="416413"/>
                      <a:pt x="136762" y="416413"/>
                      <a:pt x="55395" y="416413"/>
                    </a:cubicBezTo>
                    <a:cubicBezTo>
                      <a:pt x="32004" y="416413"/>
                      <a:pt x="29118" y="413980"/>
                      <a:pt x="25678" y="391025"/>
                    </a:cubicBezTo>
                    <a:cubicBezTo>
                      <a:pt x="23329" y="390840"/>
                      <a:pt x="20862" y="390706"/>
                      <a:pt x="18429" y="390421"/>
                    </a:cubicBezTo>
                    <a:cubicBezTo>
                      <a:pt x="7270" y="389062"/>
                      <a:pt x="508" y="382417"/>
                      <a:pt x="273" y="371074"/>
                    </a:cubicBezTo>
                    <a:cubicBezTo>
                      <a:pt x="-147" y="350954"/>
                      <a:pt x="-63" y="330801"/>
                      <a:pt x="390" y="310682"/>
                    </a:cubicBezTo>
                    <a:cubicBezTo>
                      <a:pt x="457" y="307947"/>
                      <a:pt x="3897" y="305296"/>
                      <a:pt x="5777" y="302611"/>
                    </a:cubicBezTo>
                    <a:cubicBezTo>
                      <a:pt x="7723" y="305447"/>
                      <a:pt x="11264" y="308232"/>
                      <a:pt x="11348" y="311102"/>
                    </a:cubicBezTo>
                    <a:cubicBezTo>
                      <a:pt x="11851" y="329828"/>
                      <a:pt x="11566" y="348572"/>
                      <a:pt x="11633" y="367298"/>
                    </a:cubicBezTo>
                    <a:cubicBezTo>
                      <a:pt x="11666" y="376779"/>
                      <a:pt x="14049" y="379178"/>
                      <a:pt x="23530" y="379178"/>
                    </a:cubicBezTo>
                    <a:cubicBezTo>
                      <a:pt x="107430" y="379212"/>
                      <a:pt x="191330" y="379212"/>
                      <a:pt x="275214" y="379178"/>
                    </a:cubicBezTo>
                    <a:cubicBezTo>
                      <a:pt x="284409" y="379178"/>
                      <a:pt x="286708" y="376896"/>
                      <a:pt x="286708" y="367885"/>
                    </a:cubicBezTo>
                    <a:cubicBezTo>
                      <a:pt x="286742" y="252673"/>
                      <a:pt x="286691" y="137445"/>
                      <a:pt x="286809" y="22234"/>
                    </a:cubicBezTo>
                    <a:cubicBezTo>
                      <a:pt x="286826" y="14213"/>
                      <a:pt x="283553" y="11427"/>
                      <a:pt x="275751" y="11427"/>
                    </a:cubicBezTo>
                    <a:cubicBezTo>
                      <a:pt x="191297" y="11561"/>
                      <a:pt x="106843" y="11578"/>
                      <a:pt x="22389" y="11427"/>
                    </a:cubicBezTo>
                    <a:cubicBezTo>
                      <a:pt x="14251" y="11410"/>
                      <a:pt x="11549" y="15001"/>
                      <a:pt x="11599" y="22603"/>
                    </a:cubicBezTo>
                    <a:cubicBezTo>
                      <a:pt x="11767" y="48058"/>
                      <a:pt x="11666" y="73496"/>
                      <a:pt x="11666" y="98952"/>
                    </a:cubicBezTo>
                    <a:cubicBezTo>
                      <a:pt x="11666" y="100915"/>
                      <a:pt x="12287" y="103180"/>
                      <a:pt x="11515" y="104758"/>
                    </a:cubicBezTo>
                    <a:cubicBezTo>
                      <a:pt x="10139" y="107543"/>
                      <a:pt x="7891" y="109909"/>
                      <a:pt x="6012" y="112459"/>
                    </a:cubicBezTo>
                    <a:cubicBezTo>
                      <a:pt x="4082" y="109842"/>
                      <a:pt x="910" y="107409"/>
                      <a:pt x="508" y="104573"/>
                    </a:cubicBezTo>
                    <a:cubicBezTo>
                      <a:pt x="-348" y="98549"/>
                      <a:pt x="222" y="92307"/>
                      <a:pt x="222" y="86148"/>
                    </a:cubicBezTo>
                    <a:cubicBezTo>
                      <a:pt x="222" y="64888"/>
                      <a:pt x="122" y="43644"/>
                      <a:pt x="256" y="22384"/>
                    </a:cubicBezTo>
                    <a:cubicBezTo>
                      <a:pt x="357" y="6846"/>
                      <a:pt x="7337" y="16"/>
                      <a:pt x="22892" y="16"/>
                    </a:cubicBezTo>
                    <a:cubicBezTo>
                      <a:pt x="105668" y="0"/>
                      <a:pt x="188444" y="0"/>
                      <a:pt x="271220" y="0"/>
                    </a:cubicBezTo>
                    <a:cubicBezTo>
                      <a:pt x="291994" y="16"/>
                      <a:pt x="296457" y="4027"/>
                      <a:pt x="298790" y="24952"/>
                    </a:cubicBezTo>
                    <a:close/>
                    <a:moveTo>
                      <a:pt x="298186" y="37621"/>
                    </a:moveTo>
                    <a:cubicBezTo>
                      <a:pt x="298186" y="41396"/>
                      <a:pt x="298186" y="44685"/>
                      <a:pt x="298186" y="47974"/>
                    </a:cubicBezTo>
                    <a:cubicBezTo>
                      <a:pt x="298186" y="153688"/>
                      <a:pt x="298186" y="259402"/>
                      <a:pt x="298186" y="365117"/>
                    </a:cubicBezTo>
                    <a:cubicBezTo>
                      <a:pt x="298186" y="384346"/>
                      <a:pt x="291876" y="390572"/>
                      <a:pt x="272412" y="390572"/>
                    </a:cubicBezTo>
                    <a:cubicBezTo>
                      <a:pt x="197740" y="390588"/>
                      <a:pt x="123069" y="390572"/>
                      <a:pt x="48398" y="390572"/>
                    </a:cubicBezTo>
                    <a:cubicBezTo>
                      <a:pt x="45143" y="390572"/>
                      <a:pt x="41887" y="390572"/>
                      <a:pt x="38766" y="390572"/>
                    </a:cubicBezTo>
                    <a:cubicBezTo>
                      <a:pt x="37474" y="403291"/>
                      <a:pt x="38733" y="404885"/>
                      <a:pt x="49656" y="404885"/>
                    </a:cubicBezTo>
                    <a:cubicBezTo>
                      <a:pt x="133271" y="404919"/>
                      <a:pt x="216886" y="404902"/>
                      <a:pt x="300518" y="404885"/>
                    </a:cubicBezTo>
                    <a:cubicBezTo>
                      <a:pt x="311190" y="404885"/>
                      <a:pt x="312549" y="403576"/>
                      <a:pt x="312549" y="392720"/>
                    </a:cubicBezTo>
                    <a:cubicBezTo>
                      <a:pt x="312583" y="278330"/>
                      <a:pt x="312583" y="163958"/>
                      <a:pt x="312549" y="49568"/>
                    </a:cubicBezTo>
                    <a:cubicBezTo>
                      <a:pt x="312533" y="38762"/>
                      <a:pt x="310653" y="37117"/>
                      <a:pt x="298186" y="37621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52" name="Graphic 1132">
                <a:extLst>
                  <a:ext uri="{FF2B5EF4-FFF2-40B4-BE49-F238E27FC236}">
                    <a16:creationId xmlns:a16="http://schemas.microsoft.com/office/drawing/2014/main" id="{42F3AEA7-2642-489C-A8F6-E88EFEE3F9B9}"/>
                  </a:ext>
                </a:extLst>
              </p:cNvPr>
              <p:cNvSpPr/>
              <p:nvPr/>
            </p:nvSpPr>
            <p:spPr>
              <a:xfrm>
                <a:off x="-1339644" y="6026741"/>
                <a:ext cx="245005" cy="144223"/>
              </a:xfrm>
              <a:custGeom>
                <a:avLst/>
                <a:gdLst>
                  <a:gd name="connsiteX0" fmla="*/ 58596 w 245005"/>
                  <a:gd name="connsiteY0" fmla="*/ 132034 h 144223"/>
                  <a:gd name="connsiteX1" fmla="*/ 74990 w 245005"/>
                  <a:gd name="connsiteY1" fmla="*/ 132034 h 144223"/>
                  <a:gd name="connsiteX2" fmla="*/ 74990 w 245005"/>
                  <a:gd name="connsiteY2" fmla="*/ 105992 h 144223"/>
                  <a:gd name="connsiteX3" fmla="*/ 75007 w 245005"/>
                  <a:gd name="connsiteY3" fmla="*/ 69092 h 144223"/>
                  <a:gd name="connsiteX4" fmla="*/ 86082 w 245005"/>
                  <a:gd name="connsiteY4" fmla="*/ 58403 h 144223"/>
                  <a:gd name="connsiteX5" fmla="*/ 105362 w 245005"/>
                  <a:gd name="connsiteY5" fmla="*/ 58336 h 144223"/>
                  <a:gd name="connsiteX6" fmla="*/ 114239 w 245005"/>
                  <a:gd name="connsiteY6" fmla="*/ 67213 h 144223"/>
                  <a:gd name="connsiteX7" fmla="*/ 114155 w 245005"/>
                  <a:gd name="connsiteY7" fmla="*/ 123409 h 144223"/>
                  <a:gd name="connsiteX8" fmla="*/ 114155 w 245005"/>
                  <a:gd name="connsiteY8" fmla="*/ 131950 h 144223"/>
                  <a:gd name="connsiteX9" fmla="*/ 130834 w 245005"/>
                  <a:gd name="connsiteY9" fmla="*/ 131950 h 144223"/>
                  <a:gd name="connsiteX10" fmla="*/ 130834 w 245005"/>
                  <a:gd name="connsiteY10" fmla="*/ 122872 h 144223"/>
                  <a:gd name="connsiteX11" fmla="*/ 130834 w 245005"/>
                  <a:gd name="connsiteY11" fmla="*/ 43201 h 144223"/>
                  <a:gd name="connsiteX12" fmla="*/ 141657 w 245005"/>
                  <a:gd name="connsiteY12" fmla="*/ 31924 h 144223"/>
                  <a:gd name="connsiteX13" fmla="*/ 159259 w 245005"/>
                  <a:gd name="connsiteY13" fmla="*/ 31841 h 144223"/>
                  <a:gd name="connsiteX14" fmla="*/ 170166 w 245005"/>
                  <a:gd name="connsiteY14" fmla="*/ 42496 h 144223"/>
                  <a:gd name="connsiteX15" fmla="*/ 170049 w 245005"/>
                  <a:gd name="connsiteY15" fmla="*/ 122167 h 144223"/>
                  <a:gd name="connsiteX16" fmla="*/ 170049 w 245005"/>
                  <a:gd name="connsiteY16" fmla="*/ 131799 h 144223"/>
                  <a:gd name="connsiteX17" fmla="*/ 186426 w 245005"/>
                  <a:gd name="connsiteY17" fmla="*/ 131799 h 144223"/>
                  <a:gd name="connsiteX18" fmla="*/ 186426 w 245005"/>
                  <a:gd name="connsiteY18" fmla="*/ 122839 h 144223"/>
                  <a:gd name="connsiteX19" fmla="*/ 186426 w 245005"/>
                  <a:gd name="connsiteY19" fmla="*/ 12124 h 144223"/>
                  <a:gd name="connsiteX20" fmla="*/ 198424 w 245005"/>
                  <a:gd name="connsiteY20" fmla="*/ 76 h 144223"/>
                  <a:gd name="connsiteX21" fmla="*/ 216026 w 245005"/>
                  <a:gd name="connsiteY21" fmla="*/ 25 h 144223"/>
                  <a:gd name="connsiteX22" fmla="*/ 226413 w 245005"/>
                  <a:gd name="connsiteY22" fmla="*/ 10513 h 144223"/>
                  <a:gd name="connsiteX23" fmla="*/ 226312 w 245005"/>
                  <a:gd name="connsiteY23" fmla="*/ 112838 h 144223"/>
                  <a:gd name="connsiteX24" fmla="*/ 226312 w 245005"/>
                  <a:gd name="connsiteY24" fmla="*/ 132403 h 144223"/>
                  <a:gd name="connsiteX25" fmla="*/ 238948 w 245005"/>
                  <a:gd name="connsiteY25" fmla="*/ 132655 h 144223"/>
                  <a:gd name="connsiteX26" fmla="*/ 245005 w 245005"/>
                  <a:gd name="connsiteY26" fmla="*/ 138025 h 144223"/>
                  <a:gd name="connsiteX27" fmla="*/ 239032 w 245005"/>
                  <a:gd name="connsiteY27" fmla="*/ 143764 h 144223"/>
                  <a:gd name="connsiteX28" fmla="*/ 233259 w 245005"/>
                  <a:gd name="connsiteY28" fmla="*/ 143998 h 144223"/>
                  <a:gd name="connsiteX29" fmla="*/ 11847 w 245005"/>
                  <a:gd name="connsiteY29" fmla="*/ 143998 h 144223"/>
                  <a:gd name="connsiteX30" fmla="*/ 6074 w 245005"/>
                  <a:gd name="connsiteY30" fmla="*/ 143764 h 144223"/>
                  <a:gd name="connsiteX31" fmla="*/ 0 w 245005"/>
                  <a:gd name="connsiteY31" fmla="*/ 138092 h 144223"/>
                  <a:gd name="connsiteX32" fmla="*/ 6091 w 245005"/>
                  <a:gd name="connsiteY32" fmla="*/ 132655 h 144223"/>
                  <a:gd name="connsiteX33" fmla="*/ 18810 w 245005"/>
                  <a:gd name="connsiteY33" fmla="*/ 132403 h 144223"/>
                  <a:gd name="connsiteX34" fmla="*/ 18827 w 245005"/>
                  <a:gd name="connsiteY34" fmla="*/ 95269 h 144223"/>
                  <a:gd name="connsiteX35" fmla="*/ 30036 w 245005"/>
                  <a:gd name="connsiteY35" fmla="*/ 84094 h 144223"/>
                  <a:gd name="connsiteX36" fmla="*/ 48478 w 245005"/>
                  <a:gd name="connsiteY36" fmla="*/ 84026 h 144223"/>
                  <a:gd name="connsiteX37" fmla="*/ 58680 w 245005"/>
                  <a:gd name="connsiteY37" fmla="*/ 94615 h 144223"/>
                  <a:gd name="connsiteX38" fmla="*/ 58596 w 245005"/>
                  <a:gd name="connsiteY38" fmla="*/ 132034 h 144223"/>
                  <a:gd name="connsiteX39" fmla="*/ 198609 w 245005"/>
                  <a:gd name="connsiteY39" fmla="*/ 11872 h 144223"/>
                  <a:gd name="connsiteX40" fmla="*/ 198609 w 245005"/>
                  <a:gd name="connsiteY40" fmla="*/ 131900 h 144223"/>
                  <a:gd name="connsiteX41" fmla="*/ 214147 w 245005"/>
                  <a:gd name="connsiteY41" fmla="*/ 131900 h 144223"/>
                  <a:gd name="connsiteX42" fmla="*/ 214147 w 245005"/>
                  <a:gd name="connsiteY42" fmla="*/ 11872 h 144223"/>
                  <a:gd name="connsiteX43" fmla="*/ 198609 w 245005"/>
                  <a:gd name="connsiteY43" fmla="*/ 11872 h 144223"/>
                  <a:gd name="connsiteX44" fmla="*/ 143033 w 245005"/>
                  <a:gd name="connsiteY44" fmla="*/ 43687 h 144223"/>
                  <a:gd name="connsiteX45" fmla="*/ 143033 w 245005"/>
                  <a:gd name="connsiteY45" fmla="*/ 131799 h 144223"/>
                  <a:gd name="connsiteX46" fmla="*/ 158353 w 245005"/>
                  <a:gd name="connsiteY46" fmla="*/ 131799 h 144223"/>
                  <a:gd name="connsiteX47" fmla="*/ 158353 w 245005"/>
                  <a:gd name="connsiteY47" fmla="*/ 43687 h 144223"/>
                  <a:gd name="connsiteX48" fmla="*/ 143033 w 245005"/>
                  <a:gd name="connsiteY48" fmla="*/ 43687 h 144223"/>
                  <a:gd name="connsiteX49" fmla="*/ 86786 w 245005"/>
                  <a:gd name="connsiteY49" fmla="*/ 70384 h 144223"/>
                  <a:gd name="connsiteX50" fmla="*/ 86786 w 245005"/>
                  <a:gd name="connsiteY50" fmla="*/ 131883 h 144223"/>
                  <a:gd name="connsiteX51" fmla="*/ 102258 w 245005"/>
                  <a:gd name="connsiteY51" fmla="*/ 131883 h 144223"/>
                  <a:gd name="connsiteX52" fmla="*/ 102258 w 245005"/>
                  <a:gd name="connsiteY52" fmla="*/ 70384 h 144223"/>
                  <a:gd name="connsiteX53" fmla="*/ 86786 w 245005"/>
                  <a:gd name="connsiteY53" fmla="*/ 70384 h 144223"/>
                  <a:gd name="connsiteX54" fmla="*/ 30674 w 245005"/>
                  <a:gd name="connsiteY54" fmla="*/ 131866 h 144223"/>
                  <a:gd name="connsiteX55" fmla="*/ 46346 w 245005"/>
                  <a:gd name="connsiteY55" fmla="*/ 131866 h 144223"/>
                  <a:gd name="connsiteX56" fmla="*/ 46346 w 245005"/>
                  <a:gd name="connsiteY56" fmla="*/ 96075 h 144223"/>
                  <a:gd name="connsiteX57" fmla="*/ 30674 w 245005"/>
                  <a:gd name="connsiteY57" fmla="*/ 96075 h 144223"/>
                  <a:gd name="connsiteX58" fmla="*/ 30674 w 245005"/>
                  <a:gd name="connsiteY58" fmla="*/ 131866 h 14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245005" h="144223">
                    <a:moveTo>
                      <a:pt x="58596" y="132034"/>
                    </a:moveTo>
                    <a:cubicBezTo>
                      <a:pt x="64519" y="132034"/>
                      <a:pt x="69201" y="132034"/>
                      <a:pt x="74990" y="132034"/>
                    </a:cubicBezTo>
                    <a:cubicBezTo>
                      <a:pt x="74990" y="123174"/>
                      <a:pt x="74990" y="114583"/>
                      <a:pt x="74990" y="105992"/>
                    </a:cubicBezTo>
                    <a:cubicBezTo>
                      <a:pt x="74990" y="93692"/>
                      <a:pt x="74956" y="81392"/>
                      <a:pt x="75007" y="69092"/>
                    </a:cubicBezTo>
                    <a:cubicBezTo>
                      <a:pt x="75057" y="58873"/>
                      <a:pt x="75544" y="58437"/>
                      <a:pt x="86082" y="58403"/>
                    </a:cubicBezTo>
                    <a:cubicBezTo>
                      <a:pt x="92508" y="58387"/>
                      <a:pt x="98952" y="58655"/>
                      <a:pt x="105362" y="58336"/>
                    </a:cubicBezTo>
                    <a:cubicBezTo>
                      <a:pt x="111889" y="58017"/>
                      <a:pt x="114322" y="60719"/>
                      <a:pt x="114239" y="67213"/>
                    </a:cubicBezTo>
                    <a:cubicBezTo>
                      <a:pt x="113987" y="85940"/>
                      <a:pt x="114155" y="104666"/>
                      <a:pt x="114155" y="123409"/>
                    </a:cubicBezTo>
                    <a:cubicBezTo>
                      <a:pt x="114155" y="126128"/>
                      <a:pt x="114155" y="128846"/>
                      <a:pt x="114155" y="131950"/>
                    </a:cubicBezTo>
                    <a:cubicBezTo>
                      <a:pt x="119944" y="131950"/>
                      <a:pt x="124860" y="131950"/>
                      <a:pt x="130834" y="131950"/>
                    </a:cubicBezTo>
                    <a:cubicBezTo>
                      <a:pt x="130834" y="128812"/>
                      <a:pt x="130834" y="125843"/>
                      <a:pt x="130834" y="122872"/>
                    </a:cubicBezTo>
                    <a:cubicBezTo>
                      <a:pt x="130834" y="96310"/>
                      <a:pt x="130817" y="69763"/>
                      <a:pt x="130834" y="43201"/>
                    </a:cubicBezTo>
                    <a:cubicBezTo>
                      <a:pt x="130834" y="33032"/>
                      <a:pt x="131824" y="32008"/>
                      <a:pt x="141657" y="31924"/>
                    </a:cubicBezTo>
                    <a:cubicBezTo>
                      <a:pt x="147530" y="31874"/>
                      <a:pt x="153420" y="32227"/>
                      <a:pt x="159259" y="31841"/>
                    </a:cubicBezTo>
                    <a:cubicBezTo>
                      <a:pt x="167146" y="31321"/>
                      <a:pt x="170267" y="34408"/>
                      <a:pt x="170166" y="42496"/>
                    </a:cubicBezTo>
                    <a:cubicBezTo>
                      <a:pt x="169848" y="69042"/>
                      <a:pt x="170049" y="95605"/>
                      <a:pt x="170049" y="122167"/>
                    </a:cubicBezTo>
                    <a:cubicBezTo>
                      <a:pt x="170049" y="125188"/>
                      <a:pt x="170049" y="128225"/>
                      <a:pt x="170049" y="131799"/>
                    </a:cubicBezTo>
                    <a:cubicBezTo>
                      <a:pt x="175653" y="131799"/>
                      <a:pt x="180503" y="131799"/>
                      <a:pt x="186426" y="131799"/>
                    </a:cubicBezTo>
                    <a:cubicBezTo>
                      <a:pt x="186426" y="128779"/>
                      <a:pt x="186426" y="125809"/>
                      <a:pt x="186426" y="122839"/>
                    </a:cubicBezTo>
                    <a:cubicBezTo>
                      <a:pt x="186426" y="85940"/>
                      <a:pt x="186409" y="49040"/>
                      <a:pt x="186426" y="12124"/>
                    </a:cubicBezTo>
                    <a:cubicBezTo>
                      <a:pt x="186426" y="1301"/>
                      <a:pt x="187618" y="126"/>
                      <a:pt x="198424" y="76"/>
                    </a:cubicBezTo>
                    <a:cubicBezTo>
                      <a:pt x="204297" y="42"/>
                      <a:pt x="210170" y="294"/>
                      <a:pt x="216026" y="25"/>
                    </a:cubicBezTo>
                    <a:cubicBezTo>
                      <a:pt x="223577" y="-327"/>
                      <a:pt x="226447" y="2962"/>
                      <a:pt x="226413" y="10513"/>
                    </a:cubicBezTo>
                    <a:cubicBezTo>
                      <a:pt x="226195" y="44610"/>
                      <a:pt x="226312" y="78724"/>
                      <a:pt x="226312" y="112838"/>
                    </a:cubicBezTo>
                    <a:cubicBezTo>
                      <a:pt x="226312" y="118963"/>
                      <a:pt x="226312" y="125070"/>
                      <a:pt x="226312" y="132403"/>
                    </a:cubicBezTo>
                    <a:cubicBezTo>
                      <a:pt x="230877" y="132403"/>
                      <a:pt x="235088" y="131749"/>
                      <a:pt x="238948" y="132655"/>
                    </a:cubicBezTo>
                    <a:cubicBezTo>
                      <a:pt x="241263" y="133192"/>
                      <a:pt x="243009" y="136145"/>
                      <a:pt x="245005" y="138025"/>
                    </a:cubicBezTo>
                    <a:cubicBezTo>
                      <a:pt x="243042" y="139988"/>
                      <a:pt x="241347" y="142387"/>
                      <a:pt x="239032" y="143764"/>
                    </a:cubicBezTo>
                    <a:cubicBezTo>
                      <a:pt x="237572" y="144636"/>
                      <a:pt x="235206" y="143998"/>
                      <a:pt x="233259" y="143998"/>
                    </a:cubicBezTo>
                    <a:cubicBezTo>
                      <a:pt x="159461" y="143998"/>
                      <a:pt x="85645" y="143998"/>
                      <a:pt x="11847" y="143998"/>
                    </a:cubicBezTo>
                    <a:cubicBezTo>
                      <a:pt x="9883" y="143998"/>
                      <a:pt x="7534" y="144636"/>
                      <a:pt x="6074" y="143764"/>
                    </a:cubicBezTo>
                    <a:cubicBezTo>
                      <a:pt x="3742" y="142404"/>
                      <a:pt x="1997" y="140038"/>
                      <a:pt x="0" y="138092"/>
                    </a:cubicBezTo>
                    <a:cubicBezTo>
                      <a:pt x="2014" y="136196"/>
                      <a:pt x="3742" y="133242"/>
                      <a:pt x="6091" y="132655"/>
                    </a:cubicBezTo>
                    <a:cubicBezTo>
                      <a:pt x="9732" y="131732"/>
                      <a:pt x="13776" y="132403"/>
                      <a:pt x="18810" y="132403"/>
                    </a:cubicBezTo>
                    <a:cubicBezTo>
                      <a:pt x="18810" y="119650"/>
                      <a:pt x="18760" y="107451"/>
                      <a:pt x="18827" y="95269"/>
                    </a:cubicBezTo>
                    <a:cubicBezTo>
                      <a:pt x="18878" y="85671"/>
                      <a:pt x="20405" y="84178"/>
                      <a:pt x="30036" y="84094"/>
                    </a:cubicBezTo>
                    <a:cubicBezTo>
                      <a:pt x="36178" y="84026"/>
                      <a:pt x="42353" y="84312"/>
                      <a:pt x="48478" y="84026"/>
                    </a:cubicBezTo>
                    <a:cubicBezTo>
                      <a:pt x="56112" y="83674"/>
                      <a:pt x="58915" y="87097"/>
                      <a:pt x="58680" y="94615"/>
                    </a:cubicBezTo>
                    <a:cubicBezTo>
                      <a:pt x="58327" y="106831"/>
                      <a:pt x="58596" y="119080"/>
                      <a:pt x="58596" y="132034"/>
                    </a:cubicBezTo>
                    <a:close/>
                    <a:moveTo>
                      <a:pt x="198609" y="11872"/>
                    </a:moveTo>
                    <a:cubicBezTo>
                      <a:pt x="198609" y="52346"/>
                      <a:pt x="198609" y="92115"/>
                      <a:pt x="198609" y="131900"/>
                    </a:cubicBezTo>
                    <a:cubicBezTo>
                      <a:pt x="204129" y="131900"/>
                      <a:pt x="209046" y="131900"/>
                      <a:pt x="214147" y="131900"/>
                    </a:cubicBezTo>
                    <a:cubicBezTo>
                      <a:pt x="214147" y="91678"/>
                      <a:pt x="214147" y="51910"/>
                      <a:pt x="214147" y="11872"/>
                    </a:cubicBezTo>
                    <a:cubicBezTo>
                      <a:pt x="208828" y="11872"/>
                      <a:pt x="204112" y="11872"/>
                      <a:pt x="198609" y="11872"/>
                    </a:cubicBezTo>
                    <a:close/>
                    <a:moveTo>
                      <a:pt x="143033" y="43687"/>
                    </a:moveTo>
                    <a:cubicBezTo>
                      <a:pt x="143033" y="73657"/>
                      <a:pt x="143033" y="102753"/>
                      <a:pt x="143033" y="131799"/>
                    </a:cubicBezTo>
                    <a:cubicBezTo>
                      <a:pt x="148503" y="131799"/>
                      <a:pt x="153386" y="131799"/>
                      <a:pt x="158353" y="131799"/>
                    </a:cubicBezTo>
                    <a:cubicBezTo>
                      <a:pt x="158353" y="102149"/>
                      <a:pt x="158353" y="73052"/>
                      <a:pt x="158353" y="43687"/>
                    </a:cubicBezTo>
                    <a:cubicBezTo>
                      <a:pt x="153017" y="43687"/>
                      <a:pt x="148336" y="43687"/>
                      <a:pt x="143033" y="43687"/>
                    </a:cubicBezTo>
                    <a:close/>
                    <a:moveTo>
                      <a:pt x="86786" y="70384"/>
                    </a:moveTo>
                    <a:cubicBezTo>
                      <a:pt x="86786" y="91124"/>
                      <a:pt x="86786" y="111378"/>
                      <a:pt x="86786" y="131883"/>
                    </a:cubicBezTo>
                    <a:cubicBezTo>
                      <a:pt x="92156" y="131883"/>
                      <a:pt x="97039" y="131883"/>
                      <a:pt x="102258" y="131883"/>
                    </a:cubicBezTo>
                    <a:cubicBezTo>
                      <a:pt x="102258" y="111210"/>
                      <a:pt x="102258" y="90990"/>
                      <a:pt x="102258" y="70384"/>
                    </a:cubicBezTo>
                    <a:cubicBezTo>
                      <a:pt x="96922" y="70384"/>
                      <a:pt x="92072" y="70384"/>
                      <a:pt x="86786" y="70384"/>
                    </a:cubicBezTo>
                    <a:close/>
                    <a:moveTo>
                      <a:pt x="30674" y="131866"/>
                    </a:moveTo>
                    <a:cubicBezTo>
                      <a:pt x="36513" y="131866"/>
                      <a:pt x="41430" y="131866"/>
                      <a:pt x="46346" y="131866"/>
                    </a:cubicBezTo>
                    <a:cubicBezTo>
                      <a:pt x="46346" y="119567"/>
                      <a:pt x="46346" y="107770"/>
                      <a:pt x="46346" y="96075"/>
                    </a:cubicBezTo>
                    <a:cubicBezTo>
                      <a:pt x="40809" y="96075"/>
                      <a:pt x="35926" y="96075"/>
                      <a:pt x="30674" y="96075"/>
                    </a:cubicBezTo>
                    <a:cubicBezTo>
                      <a:pt x="30674" y="108190"/>
                      <a:pt x="30674" y="119768"/>
                      <a:pt x="30674" y="131866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53" name="Graphic 1132">
                <a:extLst>
                  <a:ext uri="{FF2B5EF4-FFF2-40B4-BE49-F238E27FC236}">
                    <a16:creationId xmlns:a16="http://schemas.microsoft.com/office/drawing/2014/main" id="{62A3A745-B6B8-46F3-928A-26625FF851F6}"/>
                  </a:ext>
                </a:extLst>
              </p:cNvPr>
              <p:cNvSpPr/>
              <p:nvPr/>
            </p:nvSpPr>
            <p:spPr>
              <a:xfrm>
                <a:off x="-1452378" y="5927412"/>
                <a:ext cx="219610" cy="219621"/>
              </a:xfrm>
              <a:custGeom>
                <a:avLst/>
                <a:gdLst>
                  <a:gd name="connsiteX0" fmla="*/ 136158 w 219610"/>
                  <a:gd name="connsiteY0" fmla="*/ 0 h 219621"/>
                  <a:gd name="connsiteX1" fmla="*/ 219505 w 219610"/>
                  <a:gd name="connsiteY1" fmla="*/ 81316 h 219621"/>
                  <a:gd name="connsiteX2" fmla="*/ 144699 w 219610"/>
                  <a:gd name="connsiteY2" fmla="*/ 166274 h 219621"/>
                  <a:gd name="connsiteX3" fmla="*/ 112482 w 219610"/>
                  <a:gd name="connsiteY3" fmla="*/ 163605 h 219621"/>
                  <a:gd name="connsiteX4" fmla="*/ 100719 w 219610"/>
                  <a:gd name="connsiteY4" fmla="*/ 166374 h 219621"/>
                  <a:gd name="connsiteX5" fmla="*/ 83402 w 219610"/>
                  <a:gd name="connsiteY5" fmla="*/ 171895 h 219621"/>
                  <a:gd name="connsiteX6" fmla="*/ 75851 w 219610"/>
                  <a:gd name="connsiteY6" fmla="*/ 175284 h 219621"/>
                  <a:gd name="connsiteX7" fmla="*/ 40193 w 219610"/>
                  <a:gd name="connsiteY7" fmla="*/ 210774 h 219621"/>
                  <a:gd name="connsiteX8" fmla="*/ 6130 w 219610"/>
                  <a:gd name="connsiteY8" fmla="*/ 212737 h 219621"/>
                  <a:gd name="connsiteX9" fmla="*/ 8580 w 219610"/>
                  <a:gd name="connsiteY9" fmla="*/ 179245 h 219621"/>
                  <a:gd name="connsiteX10" fmla="*/ 43969 w 219610"/>
                  <a:gd name="connsiteY10" fmla="*/ 143486 h 219621"/>
                  <a:gd name="connsiteX11" fmla="*/ 47241 w 219610"/>
                  <a:gd name="connsiteY11" fmla="*/ 134392 h 219621"/>
                  <a:gd name="connsiteX12" fmla="*/ 53198 w 219610"/>
                  <a:gd name="connsiteY12" fmla="*/ 118786 h 219621"/>
                  <a:gd name="connsiteX13" fmla="*/ 55698 w 219610"/>
                  <a:gd name="connsiteY13" fmla="*/ 106973 h 219621"/>
                  <a:gd name="connsiteX14" fmla="*/ 136158 w 219610"/>
                  <a:gd name="connsiteY14" fmla="*/ 0 h 219621"/>
                  <a:gd name="connsiteX15" fmla="*/ 135856 w 219610"/>
                  <a:gd name="connsiteY15" fmla="*/ 11427 h 219621"/>
                  <a:gd name="connsiteX16" fmla="*/ 63836 w 219610"/>
                  <a:gd name="connsiteY16" fmla="*/ 83716 h 219621"/>
                  <a:gd name="connsiteX17" fmla="*/ 136376 w 219610"/>
                  <a:gd name="connsiteY17" fmla="*/ 155920 h 219621"/>
                  <a:gd name="connsiteX18" fmla="*/ 208296 w 219610"/>
                  <a:gd name="connsiteY18" fmla="*/ 83649 h 219621"/>
                  <a:gd name="connsiteX19" fmla="*/ 135856 w 219610"/>
                  <a:gd name="connsiteY19" fmla="*/ 11427 h 219621"/>
                  <a:gd name="connsiteX20" fmla="*/ 56403 w 219610"/>
                  <a:gd name="connsiteY20" fmla="*/ 147648 h 219621"/>
                  <a:gd name="connsiteX21" fmla="*/ 14889 w 219610"/>
                  <a:gd name="connsiteY21" fmla="*/ 189329 h 219621"/>
                  <a:gd name="connsiteX22" fmla="*/ 14788 w 219610"/>
                  <a:gd name="connsiteY22" fmla="*/ 204884 h 219621"/>
                  <a:gd name="connsiteX23" fmla="*/ 30293 w 219610"/>
                  <a:gd name="connsiteY23" fmla="*/ 204213 h 219621"/>
                  <a:gd name="connsiteX24" fmla="*/ 51587 w 219610"/>
                  <a:gd name="connsiteY24" fmla="*/ 182970 h 219621"/>
                  <a:gd name="connsiteX25" fmla="*/ 71673 w 219610"/>
                  <a:gd name="connsiteY25" fmla="*/ 163975 h 219621"/>
                  <a:gd name="connsiteX26" fmla="*/ 56403 w 219610"/>
                  <a:gd name="connsiteY26" fmla="*/ 147648 h 219621"/>
                  <a:gd name="connsiteX27" fmla="*/ 89224 w 219610"/>
                  <a:gd name="connsiteY27" fmla="*/ 160652 h 219621"/>
                  <a:gd name="connsiteX28" fmla="*/ 58836 w 219610"/>
                  <a:gd name="connsiteY28" fmla="*/ 130012 h 219621"/>
                  <a:gd name="connsiteX29" fmla="*/ 61437 w 219610"/>
                  <a:gd name="connsiteY29" fmla="*/ 136489 h 219621"/>
                  <a:gd name="connsiteX30" fmla="*/ 82764 w 219610"/>
                  <a:gd name="connsiteY30" fmla="*/ 157884 h 219621"/>
                  <a:gd name="connsiteX31" fmla="*/ 89224 w 219610"/>
                  <a:gd name="connsiteY31" fmla="*/ 160652 h 219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19610" h="219621">
                    <a:moveTo>
                      <a:pt x="136158" y="0"/>
                    </a:moveTo>
                    <a:cubicBezTo>
                      <a:pt x="181464" y="50"/>
                      <a:pt x="217055" y="34768"/>
                      <a:pt x="219505" y="81316"/>
                    </a:cubicBezTo>
                    <a:cubicBezTo>
                      <a:pt x="221736" y="123652"/>
                      <a:pt x="188311" y="162179"/>
                      <a:pt x="144699" y="166274"/>
                    </a:cubicBezTo>
                    <a:cubicBezTo>
                      <a:pt x="134111" y="167264"/>
                      <a:pt x="123087" y="165384"/>
                      <a:pt x="112482" y="163605"/>
                    </a:cubicBezTo>
                    <a:cubicBezTo>
                      <a:pt x="107599" y="162783"/>
                      <a:pt x="104276" y="162431"/>
                      <a:pt x="100719" y="166374"/>
                    </a:cubicBezTo>
                    <a:cubicBezTo>
                      <a:pt x="96205" y="171375"/>
                      <a:pt x="90634" y="173774"/>
                      <a:pt x="83402" y="171895"/>
                    </a:cubicBezTo>
                    <a:cubicBezTo>
                      <a:pt x="81287" y="171341"/>
                      <a:pt x="77764" y="173422"/>
                      <a:pt x="75851" y="175284"/>
                    </a:cubicBezTo>
                    <a:cubicBezTo>
                      <a:pt x="63819" y="186964"/>
                      <a:pt x="52107" y="198978"/>
                      <a:pt x="40193" y="210774"/>
                    </a:cubicBezTo>
                    <a:cubicBezTo>
                      <a:pt x="29018" y="221849"/>
                      <a:pt x="15627" y="222554"/>
                      <a:pt x="6130" y="212737"/>
                    </a:cubicBezTo>
                    <a:cubicBezTo>
                      <a:pt x="-2848" y="203458"/>
                      <a:pt x="-1908" y="189866"/>
                      <a:pt x="8580" y="179245"/>
                    </a:cubicBezTo>
                    <a:cubicBezTo>
                      <a:pt x="20359" y="167314"/>
                      <a:pt x="32407" y="155635"/>
                      <a:pt x="43969" y="143486"/>
                    </a:cubicBezTo>
                    <a:cubicBezTo>
                      <a:pt x="45999" y="141355"/>
                      <a:pt x="46150" y="137462"/>
                      <a:pt x="47241" y="134392"/>
                    </a:cubicBezTo>
                    <a:cubicBezTo>
                      <a:pt x="49103" y="129106"/>
                      <a:pt x="49976" y="123065"/>
                      <a:pt x="53198" y="118786"/>
                    </a:cubicBezTo>
                    <a:cubicBezTo>
                      <a:pt x="56268" y="114709"/>
                      <a:pt x="57091" y="111839"/>
                      <a:pt x="55698" y="106973"/>
                    </a:cubicBezTo>
                    <a:cubicBezTo>
                      <a:pt x="40193" y="52471"/>
                      <a:pt x="79811" y="-83"/>
                      <a:pt x="136158" y="0"/>
                    </a:cubicBezTo>
                    <a:close/>
                    <a:moveTo>
                      <a:pt x="135856" y="11427"/>
                    </a:moveTo>
                    <a:cubicBezTo>
                      <a:pt x="95349" y="11478"/>
                      <a:pt x="63752" y="43192"/>
                      <a:pt x="63836" y="83716"/>
                    </a:cubicBezTo>
                    <a:cubicBezTo>
                      <a:pt x="63903" y="123686"/>
                      <a:pt x="96591" y="156222"/>
                      <a:pt x="136376" y="155920"/>
                    </a:cubicBezTo>
                    <a:cubicBezTo>
                      <a:pt x="175793" y="155618"/>
                      <a:pt x="208228" y="123031"/>
                      <a:pt x="208296" y="83649"/>
                    </a:cubicBezTo>
                    <a:cubicBezTo>
                      <a:pt x="208363" y="43628"/>
                      <a:pt x="176011" y="11377"/>
                      <a:pt x="135856" y="11427"/>
                    </a:cubicBezTo>
                    <a:close/>
                    <a:moveTo>
                      <a:pt x="56403" y="147648"/>
                    </a:moveTo>
                    <a:cubicBezTo>
                      <a:pt x="42358" y="161709"/>
                      <a:pt x="28514" y="175419"/>
                      <a:pt x="14889" y="189329"/>
                    </a:cubicBezTo>
                    <a:cubicBezTo>
                      <a:pt x="10073" y="194246"/>
                      <a:pt x="9905" y="200035"/>
                      <a:pt x="14788" y="204884"/>
                    </a:cubicBezTo>
                    <a:cubicBezTo>
                      <a:pt x="19822" y="209885"/>
                      <a:pt x="25410" y="209012"/>
                      <a:pt x="30293" y="204213"/>
                    </a:cubicBezTo>
                    <a:cubicBezTo>
                      <a:pt x="37458" y="197199"/>
                      <a:pt x="44405" y="189967"/>
                      <a:pt x="51587" y="182970"/>
                    </a:cubicBezTo>
                    <a:cubicBezTo>
                      <a:pt x="58282" y="176442"/>
                      <a:pt x="65179" y="170116"/>
                      <a:pt x="71673" y="163975"/>
                    </a:cubicBezTo>
                    <a:cubicBezTo>
                      <a:pt x="65783" y="157682"/>
                      <a:pt x="61252" y="152833"/>
                      <a:pt x="56403" y="147648"/>
                    </a:cubicBezTo>
                    <a:close/>
                    <a:moveTo>
                      <a:pt x="89224" y="160652"/>
                    </a:moveTo>
                    <a:cubicBezTo>
                      <a:pt x="79089" y="150433"/>
                      <a:pt x="68971" y="140231"/>
                      <a:pt x="58836" y="130012"/>
                    </a:cubicBezTo>
                    <a:cubicBezTo>
                      <a:pt x="57695" y="128888"/>
                      <a:pt x="57258" y="132344"/>
                      <a:pt x="61437" y="136489"/>
                    </a:cubicBezTo>
                    <a:cubicBezTo>
                      <a:pt x="68585" y="143587"/>
                      <a:pt x="75784" y="150635"/>
                      <a:pt x="82764" y="157884"/>
                    </a:cubicBezTo>
                    <a:cubicBezTo>
                      <a:pt x="86875" y="162179"/>
                      <a:pt x="90332" y="161927"/>
                      <a:pt x="89224" y="160652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54" name="Graphic 1132">
                <a:extLst>
                  <a:ext uri="{FF2B5EF4-FFF2-40B4-BE49-F238E27FC236}">
                    <a16:creationId xmlns:a16="http://schemas.microsoft.com/office/drawing/2014/main" id="{27B3AE3A-3FB3-4AF1-A590-FBAFFC813B65}"/>
                  </a:ext>
                </a:extLst>
              </p:cNvPr>
              <p:cNvSpPr/>
              <p:nvPr/>
            </p:nvSpPr>
            <p:spPr>
              <a:xfrm>
                <a:off x="-1249317" y="5837149"/>
                <a:ext cx="155116" cy="154967"/>
              </a:xfrm>
              <a:custGeom>
                <a:avLst/>
                <a:gdLst>
                  <a:gd name="connsiteX0" fmla="*/ 142311 w 155116"/>
                  <a:gd name="connsiteY0" fmla="*/ 35241 h 154967"/>
                  <a:gd name="connsiteX1" fmla="*/ 135985 w 155116"/>
                  <a:gd name="connsiteY1" fmla="*/ 46518 h 154967"/>
                  <a:gd name="connsiteX2" fmla="*/ 141120 w 155116"/>
                  <a:gd name="connsiteY2" fmla="*/ 58549 h 154967"/>
                  <a:gd name="connsiteX3" fmla="*/ 154795 w 155116"/>
                  <a:gd name="connsiteY3" fmla="*/ 76185 h 154967"/>
                  <a:gd name="connsiteX4" fmla="*/ 154846 w 155116"/>
                  <a:gd name="connsiteY4" fmla="*/ 82041 h 154967"/>
                  <a:gd name="connsiteX5" fmla="*/ 144106 w 155116"/>
                  <a:gd name="connsiteY5" fmla="*/ 96103 h 154967"/>
                  <a:gd name="connsiteX6" fmla="*/ 141707 w 155116"/>
                  <a:gd name="connsiteY6" fmla="*/ 96825 h 154967"/>
                  <a:gd name="connsiteX7" fmla="*/ 136086 w 155116"/>
                  <a:gd name="connsiteY7" fmla="*/ 109174 h 154967"/>
                  <a:gd name="connsiteX8" fmla="*/ 133116 w 155116"/>
                  <a:gd name="connsiteY8" fmla="*/ 131358 h 154967"/>
                  <a:gd name="connsiteX9" fmla="*/ 130162 w 155116"/>
                  <a:gd name="connsiteY9" fmla="*/ 134328 h 154967"/>
                  <a:gd name="connsiteX10" fmla="*/ 110026 w 155116"/>
                  <a:gd name="connsiteY10" fmla="*/ 136761 h 154967"/>
                  <a:gd name="connsiteX11" fmla="*/ 96317 w 155116"/>
                  <a:gd name="connsiteY11" fmla="*/ 142147 h 154967"/>
                  <a:gd name="connsiteX12" fmla="*/ 79721 w 155116"/>
                  <a:gd name="connsiteY12" fmla="*/ 154967 h 154967"/>
                  <a:gd name="connsiteX13" fmla="*/ 75526 w 155116"/>
                  <a:gd name="connsiteY13" fmla="*/ 154967 h 154967"/>
                  <a:gd name="connsiteX14" fmla="*/ 58881 w 155116"/>
                  <a:gd name="connsiteY14" fmla="*/ 142231 h 154967"/>
                  <a:gd name="connsiteX15" fmla="*/ 45205 w 155116"/>
                  <a:gd name="connsiteY15" fmla="*/ 136761 h 154967"/>
                  <a:gd name="connsiteX16" fmla="*/ 24448 w 155116"/>
                  <a:gd name="connsiteY16" fmla="*/ 133824 h 154967"/>
                  <a:gd name="connsiteX17" fmla="*/ 19078 w 155116"/>
                  <a:gd name="connsiteY17" fmla="*/ 128539 h 154967"/>
                  <a:gd name="connsiteX18" fmla="*/ 17182 w 155116"/>
                  <a:gd name="connsiteY18" fmla="*/ 112111 h 154967"/>
                  <a:gd name="connsiteX19" fmla="*/ 10672 w 155116"/>
                  <a:gd name="connsiteY19" fmla="*/ 96019 h 154967"/>
                  <a:gd name="connsiteX20" fmla="*/ 251 w 155116"/>
                  <a:gd name="connsiteY20" fmla="*/ 82444 h 154967"/>
                  <a:gd name="connsiteX21" fmla="*/ 285 w 155116"/>
                  <a:gd name="connsiteY21" fmla="*/ 77427 h 154967"/>
                  <a:gd name="connsiteX22" fmla="*/ 14447 w 155116"/>
                  <a:gd name="connsiteY22" fmla="*/ 58465 h 154967"/>
                  <a:gd name="connsiteX23" fmla="*/ 19229 w 155116"/>
                  <a:gd name="connsiteY23" fmla="*/ 46350 h 154967"/>
                  <a:gd name="connsiteX24" fmla="*/ 22485 w 155116"/>
                  <a:gd name="connsiteY24" fmla="*/ 23596 h 154967"/>
                  <a:gd name="connsiteX25" fmla="*/ 27787 w 155116"/>
                  <a:gd name="connsiteY25" fmla="*/ 18243 h 154967"/>
                  <a:gd name="connsiteX26" fmla="*/ 42084 w 155116"/>
                  <a:gd name="connsiteY26" fmla="*/ 16750 h 154967"/>
                  <a:gd name="connsiteX27" fmla="*/ 45641 w 155116"/>
                  <a:gd name="connsiteY27" fmla="*/ 18948 h 154967"/>
                  <a:gd name="connsiteX28" fmla="*/ 58830 w 155116"/>
                  <a:gd name="connsiteY28" fmla="*/ 13562 h 154967"/>
                  <a:gd name="connsiteX29" fmla="*/ 75963 w 155116"/>
                  <a:gd name="connsiteY29" fmla="*/ 306 h 154967"/>
                  <a:gd name="connsiteX30" fmla="*/ 80980 w 155116"/>
                  <a:gd name="connsiteY30" fmla="*/ 272 h 154967"/>
                  <a:gd name="connsiteX31" fmla="*/ 96250 w 155116"/>
                  <a:gd name="connsiteY31" fmla="*/ 11985 h 154967"/>
                  <a:gd name="connsiteX32" fmla="*/ 110915 w 155116"/>
                  <a:gd name="connsiteY32" fmla="*/ 18076 h 154967"/>
                  <a:gd name="connsiteX33" fmla="*/ 129860 w 155116"/>
                  <a:gd name="connsiteY33" fmla="*/ 20727 h 154967"/>
                  <a:gd name="connsiteX34" fmla="*/ 138619 w 155116"/>
                  <a:gd name="connsiteY34" fmla="*/ 29704 h 154967"/>
                  <a:gd name="connsiteX35" fmla="*/ 142311 w 155116"/>
                  <a:gd name="connsiteY35" fmla="*/ 35241 h 154967"/>
                  <a:gd name="connsiteX36" fmla="*/ 119373 w 155116"/>
                  <a:gd name="connsiteY36" fmla="*/ 26550 h 154967"/>
                  <a:gd name="connsiteX37" fmla="*/ 110966 w 155116"/>
                  <a:gd name="connsiteY37" fmla="*/ 31483 h 154967"/>
                  <a:gd name="connsiteX38" fmla="*/ 86987 w 155116"/>
                  <a:gd name="connsiteY38" fmla="*/ 21834 h 154967"/>
                  <a:gd name="connsiteX39" fmla="*/ 71264 w 155116"/>
                  <a:gd name="connsiteY39" fmla="*/ 12337 h 154967"/>
                  <a:gd name="connsiteX40" fmla="*/ 58612 w 155116"/>
                  <a:gd name="connsiteY40" fmla="*/ 31919 h 154967"/>
                  <a:gd name="connsiteX41" fmla="*/ 37419 w 155116"/>
                  <a:gd name="connsiteY41" fmla="*/ 27271 h 154967"/>
                  <a:gd name="connsiteX42" fmla="*/ 26814 w 155116"/>
                  <a:gd name="connsiteY42" fmla="*/ 35325 h 154967"/>
                  <a:gd name="connsiteX43" fmla="*/ 12517 w 155116"/>
                  <a:gd name="connsiteY43" fmla="*/ 71621 h 154967"/>
                  <a:gd name="connsiteX44" fmla="*/ 12517 w 155116"/>
                  <a:gd name="connsiteY44" fmla="*/ 84676 h 154967"/>
                  <a:gd name="connsiteX45" fmla="*/ 31949 w 155116"/>
                  <a:gd name="connsiteY45" fmla="*/ 96942 h 154967"/>
                  <a:gd name="connsiteX46" fmla="*/ 27116 w 155116"/>
                  <a:gd name="connsiteY46" fmla="*/ 119461 h 154967"/>
                  <a:gd name="connsiteX47" fmla="*/ 35607 w 155116"/>
                  <a:gd name="connsiteY47" fmla="*/ 129126 h 154967"/>
                  <a:gd name="connsiteX48" fmla="*/ 59267 w 155116"/>
                  <a:gd name="connsiteY48" fmla="*/ 123857 h 154967"/>
                  <a:gd name="connsiteX49" fmla="*/ 71852 w 155116"/>
                  <a:gd name="connsiteY49" fmla="*/ 143892 h 154967"/>
                  <a:gd name="connsiteX50" fmla="*/ 86266 w 155116"/>
                  <a:gd name="connsiteY50" fmla="*/ 137113 h 154967"/>
                  <a:gd name="connsiteX51" fmla="*/ 113751 w 155116"/>
                  <a:gd name="connsiteY51" fmla="*/ 125653 h 154967"/>
                  <a:gd name="connsiteX52" fmla="*/ 119708 w 155116"/>
                  <a:gd name="connsiteY52" fmla="*/ 129092 h 154967"/>
                  <a:gd name="connsiteX53" fmla="*/ 128887 w 155116"/>
                  <a:gd name="connsiteY53" fmla="*/ 120317 h 154967"/>
                  <a:gd name="connsiteX54" fmla="*/ 126890 w 155116"/>
                  <a:gd name="connsiteY54" fmla="*/ 115853 h 154967"/>
                  <a:gd name="connsiteX55" fmla="*/ 138737 w 155116"/>
                  <a:gd name="connsiteY55" fmla="*/ 85867 h 154967"/>
                  <a:gd name="connsiteX56" fmla="*/ 143569 w 155116"/>
                  <a:gd name="connsiteY56" fmla="*/ 77829 h 154967"/>
                  <a:gd name="connsiteX57" fmla="*/ 137965 w 155116"/>
                  <a:gd name="connsiteY57" fmla="*/ 69557 h 154967"/>
                  <a:gd name="connsiteX58" fmla="*/ 126370 w 155116"/>
                  <a:gd name="connsiteY58" fmla="*/ 40494 h 154967"/>
                  <a:gd name="connsiteX59" fmla="*/ 129004 w 155116"/>
                  <a:gd name="connsiteY59" fmla="*/ 35225 h 154967"/>
                  <a:gd name="connsiteX60" fmla="*/ 119373 w 155116"/>
                  <a:gd name="connsiteY60" fmla="*/ 26550 h 154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55116" h="154967">
                    <a:moveTo>
                      <a:pt x="142311" y="35241"/>
                    </a:moveTo>
                    <a:cubicBezTo>
                      <a:pt x="140029" y="39303"/>
                      <a:pt x="137998" y="42910"/>
                      <a:pt x="135985" y="46518"/>
                    </a:cubicBezTo>
                    <a:cubicBezTo>
                      <a:pt x="132293" y="53129"/>
                      <a:pt x="133720" y="56603"/>
                      <a:pt x="141120" y="58549"/>
                    </a:cubicBezTo>
                    <a:cubicBezTo>
                      <a:pt x="156406" y="62576"/>
                      <a:pt x="154695" y="60949"/>
                      <a:pt x="154795" y="76185"/>
                    </a:cubicBezTo>
                    <a:cubicBezTo>
                      <a:pt x="154812" y="78148"/>
                      <a:pt x="154560" y="80128"/>
                      <a:pt x="154846" y="82041"/>
                    </a:cubicBezTo>
                    <a:cubicBezTo>
                      <a:pt x="156104" y="90482"/>
                      <a:pt x="153050" y="95482"/>
                      <a:pt x="144106" y="96103"/>
                    </a:cubicBezTo>
                    <a:cubicBezTo>
                      <a:pt x="143301" y="96153"/>
                      <a:pt x="142512" y="96606"/>
                      <a:pt x="141707" y="96825"/>
                    </a:cubicBezTo>
                    <a:cubicBezTo>
                      <a:pt x="133686" y="98922"/>
                      <a:pt x="132193" y="102228"/>
                      <a:pt x="136086" y="109174"/>
                    </a:cubicBezTo>
                    <a:cubicBezTo>
                      <a:pt x="142999" y="121457"/>
                      <a:pt x="142999" y="121457"/>
                      <a:pt x="133116" y="131358"/>
                    </a:cubicBezTo>
                    <a:cubicBezTo>
                      <a:pt x="132125" y="132348"/>
                      <a:pt x="131135" y="133338"/>
                      <a:pt x="130162" y="134328"/>
                    </a:cubicBezTo>
                    <a:cubicBezTo>
                      <a:pt x="121168" y="143305"/>
                      <a:pt x="121168" y="143305"/>
                      <a:pt x="110026" y="136761"/>
                    </a:cubicBezTo>
                    <a:cubicBezTo>
                      <a:pt x="102089" y="132096"/>
                      <a:pt x="98616" y="133455"/>
                      <a:pt x="96317" y="142147"/>
                    </a:cubicBezTo>
                    <a:cubicBezTo>
                      <a:pt x="92927" y="154950"/>
                      <a:pt x="92927" y="154950"/>
                      <a:pt x="79721" y="154967"/>
                    </a:cubicBezTo>
                    <a:cubicBezTo>
                      <a:pt x="78329" y="154967"/>
                      <a:pt x="76936" y="154967"/>
                      <a:pt x="75526" y="154967"/>
                    </a:cubicBezTo>
                    <a:cubicBezTo>
                      <a:pt x="62153" y="154967"/>
                      <a:pt x="62153" y="154967"/>
                      <a:pt x="58881" y="142231"/>
                    </a:cubicBezTo>
                    <a:cubicBezTo>
                      <a:pt x="56599" y="133355"/>
                      <a:pt x="53293" y="132029"/>
                      <a:pt x="45205" y="136761"/>
                    </a:cubicBezTo>
                    <a:cubicBezTo>
                      <a:pt x="33962" y="143339"/>
                      <a:pt x="33962" y="143339"/>
                      <a:pt x="24448" y="133824"/>
                    </a:cubicBezTo>
                    <a:cubicBezTo>
                      <a:pt x="22669" y="132046"/>
                      <a:pt x="21075" y="130032"/>
                      <a:pt x="19078" y="128539"/>
                    </a:cubicBezTo>
                    <a:cubicBezTo>
                      <a:pt x="12584" y="123656"/>
                      <a:pt x="12870" y="118639"/>
                      <a:pt x="17182" y="112111"/>
                    </a:cubicBezTo>
                    <a:cubicBezTo>
                      <a:pt x="24297" y="101355"/>
                      <a:pt x="23206" y="98351"/>
                      <a:pt x="10672" y="96019"/>
                    </a:cubicBezTo>
                    <a:cubicBezTo>
                      <a:pt x="2248" y="94458"/>
                      <a:pt x="-974" y="90649"/>
                      <a:pt x="251" y="82444"/>
                    </a:cubicBezTo>
                    <a:cubicBezTo>
                      <a:pt x="503" y="80800"/>
                      <a:pt x="285" y="79105"/>
                      <a:pt x="285" y="77427"/>
                    </a:cubicBezTo>
                    <a:cubicBezTo>
                      <a:pt x="385" y="60781"/>
                      <a:pt x="-1460" y="62627"/>
                      <a:pt x="14447" y="58465"/>
                    </a:cubicBezTo>
                    <a:cubicBezTo>
                      <a:pt x="21780" y="56536"/>
                      <a:pt x="23189" y="52978"/>
                      <a:pt x="19229" y="46350"/>
                    </a:cubicBezTo>
                    <a:cubicBezTo>
                      <a:pt x="11041" y="32641"/>
                      <a:pt x="11343" y="34789"/>
                      <a:pt x="22485" y="23596"/>
                    </a:cubicBezTo>
                    <a:cubicBezTo>
                      <a:pt x="24263" y="21817"/>
                      <a:pt x="26260" y="20207"/>
                      <a:pt x="27787" y="18243"/>
                    </a:cubicBezTo>
                    <a:cubicBezTo>
                      <a:pt x="32116" y="12672"/>
                      <a:pt x="36798" y="12438"/>
                      <a:pt x="42084" y="16750"/>
                    </a:cubicBezTo>
                    <a:cubicBezTo>
                      <a:pt x="43158" y="17622"/>
                      <a:pt x="44433" y="18243"/>
                      <a:pt x="45641" y="18948"/>
                    </a:cubicBezTo>
                    <a:cubicBezTo>
                      <a:pt x="53293" y="23378"/>
                      <a:pt x="56632" y="22002"/>
                      <a:pt x="58830" y="13562"/>
                    </a:cubicBezTo>
                    <a:cubicBezTo>
                      <a:pt x="62287" y="306"/>
                      <a:pt x="62287" y="306"/>
                      <a:pt x="75963" y="306"/>
                    </a:cubicBezTo>
                    <a:cubicBezTo>
                      <a:pt x="77641" y="306"/>
                      <a:pt x="79352" y="507"/>
                      <a:pt x="80980" y="272"/>
                    </a:cubicBezTo>
                    <a:cubicBezTo>
                      <a:pt x="90125" y="-1054"/>
                      <a:pt x="94756" y="2403"/>
                      <a:pt x="96250" y="11985"/>
                    </a:cubicBezTo>
                    <a:cubicBezTo>
                      <a:pt x="97911" y="22690"/>
                      <a:pt x="102039" y="24402"/>
                      <a:pt x="110915" y="18076"/>
                    </a:cubicBezTo>
                    <a:cubicBezTo>
                      <a:pt x="118718" y="12522"/>
                      <a:pt x="124272" y="13344"/>
                      <a:pt x="129860" y="20727"/>
                    </a:cubicBezTo>
                    <a:cubicBezTo>
                      <a:pt x="132360" y="24033"/>
                      <a:pt x="135817" y="26617"/>
                      <a:pt x="138619" y="29704"/>
                    </a:cubicBezTo>
                    <a:cubicBezTo>
                      <a:pt x="140062" y="31231"/>
                      <a:pt x="140985" y="33211"/>
                      <a:pt x="142311" y="35241"/>
                    </a:cubicBezTo>
                    <a:close/>
                    <a:moveTo>
                      <a:pt x="119373" y="26550"/>
                    </a:moveTo>
                    <a:cubicBezTo>
                      <a:pt x="116235" y="28395"/>
                      <a:pt x="113617" y="29973"/>
                      <a:pt x="110966" y="31483"/>
                    </a:cubicBezTo>
                    <a:cubicBezTo>
                      <a:pt x="102593" y="36265"/>
                      <a:pt x="89655" y="31046"/>
                      <a:pt x="86987" y="21834"/>
                    </a:cubicBezTo>
                    <a:cubicBezTo>
                      <a:pt x="83765" y="10760"/>
                      <a:pt x="83765" y="10760"/>
                      <a:pt x="71264" y="12337"/>
                    </a:cubicBezTo>
                    <a:cubicBezTo>
                      <a:pt x="68210" y="19368"/>
                      <a:pt x="68714" y="27690"/>
                      <a:pt x="58612" y="31919"/>
                    </a:cubicBezTo>
                    <a:cubicBezTo>
                      <a:pt x="48460" y="36164"/>
                      <a:pt x="43107" y="29402"/>
                      <a:pt x="37419" y="27271"/>
                    </a:cubicBezTo>
                    <a:cubicBezTo>
                      <a:pt x="33207" y="30476"/>
                      <a:pt x="29885" y="32993"/>
                      <a:pt x="26814" y="35325"/>
                    </a:cubicBezTo>
                    <a:cubicBezTo>
                      <a:pt x="37218" y="57962"/>
                      <a:pt x="35003" y="63365"/>
                      <a:pt x="12517" y="71621"/>
                    </a:cubicBezTo>
                    <a:cubicBezTo>
                      <a:pt x="12517" y="75917"/>
                      <a:pt x="12517" y="80262"/>
                      <a:pt x="12517" y="84676"/>
                    </a:cubicBezTo>
                    <a:cubicBezTo>
                      <a:pt x="20555" y="86773"/>
                      <a:pt x="27737" y="87394"/>
                      <a:pt x="31949" y="96942"/>
                    </a:cubicBezTo>
                    <a:cubicBezTo>
                      <a:pt x="36412" y="107060"/>
                      <a:pt x="29079" y="112446"/>
                      <a:pt x="27116" y="119461"/>
                    </a:cubicBezTo>
                    <a:cubicBezTo>
                      <a:pt x="30254" y="123018"/>
                      <a:pt x="32989" y="126139"/>
                      <a:pt x="35607" y="129126"/>
                    </a:cubicBezTo>
                    <a:cubicBezTo>
                      <a:pt x="43560" y="125183"/>
                      <a:pt x="49199" y="119779"/>
                      <a:pt x="59267" y="123857"/>
                    </a:cubicBezTo>
                    <a:cubicBezTo>
                      <a:pt x="69486" y="128002"/>
                      <a:pt x="67908" y="137063"/>
                      <a:pt x="71852" y="143892"/>
                    </a:cubicBezTo>
                    <a:cubicBezTo>
                      <a:pt x="77473" y="142835"/>
                      <a:pt x="84302" y="147332"/>
                      <a:pt x="86266" y="137113"/>
                    </a:cubicBezTo>
                    <a:cubicBezTo>
                      <a:pt x="88984" y="122884"/>
                      <a:pt x="101233" y="118253"/>
                      <a:pt x="113751" y="125653"/>
                    </a:cubicBezTo>
                    <a:cubicBezTo>
                      <a:pt x="115631" y="126760"/>
                      <a:pt x="117544" y="127834"/>
                      <a:pt x="119708" y="129092"/>
                    </a:cubicBezTo>
                    <a:cubicBezTo>
                      <a:pt x="122980" y="125971"/>
                      <a:pt x="125967" y="123102"/>
                      <a:pt x="128887" y="120317"/>
                    </a:cubicBezTo>
                    <a:cubicBezTo>
                      <a:pt x="128014" y="118353"/>
                      <a:pt x="127561" y="117044"/>
                      <a:pt x="126890" y="115853"/>
                    </a:cubicBezTo>
                    <a:cubicBezTo>
                      <a:pt x="118366" y="100684"/>
                      <a:pt x="122041" y="90700"/>
                      <a:pt x="138737" y="85867"/>
                    </a:cubicBezTo>
                    <a:cubicBezTo>
                      <a:pt x="143838" y="84390"/>
                      <a:pt x="143435" y="81454"/>
                      <a:pt x="143569" y="77829"/>
                    </a:cubicBezTo>
                    <a:cubicBezTo>
                      <a:pt x="143737" y="73618"/>
                      <a:pt x="143301" y="70899"/>
                      <a:pt x="137965" y="69557"/>
                    </a:cubicBezTo>
                    <a:cubicBezTo>
                      <a:pt x="122460" y="65630"/>
                      <a:pt x="118299" y="54489"/>
                      <a:pt x="126370" y="40494"/>
                    </a:cubicBezTo>
                    <a:cubicBezTo>
                      <a:pt x="127192" y="39067"/>
                      <a:pt x="127863" y="37541"/>
                      <a:pt x="129004" y="35225"/>
                    </a:cubicBezTo>
                    <a:cubicBezTo>
                      <a:pt x="125984" y="32507"/>
                      <a:pt x="122913" y="29721"/>
                      <a:pt x="119373" y="26550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55" name="Graphic 1132">
                <a:extLst>
                  <a:ext uri="{FF2B5EF4-FFF2-40B4-BE49-F238E27FC236}">
                    <a16:creationId xmlns:a16="http://schemas.microsoft.com/office/drawing/2014/main" id="{EF82583D-FD11-4EB6-89D4-71DFC04C165B}"/>
                  </a:ext>
                </a:extLst>
              </p:cNvPr>
              <p:cNvSpPr/>
              <p:nvPr/>
            </p:nvSpPr>
            <p:spPr>
              <a:xfrm>
                <a:off x="-1379365" y="5948068"/>
                <a:ext cx="125332" cy="125431"/>
              </a:xfrm>
              <a:custGeom>
                <a:avLst/>
                <a:gdLst>
                  <a:gd name="connsiteX0" fmla="*/ 125332 w 125332"/>
                  <a:gd name="connsiteY0" fmla="*/ 62976 h 125431"/>
                  <a:gd name="connsiteX1" fmla="*/ 62491 w 125332"/>
                  <a:gd name="connsiteY1" fmla="*/ 125431 h 125431"/>
                  <a:gd name="connsiteX2" fmla="*/ 2 w 125332"/>
                  <a:gd name="connsiteY2" fmla="*/ 63144 h 125431"/>
                  <a:gd name="connsiteX3" fmla="*/ 62726 w 125332"/>
                  <a:gd name="connsiteY3" fmla="*/ 0 h 125431"/>
                  <a:gd name="connsiteX4" fmla="*/ 125332 w 125332"/>
                  <a:gd name="connsiteY4" fmla="*/ 62976 h 125431"/>
                  <a:gd name="connsiteX5" fmla="*/ 62374 w 125332"/>
                  <a:gd name="connsiteY5" fmla="*/ 113819 h 125431"/>
                  <a:gd name="connsiteX6" fmla="*/ 113771 w 125332"/>
                  <a:gd name="connsiteY6" fmla="*/ 63429 h 125431"/>
                  <a:gd name="connsiteX7" fmla="*/ 62777 w 125332"/>
                  <a:gd name="connsiteY7" fmla="*/ 11478 h 125431"/>
                  <a:gd name="connsiteX8" fmla="*/ 11413 w 125332"/>
                  <a:gd name="connsiteY8" fmla="*/ 62640 h 125431"/>
                  <a:gd name="connsiteX9" fmla="*/ 62374 w 125332"/>
                  <a:gd name="connsiteY9" fmla="*/ 113819 h 12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5332" h="125431">
                    <a:moveTo>
                      <a:pt x="125332" y="62976"/>
                    </a:moveTo>
                    <a:cubicBezTo>
                      <a:pt x="125299" y="98012"/>
                      <a:pt x="97662" y="125481"/>
                      <a:pt x="62491" y="125431"/>
                    </a:cubicBezTo>
                    <a:cubicBezTo>
                      <a:pt x="28193" y="125381"/>
                      <a:pt x="304" y="97576"/>
                      <a:pt x="2" y="63144"/>
                    </a:cubicBezTo>
                    <a:cubicBezTo>
                      <a:pt x="-300" y="28828"/>
                      <a:pt x="28260" y="84"/>
                      <a:pt x="62726" y="0"/>
                    </a:cubicBezTo>
                    <a:cubicBezTo>
                      <a:pt x="97209" y="-84"/>
                      <a:pt x="125383" y="28241"/>
                      <a:pt x="125332" y="62976"/>
                    </a:cubicBezTo>
                    <a:close/>
                    <a:moveTo>
                      <a:pt x="62374" y="113819"/>
                    </a:moveTo>
                    <a:cubicBezTo>
                      <a:pt x="91185" y="113870"/>
                      <a:pt x="113586" y="91921"/>
                      <a:pt x="113771" y="63429"/>
                    </a:cubicBezTo>
                    <a:cubicBezTo>
                      <a:pt x="113972" y="34517"/>
                      <a:pt x="91319" y="11444"/>
                      <a:pt x="62777" y="11478"/>
                    </a:cubicBezTo>
                    <a:cubicBezTo>
                      <a:pt x="34888" y="11495"/>
                      <a:pt x="11597" y="34701"/>
                      <a:pt x="11413" y="62640"/>
                    </a:cubicBezTo>
                    <a:cubicBezTo>
                      <a:pt x="11211" y="90696"/>
                      <a:pt x="34183" y="113769"/>
                      <a:pt x="62374" y="113819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54" name="Graphic 1132">
                <a:extLst>
                  <a:ext uri="{FF2B5EF4-FFF2-40B4-BE49-F238E27FC236}">
                    <a16:creationId xmlns:a16="http://schemas.microsoft.com/office/drawing/2014/main" id="{DBD9BB88-24A3-4E85-8BD3-CB3201C594C4}"/>
                  </a:ext>
                </a:extLst>
              </p:cNvPr>
              <p:cNvSpPr/>
              <p:nvPr/>
            </p:nvSpPr>
            <p:spPr>
              <a:xfrm>
                <a:off x="-1208643" y="5878163"/>
                <a:ext cx="73716" cy="73380"/>
              </a:xfrm>
              <a:custGeom>
                <a:avLst/>
                <a:gdLst>
                  <a:gd name="connsiteX0" fmla="*/ 36598 w 73716"/>
                  <a:gd name="connsiteY0" fmla="*/ 73379 h 73380"/>
                  <a:gd name="connsiteX1" fmla="*/ 1 w 73716"/>
                  <a:gd name="connsiteY1" fmla="*/ 36530 h 73380"/>
                  <a:gd name="connsiteX2" fmla="*/ 36917 w 73716"/>
                  <a:gd name="connsiteY2" fmla="*/ 0 h 73380"/>
                  <a:gd name="connsiteX3" fmla="*/ 73715 w 73716"/>
                  <a:gd name="connsiteY3" fmla="*/ 37285 h 73380"/>
                  <a:gd name="connsiteX4" fmla="*/ 36598 w 73716"/>
                  <a:gd name="connsiteY4" fmla="*/ 73379 h 73380"/>
                  <a:gd name="connsiteX5" fmla="*/ 62171 w 73716"/>
                  <a:gd name="connsiteY5" fmla="*/ 36581 h 73380"/>
                  <a:gd name="connsiteX6" fmla="*/ 36665 w 73716"/>
                  <a:gd name="connsiteY6" fmla="*/ 11091 h 73380"/>
                  <a:gd name="connsiteX7" fmla="*/ 11612 w 73716"/>
                  <a:gd name="connsiteY7" fmla="*/ 36379 h 73380"/>
                  <a:gd name="connsiteX8" fmla="*/ 36883 w 73716"/>
                  <a:gd name="connsiteY8" fmla="*/ 62287 h 73380"/>
                  <a:gd name="connsiteX9" fmla="*/ 62171 w 73716"/>
                  <a:gd name="connsiteY9" fmla="*/ 36581 h 7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3716" h="73380">
                    <a:moveTo>
                      <a:pt x="36598" y="73379"/>
                    </a:moveTo>
                    <a:cubicBezTo>
                      <a:pt x="16260" y="73178"/>
                      <a:pt x="-117" y="56700"/>
                      <a:pt x="1" y="36530"/>
                    </a:cubicBezTo>
                    <a:cubicBezTo>
                      <a:pt x="135" y="16327"/>
                      <a:pt x="16596" y="17"/>
                      <a:pt x="36917" y="0"/>
                    </a:cubicBezTo>
                    <a:cubicBezTo>
                      <a:pt x="57674" y="-34"/>
                      <a:pt x="73900" y="16411"/>
                      <a:pt x="73715" y="37285"/>
                    </a:cubicBezTo>
                    <a:cubicBezTo>
                      <a:pt x="73548" y="57522"/>
                      <a:pt x="57019" y="73580"/>
                      <a:pt x="36598" y="73379"/>
                    </a:cubicBezTo>
                    <a:close/>
                    <a:moveTo>
                      <a:pt x="62171" y="36581"/>
                    </a:moveTo>
                    <a:cubicBezTo>
                      <a:pt x="62120" y="22418"/>
                      <a:pt x="50559" y="10857"/>
                      <a:pt x="36665" y="11091"/>
                    </a:cubicBezTo>
                    <a:cubicBezTo>
                      <a:pt x="23174" y="11327"/>
                      <a:pt x="11763" y="22837"/>
                      <a:pt x="11612" y="36379"/>
                    </a:cubicBezTo>
                    <a:cubicBezTo>
                      <a:pt x="11461" y="50290"/>
                      <a:pt x="23073" y="62203"/>
                      <a:pt x="36883" y="62287"/>
                    </a:cubicBezTo>
                    <a:cubicBezTo>
                      <a:pt x="50811" y="62371"/>
                      <a:pt x="62221" y="50793"/>
                      <a:pt x="62171" y="36581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55" name="Graphic 1132">
                <a:extLst>
                  <a:ext uri="{FF2B5EF4-FFF2-40B4-BE49-F238E27FC236}">
                    <a16:creationId xmlns:a16="http://schemas.microsoft.com/office/drawing/2014/main" id="{A568401B-D895-4BFB-87F9-1484E7C97F03}"/>
                  </a:ext>
                </a:extLst>
              </p:cNvPr>
              <p:cNvSpPr/>
              <p:nvPr/>
            </p:nvSpPr>
            <p:spPr>
              <a:xfrm>
                <a:off x="-1347725" y="5969315"/>
                <a:ext cx="61041" cy="21897"/>
              </a:xfrm>
              <a:custGeom>
                <a:avLst/>
                <a:gdLst>
                  <a:gd name="connsiteX0" fmla="*/ 31456 w 61041"/>
                  <a:gd name="connsiteY0" fmla="*/ 14 h 21897"/>
                  <a:gd name="connsiteX1" fmla="*/ 57683 w 61041"/>
                  <a:gd name="connsiteY1" fmla="*/ 9746 h 21897"/>
                  <a:gd name="connsiteX2" fmla="*/ 60703 w 61041"/>
                  <a:gd name="connsiteY2" fmla="*/ 19328 h 21897"/>
                  <a:gd name="connsiteX3" fmla="*/ 51004 w 61041"/>
                  <a:gd name="connsiteY3" fmla="*/ 18841 h 21897"/>
                  <a:gd name="connsiteX4" fmla="*/ 11118 w 61041"/>
                  <a:gd name="connsiteY4" fmla="*/ 18774 h 21897"/>
                  <a:gd name="connsiteX5" fmla="*/ 2023 w 61041"/>
                  <a:gd name="connsiteY5" fmla="*/ 19580 h 21897"/>
                  <a:gd name="connsiteX6" fmla="*/ 4121 w 61041"/>
                  <a:gd name="connsiteY6" fmla="*/ 9998 h 21897"/>
                  <a:gd name="connsiteX7" fmla="*/ 31456 w 61041"/>
                  <a:gd name="connsiteY7" fmla="*/ 14 h 21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041" h="21897">
                    <a:moveTo>
                      <a:pt x="31456" y="14"/>
                    </a:moveTo>
                    <a:cubicBezTo>
                      <a:pt x="41104" y="-238"/>
                      <a:pt x="50283" y="2934"/>
                      <a:pt x="57683" y="9746"/>
                    </a:cubicBezTo>
                    <a:cubicBezTo>
                      <a:pt x="59915" y="11810"/>
                      <a:pt x="61844" y="17163"/>
                      <a:pt x="60703" y="19328"/>
                    </a:cubicBezTo>
                    <a:cubicBezTo>
                      <a:pt x="58287" y="23925"/>
                      <a:pt x="54411" y="21459"/>
                      <a:pt x="51004" y="18841"/>
                    </a:cubicBezTo>
                    <a:cubicBezTo>
                      <a:pt x="37765" y="8689"/>
                      <a:pt x="25381" y="8991"/>
                      <a:pt x="11118" y="18774"/>
                    </a:cubicBezTo>
                    <a:cubicBezTo>
                      <a:pt x="8836" y="20335"/>
                      <a:pt x="3769" y="21006"/>
                      <a:pt x="2023" y="19580"/>
                    </a:cubicBezTo>
                    <a:cubicBezTo>
                      <a:pt x="-2188" y="16173"/>
                      <a:pt x="1000" y="12632"/>
                      <a:pt x="4121" y="9998"/>
                    </a:cubicBezTo>
                    <a:cubicBezTo>
                      <a:pt x="11840" y="3521"/>
                      <a:pt x="20700" y="-53"/>
                      <a:pt x="31456" y="14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56" name="Graphic 1132">
                <a:extLst>
                  <a:ext uri="{FF2B5EF4-FFF2-40B4-BE49-F238E27FC236}">
                    <a16:creationId xmlns:a16="http://schemas.microsoft.com/office/drawing/2014/main" id="{715CBACE-C156-4656-9621-902A040C1405}"/>
                  </a:ext>
                </a:extLst>
              </p:cNvPr>
              <p:cNvSpPr/>
              <p:nvPr/>
            </p:nvSpPr>
            <p:spPr>
              <a:xfrm>
                <a:off x="-1186314" y="5903013"/>
                <a:ext cx="30495" cy="24563"/>
              </a:xfrm>
              <a:custGeom>
                <a:avLst/>
                <a:gdLst>
                  <a:gd name="connsiteX0" fmla="*/ 30495 w 30495"/>
                  <a:gd name="connsiteY0" fmla="*/ 4649 h 24563"/>
                  <a:gd name="connsiteX1" fmla="*/ 26535 w 30495"/>
                  <a:gd name="connsiteY1" fmla="*/ 10220 h 24563"/>
                  <a:gd name="connsiteX2" fmla="*/ 16534 w 30495"/>
                  <a:gd name="connsiteY2" fmla="*/ 20321 h 24563"/>
                  <a:gd name="connsiteX3" fmla="*/ 2338 w 30495"/>
                  <a:gd name="connsiteY3" fmla="*/ 19533 h 24563"/>
                  <a:gd name="connsiteX4" fmla="*/ 207 w 30495"/>
                  <a:gd name="connsiteY4" fmla="*/ 12300 h 24563"/>
                  <a:gd name="connsiteX5" fmla="*/ 6869 w 30495"/>
                  <a:gd name="connsiteY5" fmla="*/ 9163 h 24563"/>
                  <a:gd name="connsiteX6" fmla="*/ 19403 w 30495"/>
                  <a:gd name="connsiteY6" fmla="*/ 1679 h 24563"/>
                  <a:gd name="connsiteX7" fmla="*/ 26871 w 30495"/>
                  <a:gd name="connsiteY7" fmla="*/ 34 h 24563"/>
                  <a:gd name="connsiteX8" fmla="*/ 30495 w 30495"/>
                  <a:gd name="connsiteY8" fmla="*/ 4649 h 24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95" h="24563">
                    <a:moveTo>
                      <a:pt x="30495" y="4649"/>
                    </a:moveTo>
                    <a:cubicBezTo>
                      <a:pt x="29018" y="6763"/>
                      <a:pt x="27978" y="8676"/>
                      <a:pt x="26535" y="10220"/>
                    </a:cubicBezTo>
                    <a:cubicBezTo>
                      <a:pt x="23313" y="13677"/>
                      <a:pt x="19924" y="17016"/>
                      <a:pt x="16534" y="20321"/>
                    </a:cubicBezTo>
                    <a:cubicBezTo>
                      <a:pt x="10577" y="26110"/>
                      <a:pt x="7523" y="26094"/>
                      <a:pt x="2338" y="19533"/>
                    </a:cubicBezTo>
                    <a:cubicBezTo>
                      <a:pt x="828" y="17620"/>
                      <a:pt x="-531" y="14180"/>
                      <a:pt x="207" y="12300"/>
                    </a:cubicBezTo>
                    <a:cubicBezTo>
                      <a:pt x="862" y="10639"/>
                      <a:pt x="4671" y="10405"/>
                      <a:pt x="6869" y="9163"/>
                    </a:cubicBezTo>
                    <a:cubicBezTo>
                      <a:pt x="11114" y="6780"/>
                      <a:pt x="15074" y="3894"/>
                      <a:pt x="19403" y="1679"/>
                    </a:cubicBezTo>
                    <a:cubicBezTo>
                      <a:pt x="21635" y="538"/>
                      <a:pt x="24421" y="-167"/>
                      <a:pt x="26871" y="34"/>
                    </a:cubicBezTo>
                    <a:cubicBezTo>
                      <a:pt x="28079" y="101"/>
                      <a:pt x="29069" y="2719"/>
                      <a:pt x="30495" y="4649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6E542B-E752-4D89-9872-FA5CEE97D120}"/>
              </a:ext>
            </a:extLst>
          </p:cNvPr>
          <p:cNvGrpSpPr/>
          <p:nvPr/>
        </p:nvGrpSpPr>
        <p:grpSpPr>
          <a:xfrm>
            <a:off x="9607788" y="4384540"/>
            <a:ext cx="2165112" cy="2065975"/>
            <a:chOff x="7780036" y="4118622"/>
            <a:chExt cx="1956929" cy="1867325"/>
          </a:xfrm>
        </p:grpSpPr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A2803E99-0524-4C33-9087-AF8538089928}"/>
                </a:ext>
              </a:extLst>
            </p:cNvPr>
            <p:cNvGrpSpPr/>
            <p:nvPr/>
          </p:nvGrpSpPr>
          <p:grpSpPr>
            <a:xfrm>
              <a:off x="7780036" y="4118622"/>
              <a:ext cx="1956929" cy="1867325"/>
              <a:chOff x="426454" y="1618982"/>
              <a:chExt cx="1956929" cy="1867325"/>
            </a:xfrm>
          </p:grpSpPr>
          <p:sp>
            <p:nvSpPr>
              <p:cNvPr id="225" name="Rectangle: Rounded Corners 224">
                <a:extLst>
                  <a:ext uri="{FF2B5EF4-FFF2-40B4-BE49-F238E27FC236}">
                    <a16:creationId xmlns:a16="http://schemas.microsoft.com/office/drawing/2014/main" id="{2C3D6F81-7732-4E6B-885E-2D47B0E98EAA}"/>
                  </a:ext>
                </a:extLst>
              </p:cNvPr>
              <p:cNvSpPr/>
              <p:nvPr/>
            </p:nvSpPr>
            <p:spPr>
              <a:xfrm>
                <a:off x="426454" y="1618983"/>
                <a:ext cx="1956929" cy="1867324"/>
              </a:xfrm>
              <a:prstGeom prst="roundRect">
                <a:avLst>
                  <a:gd name="adj" fmla="val 6925"/>
                </a:avLst>
              </a:prstGeom>
              <a:solidFill>
                <a:schemeClr val="bg1"/>
              </a:solidFill>
              <a:ln w="6350">
                <a:solidFill>
                  <a:srgbClr val="9C339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ptos Display" panose="020B0004020202020204" pitchFamily="34" charset="0"/>
                </a:endParaRPr>
              </a:p>
            </p:txBody>
          </p:sp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65FC887D-4DB1-4DB7-833C-7E6B748D1022}"/>
                  </a:ext>
                </a:extLst>
              </p:cNvPr>
              <p:cNvSpPr txBox="1"/>
              <p:nvPr/>
            </p:nvSpPr>
            <p:spPr>
              <a:xfrm>
                <a:off x="478482" y="2274548"/>
                <a:ext cx="1788923" cy="639821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spAutoFit/>
              </a:bodyPr>
              <a:lstStyle/>
              <a:p>
                <a:r>
                  <a:rPr lang="en-US" sz="2000" i="0" u="none" strike="noStrike" dirty="0">
                    <a:solidFill>
                      <a:srgbClr val="000000"/>
                    </a:solidFill>
                    <a:effectLst/>
                    <a:latin typeface="Aptos Display" panose="020B0004020202020204" pitchFamily="34" charset="0"/>
                    <a:cs typeface="Arial" panose="020B0604020202020204" pitchFamily="34" charset="0"/>
                  </a:rPr>
                  <a:t>Ethical Considerations</a:t>
                </a:r>
              </a:p>
            </p:txBody>
          </p:sp>
          <p:sp>
            <p:nvSpPr>
              <p:cNvPr id="227" name="Rectangle: Top Corners Rounded 226">
                <a:extLst>
                  <a:ext uri="{FF2B5EF4-FFF2-40B4-BE49-F238E27FC236}">
                    <a16:creationId xmlns:a16="http://schemas.microsoft.com/office/drawing/2014/main" id="{E9DD9BCD-310C-415A-A0EC-4435456442A7}"/>
                  </a:ext>
                </a:extLst>
              </p:cNvPr>
              <p:cNvSpPr/>
              <p:nvPr/>
            </p:nvSpPr>
            <p:spPr>
              <a:xfrm>
                <a:off x="576974" y="1618982"/>
                <a:ext cx="506494" cy="587170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9C3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grpSp>
          <p:nvGrpSpPr>
            <p:cNvPr id="157" name="Graphic 1132">
              <a:extLst>
                <a:ext uri="{FF2B5EF4-FFF2-40B4-BE49-F238E27FC236}">
                  <a16:creationId xmlns:a16="http://schemas.microsoft.com/office/drawing/2014/main" id="{562C120E-FA2C-4062-ADEF-11AECF57723C}"/>
                </a:ext>
              </a:extLst>
            </p:cNvPr>
            <p:cNvGrpSpPr/>
            <p:nvPr/>
          </p:nvGrpSpPr>
          <p:grpSpPr>
            <a:xfrm>
              <a:off x="8012569" y="4223246"/>
              <a:ext cx="353507" cy="363269"/>
              <a:chOff x="-1456195" y="6428064"/>
              <a:chExt cx="417794" cy="429331"/>
            </a:xfrm>
            <a:solidFill>
              <a:schemeClr val="bg1"/>
            </a:solidFill>
          </p:grpSpPr>
          <p:sp>
            <p:nvSpPr>
              <p:cNvPr id="1056" name="Graphic 1132">
                <a:extLst>
                  <a:ext uri="{FF2B5EF4-FFF2-40B4-BE49-F238E27FC236}">
                    <a16:creationId xmlns:a16="http://schemas.microsoft.com/office/drawing/2014/main" id="{7F21F1AE-EE14-4F90-968B-95E9E6394347}"/>
                  </a:ext>
                </a:extLst>
              </p:cNvPr>
              <p:cNvSpPr/>
              <p:nvPr/>
            </p:nvSpPr>
            <p:spPr>
              <a:xfrm>
                <a:off x="-1456195" y="6428064"/>
                <a:ext cx="417794" cy="429331"/>
              </a:xfrm>
              <a:custGeom>
                <a:avLst/>
                <a:gdLst>
                  <a:gd name="connsiteX0" fmla="*/ 225403 w 417794"/>
                  <a:gd name="connsiteY0" fmla="*/ 368504 h 429331"/>
                  <a:gd name="connsiteX1" fmla="*/ 270894 w 417794"/>
                  <a:gd name="connsiteY1" fmla="*/ 368521 h 429331"/>
                  <a:gd name="connsiteX2" fmla="*/ 305377 w 417794"/>
                  <a:gd name="connsiteY2" fmla="*/ 403189 h 429331"/>
                  <a:gd name="connsiteX3" fmla="*/ 279250 w 417794"/>
                  <a:gd name="connsiteY3" fmla="*/ 429332 h 429331"/>
                  <a:gd name="connsiteX4" fmla="*/ 122357 w 417794"/>
                  <a:gd name="connsiteY4" fmla="*/ 429332 h 429331"/>
                  <a:gd name="connsiteX5" fmla="*/ 111316 w 417794"/>
                  <a:gd name="connsiteY5" fmla="*/ 418492 h 429331"/>
                  <a:gd name="connsiteX6" fmla="*/ 111366 w 417794"/>
                  <a:gd name="connsiteY6" fmla="*/ 398356 h 429331"/>
                  <a:gd name="connsiteX7" fmla="*/ 141218 w 417794"/>
                  <a:gd name="connsiteY7" fmla="*/ 368655 h 429331"/>
                  <a:gd name="connsiteX8" fmla="*/ 184007 w 417794"/>
                  <a:gd name="connsiteY8" fmla="*/ 368655 h 429331"/>
                  <a:gd name="connsiteX9" fmla="*/ 191373 w 417794"/>
                  <a:gd name="connsiteY9" fmla="*/ 361591 h 429331"/>
                  <a:gd name="connsiteX10" fmla="*/ 191088 w 417794"/>
                  <a:gd name="connsiteY10" fmla="*/ 95627 h 429331"/>
                  <a:gd name="connsiteX11" fmla="*/ 186759 w 417794"/>
                  <a:gd name="connsiteY11" fmla="*/ 87556 h 429331"/>
                  <a:gd name="connsiteX12" fmla="*/ 173385 w 417794"/>
                  <a:gd name="connsiteY12" fmla="*/ 69819 h 429331"/>
                  <a:gd name="connsiteX13" fmla="*/ 163636 w 417794"/>
                  <a:gd name="connsiteY13" fmla="*/ 61245 h 429331"/>
                  <a:gd name="connsiteX14" fmla="*/ 88763 w 417794"/>
                  <a:gd name="connsiteY14" fmla="*/ 41176 h 429331"/>
                  <a:gd name="connsiteX15" fmla="*/ 93227 w 417794"/>
                  <a:gd name="connsiteY15" fmla="*/ 50556 h 429331"/>
                  <a:gd name="connsiteX16" fmla="*/ 150715 w 417794"/>
                  <a:gd name="connsiteY16" fmla="*/ 160298 h 429331"/>
                  <a:gd name="connsiteX17" fmla="*/ 153534 w 417794"/>
                  <a:gd name="connsiteY17" fmla="*/ 171272 h 429331"/>
                  <a:gd name="connsiteX18" fmla="*/ 97959 w 417794"/>
                  <a:gd name="connsiteY18" fmla="*/ 242755 h 429331"/>
                  <a:gd name="connsiteX19" fmla="*/ 17884 w 417794"/>
                  <a:gd name="connsiteY19" fmla="*/ 215067 h 429331"/>
                  <a:gd name="connsiteX20" fmla="*/ 81 w 417794"/>
                  <a:gd name="connsiteY20" fmla="*/ 171372 h 429331"/>
                  <a:gd name="connsiteX21" fmla="*/ 2849 w 417794"/>
                  <a:gd name="connsiteY21" fmla="*/ 160465 h 429331"/>
                  <a:gd name="connsiteX22" fmla="*/ 65473 w 417794"/>
                  <a:gd name="connsiteY22" fmla="*/ 41109 h 429331"/>
                  <a:gd name="connsiteX23" fmla="*/ 68359 w 417794"/>
                  <a:gd name="connsiteY23" fmla="*/ 35387 h 429331"/>
                  <a:gd name="connsiteX24" fmla="*/ 54180 w 417794"/>
                  <a:gd name="connsiteY24" fmla="*/ 8589 h 429331"/>
                  <a:gd name="connsiteX25" fmla="*/ 64768 w 417794"/>
                  <a:gd name="connsiteY25" fmla="*/ 803 h 429331"/>
                  <a:gd name="connsiteX26" fmla="*/ 170549 w 417794"/>
                  <a:gd name="connsiteY26" fmla="*/ 29195 h 429331"/>
                  <a:gd name="connsiteX27" fmla="*/ 186222 w 417794"/>
                  <a:gd name="connsiteY27" fmla="*/ 26242 h 429331"/>
                  <a:gd name="connsiteX28" fmla="*/ 243039 w 417794"/>
                  <a:gd name="connsiteY28" fmla="*/ 42552 h 429331"/>
                  <a:gd name="connsiteX29" fmla="*/ 253594 w 417794"/>
                  <a:gd name="connsiteY29" fmla="*/ 51462 h 429331"/>
                  <a:gd name="connsiteX30" fmla="*/ 354525 w 417794"/>
                  <a:gd name="connsiteY30" fmla="*/ 78562 h 429331"/>
                  <a:gd name="connsiteX31" fmla="*/ 367295 w 417794"/>
                  <a:gd name="connsiteY31" fmla="*/ 84871 h 429331"/>
                  <a:gd name="connsiteX32" fmla="*/ 358821 w 417794"/>
                  <a:gd name="connsiteY32" fmla="*/ 100376 h 429331"/>
                  <a:gd name="connsiteX33" fmla="*/ 350129 w 417794"/>
                  <a:gd name="connsiteY33" fmla="*/ 106467 h 429331"/>
                  <a:gd name="connsiteX34" fmla="*/ 379192 w 417794"/>
                  <a:gd name="connsiteY34" fmla="*/ 161791 h 429331"/>
                  <a:gd name="connsiteX35" fmla="*/ 399530 w 417794"/>
                  <a:gd name="connsiteY35" fmla="*/ 139608 h 429331"/>
                  <a:gd name="connsiteX36" fmla="*/ 409782 w 417794"/>
                  <a:gd name="connsiteY36" fmla="*/ 136738 h 429331"/>
                  <a:gd name="connsiteX37" fmla="*/ 408222 w 417794"/>
                  <a:gd name="connsiteY37" fmla="*/ 147142 h 429331"/>
                  <a:gd name="connsiteX38" fmla="*/ 389025 w 417794"/>
                  <a:gd name="connsiteY38" fmla="*/ 168218 h 429331"/>
                  <a:gd name="connsiteX39" fmla="*/ 387716 w 417794"/>
                  <a:gd name="connsiteY39" fmla="*/ 178336 h 429331"/>
                  <a:gd name="connsiteX40" fmla="*/ 414363 w 417794"/>
                  <a:gd name="connsiteY40" fmla="*/ 228626 h 429331"/>
                  <a:gd name="connsiteX41" fmla="*/ 417165 w 417794"/>
                  <a:gd name="connsiteY41" fmla="*/ 246094 h 429331"/>
                  <a:gd name="connsiteX42" fmla="*/ 388555 w 417794"/>
                  <a:gd name="connsiteY42" fmla="*/ 297055 h 429331"/>
                  <a:gd name="connsiteX43" fmla="*/ 281247 w 417794"/>
                  <a:gd name="connsiteY43" fmla="*/ 283027 h 429331"/>
                  <a:gd name="connsiteX44" fmla="*/ 265121 w 417794"/>
                  <a:gd name="connsiteY44" fmla="*/ 245758 h 429331"/>
                  <a:gd name="connsiteX45" fmla="*/ 267689 w 417794"/>
                  <a:gd name="connsiteY45" fmla="*/ 229213 h 429331"/>
                  <a:gd name="connsiteX46" fmla="*/ 327392 w 417794"/>
                  <a:gd name="connsiteY46" fmla="*/ 114958 h 429331"/>
                  <a:gd name="connsiteX47" fmla="*/ 331537 w 417794"/>
                  <a:gd name="connsiteY47" fmla="*/ 106350 h 429331"/>
                  <a:gd name="connsiteX48" fmla="*/ 241378 w 417794"/>
                  <a:gd name="connsiteY48" fmla="*/ 82170 h 429331"/>
                  <a:gd name="connsiteX49" fmla="*/ 225453 w 417794"/>
                  <a:gd name="connsiteY49" fmla="*/ 97926 h 429331"/>
                  <a:gd name="connsiteX50" fmla="*/ 225453 w 417794"/>
                  <a:gd name="connsiteY50" fmla="*/ 321939 h 429331"/>
                  <a:gd name="connsiteX51" fmla="*/ 225403 w 417794"/>
                  <a:gd name="connsiteY51" fmla="*/ 368504 h 429331"/>
                  <a:gd name="connsiteX52" fmla="*/ 340044 w 417794"/>
                  <a:gd name="connsiteY52" fmla="*/ 205335 h 429331"/>
                  <a:gd name="connsiteX53" fmla="*/ 367664 w 417794"/>
                  <a:gd name="connsiteY53" fmla="*/ 174426 h 429331"/>
                  <a:gd name="connsiteX54" fmla="*/ 369342 w 417794"/>
                  <a:gd name="connsiteY54" fmla="*/ 168704 h 429331"/>
                  <a:gd name="connsiteX55" fmla="*/ 340900 w 417794"/>
                  <a:gd name="connsiteY55" fmla="*/ 114337 h 429331"/>
                  <a:gd name="connsiteX56" fmla="*/ 279619 w 417794"/>
                  <a:gd name="connsiteY56" fmla="*/ 231143 h 429331"/>
                  <a:gd name="connsiteX57" fmla="*/ 402298 w 417794"/>
                  <a:gd name="connsiteY57" fmla="*/ 231143 h 429331"/>
                  <a:gd name="connsiteX58" fmla="*/ 376692 w 417794"/>
                  <a:gd name="connsiteY58" fmla="*/ 182447 h 429331"/>
                  <a:gd name="connsiteX59" fmla="*/ 371003 w 417794"/>
                  <a:gd name="connsiteY59" fmla="*/ 188505 h 429331"/>
                  <a:gd name="connsiteX60" fmla="*/ 344508 w 417794"/>
                  <a:gd name="connsiteY60" fmla="*/ 217702 h 429331"/>
                  <a:gd name="connsiteX61" fmla="*/ 331889 w 417794"/>
                  <a:gd name="connsiteY61" fmla="*/ 215705 h 429331"/>
                  <a:gd name="connsiteX62" fmla="*/ 320445 w 417794"/>
                  <a:gd name="connsiteY62" fmla="*/ 190602 h 429331"/>
                  <a:gd name="connsiteX63" fmla="*/ 322828 w 417794"/>
                  <a:gd name="connsiteY63" fmla="*/ 182078 h 429331"/>
                  <a:gd name="connsiteX64" fmla="*/ 330647 w 417794"/>
                  <a:gd name="connsiteY64" fmla="*/ 185938 h 429331"/>
                  <a:gd name="connsiteX65" fmla="*/ 340044 w 417794"/>
                  <a:gd name="connsiteY65" fmla="*/ 205335 h 429331"/>
                  <a:gd name="connsiteX66" fmla="*/ 123213 w 417794"/>
                  <a:gd name="connsiteY66" fmla="*/ 417049 h 429331"/>
                  <a:gd name="connsiteX67" fmla="*/ 293731 w 417794"/>
                  <a:gd name="connsiteY67" fmla="*/ 417049 h 429331"/>
                  <a:gd name="connsiteX68" fmla="*/ 293715 w 417794"/>
                  <a:gd name="connsiteY68" fmla="*/ 401511 h 429331"/>
                  <a:gd name="connsiteX69" fmla="*/ 271783 w 417794"/>
                  <a:gd name="connsiteY69" fmla="*/ 380317 h 429331"/>
                  <a:gd name="connsiteX70" fmla="*/ 203941 w 417794"/>
                  <a:gd name="connsiteY70" fmla="*/ 380300 h 429331"/>
                  <a:gd name="connsiteX71" fmla="*/ 141973 w 417794"/>
                  <a:gd name="connsiteY71" fmla="*/ 380384 h 429331"/>
                  <a:gd name="connsiteX72" fmla="*/ 123347 w 417794"/>
                  <a:gd name="connsiteY72" fmla="*/ 395923 h 429331"/>
                  <a:gd name="connsiteX73" fmla="*/ 123213 w 417794"/>
                  <a:gd name="connsiteY73" fmla="*/ 417049 h 429331"/>
                  <a:gd name="connsiteX74" fmla="*/ 138499 w 417794"/>
                  <a:gd name="connsiteY74" fmla="*/ 161976 h 429331"/>
                  <a:gd name="connsiteX75" fmla="*/ 76833 w 417794"/>
                  <a:gd name="connsiteY75" fmla="*/ 44566 h 429331"/>
                  <a:gd name="connsiteX76" fmla="*/ 15250 w 417794"/>
                  <a:gd name="connsiteY76" fmla="*/ 161976 h 429331"/>
                  <a:gd name="connsiteX77" fmla="*/ 138499 w 417794"/>
                  <a:gd name="connsiteY77" fmla="*/ 161976 h 429331"/>
                  <a:gd name="connsiteX78" fmla="*/ 277186 w 417794"/>
                  <a:gd name="connsiteY78" fmla="*/ 243879 h 429331"/>
                  <a:gd name="connsiteX79" fmla="*/ 347813 w 417794"/>
                  <a:gd name="connsiteY79" fmla="*/ 303515 h 429331"/>
                  <a:gd name="connsiteX80" fmla="*/ 404178 w 417794"/>
                  <a:gd name="connsiteY80" fmla="*/ 243879 h 429331"/>
                  <a:gd name="connsiteX81" fmla="*/ 277186 w 417794"/>
                  <a:gd name="connsiteY81" fmla="*/ 243879 h 429331"/>
                  <a:gd name="connsiteX82" fmla="*/ 12968 w 417794"/>
                  <a:gd name="connsiteY82" fmla="*/ 174577 h 429331"/>
                  <a:gd name="connsiteX83" fmla="*/ 79249 w 417794"/>
                  <a:gd name="connsiteY83" fmla="*/ 234398 h 429331"/>
                  <a:gd name="connsiteX84" fmla="*/ 140093 w 417794"/>
                  <a:gd name="connsiteY84" fmla="*/ 174577 h 429331"/>
                  <a:gd name="connsiteX85" fmla="*/ 12968 w 417794"/>
                  <a:gd name="connsiteY85" fmla="*/ 174577 h 429331"/>
                  <a:gd name="connsiteX86" fmla="*/ 213674 w 417794"/>
                  <a:gd name="connsiteY86" fmla="*/ 367330 h 429331"/>
                  <a:gd name="connsiteX87" fmla="*/ 213674 w 417794"/>
                  <a:gd name="connsiteY87" fmla="*/ 357194 h 429331"/>
                  <a:gd name="connsiteX88" fmla="*/ 213556 w 417794"/>
                  <a:gd name="connsiteY88" fmla="*/ 92053 h 429331"/>
                  <a:gd name="connsiteX89" fmla="*/ 221007 w 417794"/>
                  <a:gd name="connsiteY89" fmla="*/ 78847 h 429331"/>
                  <a:gd name="connsiteX90" fmla="*/ 233592 w 417794"/>
                  <a:gd name="connsiteY90" fmla="*/ 50372 h 429331"/>
                  <a:gd name="connsiteX91" fmla="*/ 208539 w 417794"/>
                  <a:gd name="connsiteY91" fmla="*/ 30353 h 429331"/>
                  <a:gd name="connsiteX92" fmla="*/ 183184 w 417794"/>
                  <a:gd name="connsiteY92" fmla="*/ 49801 h 429331"/>
                  <a:gd name="connsiteX93" fmla="*/ 194847 w 417794"/>
                  <a:gd name="connsiteY93" fmla="*/ 78445 h 429331"/>
                  <a:gd name="connsiteX94" fmla="*/ 203002 w 417794"/>
                  <a:gd name="connsiteY94" fmla="*/ 93832 h 429331"/>
                  <a:gd name="connsiteX95" fmla="*/ 202784 w 417794"/>
                  <a:gd name="connsiteY95" fmla="*/ 359812 h 429331"/>
                  <a:gd name="connsiteX96" fmla="*/ 213674 w 417794"/>
                  <a:gd name="connsiteY96" fmla="*/ 367330 h 429331"/>
                  <a:gd name="connsiteX97" fmla="*/ 172865 w 417794"/>
                  <a:gd name="connsiteY97" fmla="*/ 41847 h 429331"/>
                  <a:gd name="connsiteX98" fmla="*/ 66177 w 417794"/>
                  <a:gd name="connsiteY98" fmla="*/ 13271 h 429331"/>
                  <a:gd name="connsiteX99" fmla="*/ 79719 w 417794"/>
                  <a:gd name="connsiteY99" fmla="*/ 26661 h 429331"/>
                  <a:gd name="connsiteX100" fmla="*/ 165129 w 417794"/>
                  <a:gd name="connsiteY100" fmla="*/ 49633 h 429331"/>
                  <a:gd name="connsiteX101" fmla="*/ 170969 w 417794"/>
                  <a:gd name="connsiteY101" fmla="*/ 49700 h 429331"/>
                  <a:gd name="connsiteX102" fmla="*/ 172865 w 417794"/>
                  <a:gd name="connsiteY102" fmla="*/ 41847 h 429331"/>
                  <a:gd name="connsiteX103" fmla="*/ 351438 w 417794"/>
                  <a:gd name="connsiteY103" fmla="*/ 93395 h 429331"/>
                  <a:gd name="connsiteX104" fmla="*/ 351018 w 417794"/>
                  <a:gd name="connsiteY104" fmla="*/ 89570 h 429331"/>
                  <a:gd name="connsiteX105" fmla="*/ 246143 w 417794"/>
                  <a:gd name="connsiteY105" fmla="*/ 61463 h 429331"/>
                  <a:gd name="connsiteX106" fmla="*/ 243995 w 417794"/>
                  <a:gd name="connsiteY106" fmla="*/ 69501 h 429331"/>
                  <a:gd name="connsiteX107" fmla="*/ 245791 w 417794"/>
                  <a:gd name="connsiteY107" fmla="*/ 71128 h 429331"/>
                  <a:gd name="connsiteX108" fmla="*/ 334473 w 417794"/>
                  <a:gd name="connsiteY108" fmla="*/ 94772 h 429331"/>
                  <a:gd name="connsiteX109" fmla="*/ 351438 w 417794"/>
                  <a:gd name="connsiteY109" fmla="*/ 93395 h 42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417794" h="429331">
                    <a:moveTo>
                      <a:pt x="225403" y="368504"/>
                    </a:moveTo>
                    <a:cubicBezTo>
                      <a:pt x="241361" y="368504"/>
                      <a:pt x="256127" y="368437"/>
                      <a:pt x="270894" y="368521"/>
                    </a:cubicBezTo>
                    <a:cubicBezTo>
                      <a:pt x="293799" y="368638"/>
                      <a:pt x="305159" y="380116"/>
                      <a:pt x="305377" y="403189"/>
                    </a:cubicBezTo>
                    <a:cubicBezTo>
                      <a:pt x="305612" y="429332"/>
                      <a:pt x="305612" y="429332"/>
                      <a:pt x="279250" y="429332"/>
                    </a:cubicBezTo>
                    <a:cubicBezTo>
                      <a:pt x="226947" y="429332"/>
                      <a:pt x="174660" y="429332"/>
                      <a:pt x="122357" y="429332"/>
                    </a:cubicBezTo>
                    <a:cubicBezTo>
                      <a:pt x="111836" y="429332"/>
                      <a:pt x="111366" y="428845"/>
                      <a:pt x="111316" y="418492"/>
                    </a:cubicBezTo>
                    <a:cubicBezTo>
                      <a:pt x="111282" y="411780"/>
                      <a:pt x="111181" y="405068"/>
                      <a:pt x="111366" y="398356"/>
                    </a:cubicBezTo>
                    <a:cubicBezTo>
                      <a:pt x="111836" y="381257"/>
                      <a:pt x="123985" y="369008"/>
                      <a:pt x="141218" y="368655"/>
                    </a:cubicBezTo>
                    <a:cubicBezTo>
                      <a:pt x="155481" y="368353"/>
                      <a:pt x="169744" y="368370"/>
                      <a:pt x="184007" y="368655"/>
                    </a:cubicBezTo>
                    <a:cubicBezTo>
                      <a:pt x="189360" y="368756"/>
                      <a:pt x="191390" y="367212"/>
                      <a:pt x="191373" y="361591"/>
                    </a:cubicBezTo>
                    <a:cubicBezTo>
                      <a:pt x="191239" y="272942"/>
                      <a:pt x="191323" y="184276"/>
                      <a:pt x="191088" y="95627"/>
                    </a:cubicBezTo>
                    <a:cubicBezTo>
                      <a:pt x="191088" y="92926"/>
                      <a:pt x="188571" y="90006"/>
                      <a:pt x="186759" y="87556"/>
                    </a:cubicBezTo>
                    <a:cubicBezTo>
                      <a:pt x="182345" y="81582"/>
                      <a:pt x="176758" y="76297"/>
                      <a:pt x="173385" y="69819"/>
                    </a:cubicBezTo>
                    <a:cubicBezTo>
                      <a:pt x="170985" y="65205"/>
                      <a:pt x="168888" y="62571"/>
                      <a:pt x="163636" y="61245"/>
                    </a:cubicBezTo>
                    <a:cubicBezTo>
                      <a:pt x="139137" y="55003"/>
                      <a:pt x="114789" y="48224"/>
                      <a:pt x="88763" y="41176"/>
                    </a:cubicBezTo>
                    <a:cubicBezTo>
                      <a:pt x="90726" y="45304"/>
                      <a:pt x="91868" y="47989"/>
                      <a:pt x="93227" y="50556"/>
                    </a:cubicBezTo>
                    <a:cubicBezTo>
                      <a:pt x="112406" y="87120"/>
                      <a:pt x="131670" y="123650"/>
                      <a:pt x="150715" y="160298"/>
                    </a:cubicBezTo>
                    <a:cubicBezTo>
                      <a:pt x="152427" y="163586"/>
                      <a:pt x="153736" y="167664"/>
                      <a:pt x="153534" y="171272"/>
                    </a:cubicBezTo>
                    <a:cubicBezTo>
                      <a:pt x="151873" y="201493"/>
                      <a:pt x="126703" y="233626"/>
                      <a:pt x="97959" y="242755"/>
                    </a:cubicBezTo>
                    <a:cubicBezTo>
                      <a:pt x="68929" y="251984"/>
                      <a:pt x="37165" y="241009"/>
                      <a:pt x="17884" y="215067"/>
                    </a:cubicBezTo>
                    <a:cubicBezTo>
                      <a:pt x="8202" y="202046"/>
                      <a:pt x="2145" y="187431"/>
                      <a:pt x="81" y="171372"/>
                    </a:cubicBezTo>
                    <a:cubicBezTo>
                      <a:pt x="-372" y="167899"/>
                      <a:pt x="1155" y="163738"/>
                      <a:pt x="2849" y="160465"/>
                    </a:cubicBezTo>
                    <a:cubicBezTo>
                      <a:pt x="23606" y="120613"/>
                      <a:pt x="44565" y="80878"/>
                      <a:pt x="65473" y="41109"/>
                    </a:cubicBezTo>
                    <a:cubicBezTo>
                      <a:pt x="66379" y="39397"/>
                      <a:pt x="67218" y="37652"/>
                      <a:pt x="68359" y="35387"/>
                    </a:cubicBezTo>
                    <a:cubicBezTo>
                      <a:pt x="59566" y="28625"/>
                      <a:pt x="53559" y="20318"/>
                      <a:pt x="54180" y="8589"/>
                    </a:cubicBezTo>
                    <a:cubicBezTo>
                      <a:pt x="54616" y="518"/>
                      <a:pt x="56848" y="-1294"/>
                      <a:pt x="64768" y="803"/>
                    </a:cubicBezTo>
                    <a:cubicBezTo>
                      <a:pt x="100056" y="10184"/>
                      <a:pt x="135361" y="19463"/>
                      <a:pt x="170549" y="29195"/>
                    </a:cubicBezTo>
                    <a:cubicBezTo>
                      <a:pt x="176741" y="30907"/>
                      <a:pt x="180919" y="30219"/>
                      <a:pt x="186222" y="26242"/>
                    </a:cubicBezTo>
                    <a:cubicBezTo>
                      <a:pt x="206173" y="11274"/>
                      <a:pt x="234028" y="19295"/>
                      <a:pt x="243039" y="42552"/>
                    </a:cubicBezTo>
                    <a:cubicBezTo>
                      <a:pt x="245220" y="48173"/>
                      <a:pt x="248560" y="50120"/>
                      <a:pt x="253594" y="51462"/>
                    </a:cubicBezTo>
                    <a:cubicBezTo>
                      <a:pt x="287271" y="60389"/>
                      <a:pt x="320932" y="69333"/>
                      <a:pt x="354525" y="78562"/>
                    </a:cubicBezTo>
                    <a:cubicBezTo>
                      <a:pt x="359023" y="79804"/>
                      <a:pt x="363050" y="82724"/>
                      <a:pt x="367295" y="84871"/>
                    </a:cubicBezTo>
                    <a:cubicBezTo>
                      <a:pt x="364526" y="90073"/>
                      <a:pt x="362194" y="95594"/>
                      <a:pt x="358821" y="100376"/>
                    </a:cubicBezTo>
                    <a:cubicBezTo>
                      <a:pt x="357026" y="102927"/>
                      <a:pt x="353452" y="104235"/>
                      <a:pt x="350129" y="106467"/>
                    </a:cubicBezTo>
                    <a:cubicBezTo>
                      <a:pt x="359643" y="124573"/>
                      <a:pt x="369174" y="142729"/>
                      <a:pt x="379192" y="161791"/>
                    </a:cubicBezTo>
                    <a:cubicBezTo>
                      <a:pt x="386307" y="153871"/>
                      <a:pt x="392482" y="146286"/>
                      <a:pt x="399530" y="139608"/>
                    </a:cubicBezTo>
                    <a:cubicBezTo>
                      <a:pt x="401912" y="137342"/>
                      <a:pt x="407752" y="135413"/>
                      <a:pt x="409782" y="136738"/>
                    </a:cubicBezTo>
                    <a:cubicBezTo>
                      <a:pt x="414632" y="139910"/>
                      <a:pt x="411175" y="143904"/>
                      <a:pt x="408222" y="147142"/>
                    </a:cubicBezTo>
                    <a:cubicBezTo>
                      <a:pt x="401812" y="154173"/>
                      <a:pt x="395603" y="161371"/>
                      <a:pt x="389025" y="168218"/>
                    </a:cubicBezTo>
                    <a:cubicBezTo>
                      <a:pt x="385871" y="171507"/>
                      <a:pt x="385367" y="174074"/>
                      <a:pt x="387716" y="178336"/>
                    </a:cubicBezTo>
                    <a:cubicBezTo>
                      <a:pt x="396845" y="194965"/>
                      <a:pt x="405252" y="211980"/>
                      <a:pt x="414363" y="228626"/>
                    </a:cubicBezTo>
                    <a:cubicBezTo>
                      <a:pt x="417484" y="234331"/>
                      <a:pt x="418625" y="239617"/>
                      <a:pt x="417165" y="246094"/>
                    </a:cubicBezTo>
                    <a:cubicBezTo>
                      <a:pt x="412702" y="266012"/>
                      <a:pt x="404043" y="283564"/>
                      <a:pt x="388555" y="297055"/>
                    </a:cubicBezTo>
                    <a:cubicBezTo>
                      <a:pt x="354777" y="326470"/>
                      <a:pt x="306937" y="320631"/>
                      <a:pt x="281247" y="283027"/>
                    </a:cubicBezTo>
                    <a:cubicBezTo>
                      <a:pt x="273730" y="272019"/>
                      <a:pt x="269350" y="258595"/>
                      <a:pt x="265121" y="245758"/>
                    </a:cubicBezTo>
                    <a:cubicBezTo>
                      <a:pt x="263544" y="240976"/>
                      <a:pt x="265222" y="234012"/>
                      <a:pt x="267689" y="229213"/>
                    </a:cubicBezTo>
                    <a:cubicBezTo>
                      <a:pt x="287288" y="190972"/>
                      <a:pt x="307441" y="153015"/>
                      <a:pt x="327392" y="114958"/>
                    </a:cubicBezTo>
                    <a:cubicBezTo>
                      <a:pt x="328785" y="112307"/>
                      <a:pt x="329993" y="109572"/>
                      <a:pt x="331537" y="106350"/>
                    </a:cubicBezTo>
                    <a:cubicBezTo>
                      <a:pt x="301047" y="98144"/>
                      <a:pt x="271246" y="89989"/>
                      <a:pt x="241378" y="82170"/>
                    </a:cubicBezTo>
                    <a:cubicBezTo>
                      <a:pt x="234196" y="80290"/>
                      <a:pt x="225453" y="89335"/>
                      <a:pt x="225453" y="97926"/>
                    </a:cubicBezTo>
                    <a:cubicBezTo>
                      <a:pt x="225437" y="172597"/>
                      <a:pt x="225453" y="247268"/>
                      <a:pt x="225453" y="321939"/>
                    </a:cubicBezTo>
                    <a:cubicBezTo>
                      <a:pt x="225403" y="336991"/>
                      <a:pt x="225403" y="352077"/>
                      <a:pt x="225403" y="368504"/>
                    </a:cubicBezTo>
                    <a:close/>
                    <a:moveTo>
                      <a:pt x="340044" y="205335"/>
                    </a:moveTo>
                    <a:cubicBezTo>
                      <a:pt x="349827" y="194428"/>
                      <a:pt x="358872" y="184528"/>
                      <a:pt x="367664" y="174426"/>
                    </a:cubicBezTo>
                    <a:cubicBezTo>
                      <a:pt x="368889" y="173017"/>
                      <a:pt x="370013" y="170030"/>
                      <a:pt x="369342" y="168704"/>
                    </a:cubicBezTo>
                    <a:cubicBezTo>
                      <a:pt x="360247" y="150867"/>
                      <a:pt x="350834" y="133181"/>
                      <a:pt x="340900" y="114337"/>
                    </a:cubicBezTo>
                    <a:cubicBezTo>
                      <a:pt x="320126" y="153938"/>
                      <a:pt x="300024" y="192264"/>
                      <a:pt x="279619" y="231143"/>
                    </a:cubicBezTo>
                    <a:cubicBezTo>
                      <a:pt x="321217" y="231143"/>
                      <a:pt x="361254" y="231143"/>
                      <a:pt x="402298" y="231143"/>
                    </a:cubicBezTo>
                    <a:cubicBezTo>
                      <a:pt x="393556" y="214514"/>
                      <a:pt x="385300" y="198825"/>
                      <a:pt x="376692" y="182447"/>
                    </a:cubicBezTo>
                    <a:cubicBezTo>
                      <a:pt x="374326" y="184964"/>
                      <a:pt x="372631" y="186709"/>
                      <a:pt x="371003" y="188505"/>
                    </a:cubicBezTo>
                    <a:cubicBezTo>
                      <a:pt x="362177" y="198237"/>
                      <a:pt x="353468" y="208087"/>
                      <a:pt x="344508" y="217702"/>
                    </a:cubicBezTo>
                    <a:cubicBezTo>
                      <a:pt x="339038" y="223575"/>
                      <a:pt x="335413" y="222937"/>
                      <a:pt x="331889" y="215705"/>
                    </a:cubicBezTo>
                    <a:cubicBezTo>
                      <a:pt x="327862" y="207433"/>
                      <a:pt x="323701" y="199177"/>
                      <a:pt x="320445" y="190602"/>
                    </a:cubicBezTo>
                    <a:cubicBezTo>
                      <a:pt x="319606" y="188387"/>
                      <a:pt x="321939" y="184947"/>
                      <a:pt x="322828" y="182078"/>
                    </a:cubicBezTo>
                    <a:cubicBezTo>
                      <a:pt x="325513" y="183320"/>
                      <a:pt x="329339" y="183840"/>
                      <a:pt x="330647" y="185938"/>
                    </a:cubicBezTo>
                    <a:cubicBezTo>
                      <a:pt x="334138" y="191575"/>
                      <a:pt x="336537" y="197868"/>
                      <a:pt x="340044" y="205335"/>
                    </a:cubicBezTo>
                    <a:close/>
                    <a:moveTo>
                      <a:pt x="123213" y="417049"/>
                    </a:moveTo>
                    <a:cubicBezTo>
                      <a:pt x="180584" y="417049"/>
                      <a:pt x="236814" y="417049"/>
                      <a:pt x="293731" y="417049"/>
                    </a:cubicBezTo>
                    <a:cubicBezTo>
                      <a:pt x="293731" y="411478"/>
                      <a:pt x="293849" y="406494"/>
                      <a:pt x="293715" y="401511"/>
                    </a:cubicBezTo>
                    <a:cubicBezTo>
                      <a:pt x="293295" y="386895"/>
                      <a:pt x="286583" y="380368"/>
                      <a:pt x="271783" y="380317"/>
                    </a:cubicBezTo>
                    <a:cubicBezTo>
                      <a:pt x="249164" y="380233"/>
                      <a:pt x="226561" y="380300"/>
                      <a:pt x="203941" y="380300"/>
                    </a:cubicBezTo>
                    <a:cubicBezTo>
                      <a:pt x="183285" y="380300"/>
                      <a:pt x="162629" y="380183"/>
                      <a:pt x="141973" y="380384"/>
                    </a:cubicBezTo>
                    <a:cubicBezTo>
                      <a:pt x="131737" y="380485"/>
                      <a:pt x="124119" y="386761"/>
                      <a:pt x="123347" y="395923"/>
                    </a:cubicBezTo>
                    <a:cubicBezTo>
                      <a:pt x="122760" y="402786"/>
                      <a:pt x="123213" y="409749"/>
                      <a:pt x="123213" y="417049"/>
                    </a:cubicBezTo>
                    <a:close/>
                    <a:moveTo>
                      <a:pt x="138499" y="161976"/>
                    </a:moveTo>
                    <a:cubicBezTo>
                      <a:pt x="117860" y="122677"/>
                      <a:pt x="97657" y="84234"/>
                      <a:pt x="76833" y="44566"/>
                    </a:cubicBezTo>
                    <a:cubicBezTo>
                      <a:pt x="55925" y="84418"/>
                      <a:pt x="35755" y="122895"/>
                      <a:pt x="15250" y="161976"/>
                    </a:cubicBezTo>
                    <a:cubicBezTo>
                      <a:pt x="57066" y="161976"/>
                      <a:pt x="97170" y="161976"/>
                      <a:pt x="138499" y="161976"/>
                    </a:cubicBezTo>
                    <a:close/>
                    <a:moveTo>
                      <a:pt x="277186" y="243879"/>
                    </a:moveTo>
                    <a:cubicBezTo>
                      <a:pt x="281532" y="279939"/>
                      <a:pt x="313280" y="306318"/>
                      <a:pt x="347813" y="303515"/>
                    </a:cubicBezTo>
                    <a:cubicBezTo>
                      <a:pt x="375064" y="301300"/>
                      <a:pt x="404966" y="269754"/>
                      <a:pt x="404178" y="243879"/>
                    </a:cubicBezTo>
                    <a:cubicBezTo>
                      <a:pt x="362043" y="243879"/>
                      <a:pt x="319908" y="243879"/>
                      <a:pt x="277186" y="243879"/>
                    </a:cubicBezTo>
                    <a:close/>
                    <a:moveTo>
                      <a:pt x="12968" y="174577"/>
                    </a:moveTo>
                    <a:cubicBezTo>
                      <a:pt x="17868" y="208557"/>
                      <a:pt x="48692" y="236194"/>
                      <a:pt x="79249" y="234398"/>
                    </a:cubicBezTo>
                    <a:cubicBezTo>
                      <a:pt x="109470" y="232619"/>
                      <a:pt x="139724" y="202902"/>
                      <a:pt x="140093" y="174577"/>
                    </a:cubicBezTo>
                    <a:cubicBezTo>
                      <a:pt x="97741" y="174577"/>
                      <a:pt x="55388" y="174577"/>
                      <a:pt x="12968" y="174577"/>
                    </a:cubicBezTo>
                    <a:close/>
                    <a:moveTo>
                      <a:pt x="213674" y="367330"/>
                    </a:moveTo>
                    <a:cubicBezTo>
                      <a:pt x="213674" y="363806"/>
                      <a:pt x="213674" y="360500"/>
                      <a:pt x="213674" y="357194"/>
                    </a:cubicBezTo>
                    <a:cubicBezTo>
                      <a:pt x="213674" y="268814"/>
                      <a:pt x="213724" y="180434"/>
                      <a:pt x="213556" y="92053"/>
                    </a:cubicBezTo>
                    <a:cubicBezTo>
                      <a:pt x="213540" y="85777"/>
                      <a:pt x="215016" y="81918"/>
                      <a:pt x="221007" y="78847"/>
                    </a:cubicBezTo>
                    <a:cubicBezTo>
                      <a:pt x="231595" y="73427"/>
                      <a:pt x="236360" y="61413"/>
                      <a:pt x="233592" y="50372"/>
                    </a:cubicBezTo>
                    <a:cubicBezTo>
                      <a:pt x="230739" y="39045"/>
                      <a:pt x="220101" y="30554"/>
                      <a:pt x="208539" y="30353"/>
                    </a:cubicBezTo>
                    <a:cubicBezTo>
                      <a:pt x="196894" y="30152"/>
                      <a:pt x="186608" y="38038"/>
                      <a:pt x="183184" y="49801"/>
                    </a:cubicBezTo>
                    <a:cubicBezTo>
                      <a:pt x="179980" y="60826"/>
                      <a:pt x="184225" y="73109"/>
                      <a:pt x="194847" y="78445"/>
                    </a:cubicBezTo>
                    <a:cubicBezTo>
                      <a:pt x="202028" y="82052"/>
                      <a:pt x="203002" y="86935"/>
                      <a:pt x="203002" y="93832"/>
                    </a:cubicBezTo>
                    <a:cubicBezTo>
                      <a:pt x="202867" y="182498"/>
                      <a:pt x="202985" y="271147"/>
                      <a:pt x="202784" y="359812"/>
                    </a:cubicBezTo>
                    <a:cubicBezTo>
                      <a:pt x="202784" y="367330"/>
                      <a:pt x="204848" y="370350"/>
                      <a:pt x="213674" y="367330"/>
                    </a:cubicBezTo>
                    <a:close/>
                    <a:moveTo>
                      <a:pt x="172865" y="41847"/>
                    </a:moveTo>
                    <a:cubicBezTo>
                      <a:pt x="137274" y="32316"/>
                      <a:pt x="102221" y="22919"/>
                      <a:pt x="66177" y="13271"/>
                    </a:cubicBezTo>
                    <a:cubicBezTo>
                      <a:pt x="68443" y="21308"/>
                      <a:pt x="73124" y="24883"/>
                      <a:pt x="79719" y="26661"/>
                    </a:cubicBezTo>
                    <a:cubicBezTo>
                      <a:pt x="108194" y="34296"/>
                      <a:pt x="136653" y="42032"/>
                      <a:pt x="165129" y="49633"/>
                    </a:cubicBezTo>
                    <a:cubicBezTo>
                      <a:pt x="166858" y="50103"/>
                      <a:pt x="168838" y="49700"/>
                      <a:pt x="170969" y="49700"/>
                    </a:cubicBezTo>
                    <a:cubicBezTo>
                      <a:pt x="171606" y="47116"/>
                      <a:pt x="172160" y="44801"/>
                      <a:pt x="172865" y="41847"/>
                    </a:cubicBezTo>
                    <a:close/>
                    <a:moveTo>
                      <a:pt x="351438" y="93395"/>
                    </a:moveTo>
                    <a:cubicBezTo>
                      <a:pt x="351304" y="92120"/>
                      <a:pt x="351153" y="90845"/>
                      <a:pt x="351018" y="89570"/>
                    </a:cubicBezTo>
                    <a:cubicBezTo>
                      <a:pt x="316233" y="80257"/>
                      <a:pt x="281448" y="70927"/>
                      <a:pt x="246143" y="61463"/>
                    </a:cubicBezTo>
                    <a:cubicBezTo>
                      <a:pt x="245271" y="64752"/>
                      <a:pt x="244583" y="67302"/>
                      <a:pt x="243995" y="69501"/>
                    </a:cubicBezTo>
                    <a:cubicBezTo>
                      <a:pt x="244985" y="70407"/>
                      <a:pt x="245321" y="70994"/>
                      <a:pt x="245791" y="71128"/>
                    </a:cubicBezTo>
                    <a:cubicBezTo>
                      <a:pt x="275324" y="79116"/>
                      <a:pt x="304789" y="87355"/>
                      <a:pt x="334473" y="94772"/>
                    </a:cubicBezTo>
                    <a:cubicBezTo>
                      <a:pt x="339692" y="96080"/>
                      <a:pt x="345766" y="93949"/>
                      <a:pt x="351438" y="93395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57" name="Graphic 1132">
                <a:extLst>
                  <a:ext uri="{FF2B5EF4-FFF2-40B4-BE49-F238E27FC236}">
                    <a16:creationId xmlns:a16="http://schemas.microsoft.com/office/drawing/2014/main" id="{22AC849B-481A-4851-B4E7-5962E72248A2}"/>
                  </a:ext>
                </a:extLst>
              </p:cNvPr>
              <p:cNvSpPr/>
              <p:nvPr/>
            </p:nvSpPr>
            <p:spPr>
              <a:xfrm>
                <a:off x="-1403794" y="6533000"/>
                <a:ext cx="50745" cy="52497"/>
              </a:xfrm>
              <a:custGeom>
                <a:avLst/>
                <a:gdLst>
                  <a:gd name="connsiteX0" fmla="*/ 17401 w 50745"/>
                  <a:gd name="connsiteY0" fmla="*/ 25728 h 52497"/>
                  <a:gd name="connsiteX1" fmla="*/ 2165 w 50745"/>
                  <a:gd name="connsiteY1" fmla="*/ 11616 h 52497"/>
                  <a:gd name="connsiteX2" fmla="*/ 134 w 50745"/>
                  <a:gd name="connsiteY2" fmla="*/ 1666 h 52497"/>
                  <a:gd name="connsiteX3" fmla="*/ 10135 w 50745"/>
                  <a:gd name="connsiteY3" fmla="*/ 4015 h 52497"/>
                  <a:gd name="connsiteX4" fmla="*/ 24348 w 50745"/>
                  <a:gd name="connsiteY4" fmla="*/ 19654 h 52497"/>
                  <a:gd name="connsiteX5" fmla="*/ 38258 w 50745"/>
                  <a:gd name="connsiteY5" fmla="*/ 3998 h 52497"/>
                  <a:gd name="connsiteX6" fmla="*/ 48696 w 50745"/>
                  <a:gd name="connsiteY6" fmla="*/ 2219 h 52497"/>
                  <a:gd name="connsiteX7" fmla="*/ 46699 w 50745"/>
                  <a:gd name="connsiteY7" fmla="*/ 11801 h 52497"/>
                  <a:gd name="connsiteX8" fmla="*/ 31093 w 50745"/>
                  <a:gd name="connsiteY8" fmla="*/ 25845 h 52497"/>
                  <a:gd name="connsiteX9" fmla="*/ 47152 w 50745"/>
                  <a:gd name="connsiteY9" fmla="*/ 40679 h 52497"/>
                  <a:gd name="connsiteX10" fmla="*/ 48645 w 50745"/>
                  <a:gd name="connsiteY10" fmla="*/ 50613 h 52497"/>
                  <a:gd name="connsiteX11" fmla="*/ 38745 w 50745"/>
                  <a:gd name="connsiteY11" fmla="*/ 48616 h 52497"/>
                  <a:gd name="connsiteX12" fmla="*/ 23878 w 50745"/>
                  <a:gd name="connsiteY12" fmla="*/ 31987 h 52497"/>
                  <a:gd name="connsiteX13" fmla="*/ 9212 w 50745"/>
                  <a:gd name="connsiteY13" fmla="*/ 49203 h 52497"/>
                  <a:gd name="connsiteX14" fmla="*/ 0 w 50745"/>
                  <a:gd name="connsiteY14" fmla="*/ 50579 h 52497"/>
                  <a:gd name="connsiteX15" fmla="*/ 1443 w 50745"/>
                  <a:gd name="connsiteY15" fmla="*/ 41115 h 52497"/>
                  <a:gd name="connsiteX16" fmla="*/ 17401 w 50745"/>
                  <a:gd name="connsiteY16" fmla="*/ 25728 h 5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0745" h="52497">
                    <a:moveTo>
                      <a:pt x="17401" y="25728"/>
                    </a:moveTo>
                    <a:cubicBezTo>
                      <a:pt x="11444" y="20375"/>
                      <a:pt x="6192" y="16499"/>
                      <a:pt x="2165" y="11616"/>
                    </a:cubicBezTo>
                    <a:cubicBezTo>
                      <a:pt x="268" y="9317"/>
                      <a:pt x="738" y="5055"/>
                      <a:pt x="134" y="1666"/>
                    </a:cubicBezTo>
                    <a:cubicBezTo>
                      <a:pt x="3524" y="2387"/>
                      <a:pt x="7803" y="2052"/>
                      <a:pt x="10135" y="4015"/>
                    </a:cubicBezTo>
                    <a:cubicBezTo>
                      <a:pt x="14985" y="8092"/>
                      <a:pt x="18810" y="13378"/>
                      <a:pt x="24348" y="19654"/>
                    </a:cubicBezTo>
                    <a:cubicBezTo>
                      <a:pt x="29818" y="13496"/>
                      <a:pt x="34013" y="8713"/>
                      <a:pt x="38258" y="3998"/>
                    </a:cubicBezTo>
                    <a:cubicBezTo>
                      <a:pt x="41312" y="608"/>
                      <a:pt x="45356" y="-2076"/>
                      <a:pt x="48696" y="2219"/>
                    </a:cubicBezTo>
                    <a:cubicBezTo>
                      <a:pt x="50055" y="3964"/>
                      <a:pt x="48645" y="9519"/>
                      <a:pt x="46699" y="11801"/>
                    </a:cubicBezTo>
                    <a:cubicBezTo>
                      <a:pt x="42588" y="16616"/>
                      <a:pt x="37302" y="20409"/>
                      <a:pt x="31093" y="25845"/>
                    </a:cubicBezTo>
                    <a:cubicBezTo>
                      <a:pt x="37436" y="31702"/>
                      <a:pt x="42370" y="36115"/>
                      <a:pt x="47152" y="40679"/>
                    </a:cubicBezTo>
                    <a:cubicBezTo>
                      <a:pt x="50139" y="43532"/>
                      <a:pt x="52706" y="46720"/>
                      <a:pt x="48645" y="50613"/>
                    </a:cubicBezTo>
                    <a:cubicBezTo>
                      <a:pt x="44534" y="54556"/>
                      <a:pt x="41480" y="51536"/>
                      <a:pt x="38745" y="48616"/>
                    </a:cubicBezTo>
                    <a:cubicBezTo>
                      <a:pt x="34366" y="43934"/>
                      <a:pt x="30187" y="39068"/>
                      <a:pt x="23878" y="31987"/>
                    </a:cubicBezTo>
                    <a:cubicBezTo>
                      <a:pt x="18273" y="38732"/>
                      <a:pt x="14246" y="44505"/>
                      <a:pt x="9212" y="49203"/>
                    </a:cubicBezTo>
                    <a:cubicBezTo>
                      <a:pt x="7333" y="50948"/>
                      <a:pt x="3138" y="50193"/>
                      <a:pt x="0" y="50579"/>
                    </a:cubicBezTo>
                    <a:cubicBezTo>
                      <a:pt x="403" y="47374"/>
                      <a:pt x="-285" y="43247"/>
                      <a:pt x="1443" y="41115"/>
                    </a:cubicBezTo>
                    <a:cubicBezTo>
                      <a:pt x="5672" y="35981"/>
                      <a:pt x="10991" y="31752"/>
                      <a:pt x="17401" y="25728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</p:grpSp>
      </p:grpSp>
      <p:grpSp>
        <p:nvGrpSpPr>
          <p:cNvPr id="1120" name="Group 1119">
            <a:extLst>
              <a:ext uri="{FF2B5EF4-FFF2-40B4-BE49-F238E27FC236}">
                <a16:creationId xmlns:a16="http://schemas.microsoft.com/office/drawing/2014/main" id="{AFA802E2-1CBC-4263-B841-DB00C0E53D50}"/>
              </a:ext>
            </a:extLst>
          </p:cNvPr>
          <p:cNvGrpSpPr/>
          <p:nvPr/>
        </p:nvGrpSpPr>
        <p:grpSpPr>
          <a:xfrm>
            <a:off x="5020798" y="4384540"/>
            <a:ext cx="2157760" cy="2065975"/>
            <a:chOff x="4103244" y="4118622"/>
            <a:chExt cx="1950284" cy="1867325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B56EC36F-1117-42ED-990D-76CD65A1C1AF}"/>
                </a:ext>
              </a:extLst>
            </p:cNvPr>
            <p:cNvGrpSpPr/>
            <p:nvPr/>
          </p:nvGrpSpPr>
          <p:grpSpPr>
            <a:xfrm>
              <a:off x="4103244" y="4118622"/>
              <a:ext cx="1950284" cy="1867325"/>
              <a:chOff x="426453" y="1618982"/>
              <a:chExt cx="1950284" cy="1867325"/>
            </a:xfrm>
          </p:grpSpPr>
          <p:sp>
            <p:nvSpPr>
              <p:cNvPr id="231" name="Rectangle: Rounded Corners 230">
                <a:extLst>
                  <a:ext uri="{FF2B5EF4-FFF2-40B4-BE49-F238E27FC236}">
                    <a16:creationId xmlns:a16="http://schemas.microsoft.com/office/drawing/2014/main" id="{8351DB01-E4BB-4B04-8B97-9D03428DF546}"/>
                  </a:ext>
                </a:extLst>
              </p:cNvPr>
              <p:cNvSpPr/>
              <p:nvPr/>
            </p:nvSpPr>
            <p:spPr>
              <a:xfrm>
                <a:off x="426453" y="1618983"/>
                <a:ext cx="1950284" cy="1867324"/>
              </a:xfrm>
              <a:prstGeom prst="roundRect">
                <a:avLst>
                  <a:gd name="adj" fmla="val 6925"/>
                </a:avLst>
              </a:prstGeom>
              <a:solidFill>
                <a:schemeClr val="bg1"/>
              </a:solidFill>
              <a:ln w="6350">
                <a:solidFill>
                  <a:srgbClr val="9C339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ptos Display" panose="020B0004020202020204" pitchFamily="34" charset="0"/>
                </a:endParaRPr>
              </a:p>
            </p:txBody>
          </p:sp>
          <p:sp>
            <p:nvSpPr>
              <p:cNvPr id="232" name="TextBox 231">
                <a:extLst>
                  <a:ext uri="{FF2B5EF4-FFF2-40B4-BE49-F238E27FC236}">
                    <a16:creationId xmlns:a16="http://schemas.microsoft.com/office/drawing/2014/main" id="{2B192730-BCFF-4C31-926E-8086E104E0EE}"/>
                  </a:ext>
                </a:extLst>
              </p:cNvPr>
              <p:cNvSpPr txBox="1"/>
              <p:nvPr/>
            </p:nvSpPr>
            <p:spPr>
              <a:xfrm>
                <a:off x="478483" y="2274548"/>
                <a:ext cx="1728525" cy="918004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spAutoFit/>
              </a:bodyPr>
              <a:lstStyle/>
              <a:p>
                <a:r>
                  <a:rPr lang="en-US" sz="2000" i="0" u="none" strike="noStrike" dirty="0">
                    <a:solidFill>
                      <a:srgbClr val="000000"/>
                    </a:solidFill>
                    <a:effectLst/>
                    <a:latin typeface="Aptos Display" panose="020B0004020202020204" pitchFamily="34" charset="0"/>
                    <a:cs typeface="Arial" panose="020B0604020202020204" pitchFamily="34" charset="0"/>
                  </a:rPr>
                  <a:t>Retrieval-Augmented Generation</a:t>
                </a:r>
              </a:p>
            </p:txBody>
          </p:sp>
          <p:sp>
            <p:nvSpPr>
              <p:cNvPr id="233" name="Rectangle: Top Corners Rounded 232">
                <a:extLst>
                  <a:ext uri="{FF2B5EF4-FFF2-40B4-BE49-F238E27FC236}">
                    <a16:creationId xmlns:a16="http://schemas.microsoft.com/office/drawing/2014/main" id="{6D4D9E1C-C2CA-49C5-B539-D6C93CA046F9}"/>
                  </a:ext>
                </a:extLst>
              </p:cNvPr>
              <p:cNvSpPr/>
              <p:nvPr/>
            </p:nvSpPr>
            <p:spPr>
              <a:xfrm>
                <a:off x="576974" y="1618982"/>
                <a:ext cx="506494" cy="587170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9C3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grpSp>
          <p:nvGrpSpPr>
            <p:cNvPr id="1039" name="Graphic 1132">
              <a:extLst>
                <a:ext uri="{FF2B5EF4-FFF2-40B4-BE49-F238E27FC236}">
                  <a16:creationId xmlns:a16="http://schemas.microsoft.com/office/drawing/2014/main" id="{5052BA20-8499-41AC-90F9-DB33AFF90181}"/>
                </a:ext>
              </a:extLst>
            </p:cNvPr>
            <p:cNvGrpSpPr/>
            <p:nvPr/>
          </p:nvGrpSpPr>
          <p:grpSpPr>
            <a:xfrm>
              <a:off x="4338244" y="4236709"/>
              <a:ext cx="340244" cy="340602"/>
              <a:chOff x="-1448426" y="5175648"/>
              <a:chExt cx="402119" cy="402542"/>
            </a:xfrm>
            <a:solidFill>
              <a:schemeClr val="bg1"/>
            </a:solidFill>
          </p:grpSpPr>
          <p:sp>
            <p:nvSpPr>
              <p:cNvPr id="1041" name="Graphic 1132">
                <a:extLst>
                  <a:ext uri="{FF2B5EF4-FFF2-40B4-BE49-F238E27FC236}">
                    <a16:creationId xmlns:a16="http://schemas.microsoft.com/office/drawing/2014/main" id="{3E05C17B-5FF1-4A7E-B169-A071BFDFAC09}"/>
                  </a:ext>
                </a:extLst>
              </p:cNvPr>
              <p:cNvSpPr/>
              <p:nvPr/>
            </p:nvSpPr>
            <p:spPr>
              <a:xfrm>
                <a:off x="-1247764" y="5376682"/>
                <a:ext cx="201457" cy="201508"/>
              </a:xfrm>
              <a:custGeom>
                <a:avLst/>
                <a:gdLst>
                  <a:gd name="connsiteX0" fmla="*/ 127787 w 201457"/>
                  <a:gd name="connsiteY0" fmla="*/ 17108 h 201508"/>
                  <a:gd name="connsiteX1" fmla="*/ 148611 w 201457"/>
                  <a:gd name="connsiteY1" fmla="*/ 15615 h 201508"/>
                  <a:gd name="connsiteX2" fmla="*/ 157857 w 201457"/>
                  <a:gd name="connsiteY2" fmla="*/ 16068 h 201508"/>
                  <a:gd name="connsiteX3" fmla="*/ 185343 w 201457"/>
                  <a:gd name="connsiteY3" fmla="*/ 43117 h 201508"/>
                  <a:gd name="connsiteX4" fmla="*/ 184705 w 201457"/>
                  <a:gd name="connsiteY4" fmla="*/ 54612 h 201508"/>
                  <a:gd name="connsiteX5" fmla="*/ 181131 w 201457"/>
                  <a:gd name="connsiteY5" fmla="*/ 68086 h 201508"/>
                  <a:gd name="connsiteX6" fmla="*/ 192155 w 201457"/>
                  <a:gd name="connsiteY6" fmla="*/ 73942 h 201508"/>
                  <a:gd name="connsiteX7" fmla="*/ 201452 w 201457"/>
                  <a:gd name="connsiteY7" fmla="*/ 83658 h 201508"/>
                  <a:gd name="connsiteX8" fmla="*/ 201384 w 201457"/>
                  <a:gd name="connsiteY8" fmla="*/ 114701 h 201508"/>
                  <a:gd name="connsiteX9" fmla="*/ 188648 w 201457"/>
                  <a:gd name="connsiteY9" fmla="*/ 127622 h 201508"/>
                  <a:gd name="connsiteX10" fmla="*/ 184521 w 201457"/>
                  <a:gd name="connsiteY10" fmla="*/ 127622 h 201508"/>
                  <a:gd name="connsiteX11" fmla="*/ 185360 w 201457"/>
                  <a:gd name="connsiteY11" fmla="*/ 147707 h 201508"/>
                  <a:gd name="connsiteX12" fmla="*/ 185208 w 201457"/>
                  <a:gd name="connsiteY12" fmla="*/ 158547 h 201508"/>
                  <a:gd name="connsiteX13" fmla="*/ 158528 w 201457"/>
                  <a:gd name="connsiteY13" fmla="*/ 185244 h 201508"/>
                  <a:gd name="connsiteX14" fmla="*/ 146413 w 201457"/>
                  <a:gd name="connsiteY14" fmla="*/ 184321 h 201508"/>
                  <a:gd name="connsiteX15" fmla="*/ 133627 w 201457"/>
                  <a:gd name="connsiteY15" fmla="*/ 181099 h 201508"/>
                  <a:gd name="connsiteX16" fmla="*/ 127552 w 201457"/>
                  <a:gd name="connsiteY16" fmla="*/ 191973 h 201508"/>
                  <a:gd name="connsiteX17" fmla="*/ 118072 w 201457"/>
                  <a:gd name="connsiteY17" fmla="*/ 201504 h 201508"/>
                  <a:gd name="connsiteX18" fmla="*/ 86189 w 201457"/>
                  <a:gd name="connsiteY18" fmla="*/ 201437 h 201508"/>
                  <a:gd name="connsiteX19" fmla="*/ 73890 w 201457"/>
                  <a:gd name="connsiteY19" fmla="*/ 188936 h 201508"/>
                  <a:gd name="connsiteX20" fmla="*/ 73621 w 201457"/>
                  <a:gd name="connsiteY20" fmla="*/ 184355 h 201508"/>
                  <a:gd name="connsiteX21" fmla="*/ 53150 w 201457"/>
                  <a:gd name="connsiteY21" fmla="*/ 185697 h 201508"/>
                  <a:gd name="connsiteX22" fmla="*/ 43333 w 201457"/>
                  <a:gd name="connsiteY22" fmla="*/ 185177 h 201508"/>
                  <a:gd name="connsiteX23" fmla="*/ 16418 w 201457"/>
                  <a:gd name="connsiteY23" fmla="*/ 158732 h 201508"/>
                  <a:gd name="connsiteX24" fmla="*/ 16989 w 201457"/>
                  <a:gd name="connsiteY24" fmla="*/ 146566 h 201508"/>
                  <a:gd name="connsiteX25" fmla="*/ 20781 w 201457"/>
                  <a:gd name="connsiteY25" fmla="*/ 134652 h 201508"/>
                  <a:gd name="connsiteX26" fmla="*/ 8917 w 201457"/>
                  <a:gd name="connsiteY26" fmla="*/ 127521 h 201508"/>
                  <a:gd name="connsiteX27" fmla="*/ 41 w 201457"/>
                  <a:gd name="connsiteY27" fmla="*/ 118325 h 201508"/>
                  <a:gd name="connsiteX28" fmla="*/ 7 w 201457"/>
                  <a:gd name="connsiteY28" fmla="*/ 83943 h 201508"/>
                  <a:gd name="connsiteX29" fmla="*/ 9857 w 201457"/>
                  <a:gd name="connsiteY29" fmla="*/ 73925 h 201508"/>
                  <a:gd name="connsiteX30" fmla="*/ 20194 w 201457"/>
                  <a:gd name="connsiteY30" fmla="*/ 68438 h 201508"/>
                  <a:gd name="connsiteX31" fmla="*/ 17542 w 201457"/>
                  <a:gd name="connsiteY31" fmla="*/ 55434 h 201508"/>
                  <a:gd name="connsiteX32" fmla="*/ 17643 w 201457"/>
                  <a:gd name="connsiteY32" fmla="*/ 41473 h 201508"/>
                  <a:gd name="connsiteX33" fmla="*/ 41370 w 201457"/>
                  <a:gd name="connsiteY33" fmla="*/ 17746 h 201508"/>
                  <a:gd name="connsiteX34" fmla="*/ 55348 w 201457"/>
                  <a:gd name="connsiteY34" fmla="*/ 17461 h 201508"/>
                  <a:gd name="connsiteX35" fmla="*/ 67413 w 201457"/>
                  <a:gd name="connsiteY35" fmla="*/ 20565 h 201508"/>
                  <a:gd name="connsiteX36" fmla="*/ 73940 w 201457"/>
                  <a:gd name="connsiteY36" fmla="*/ 9993 h 201508"/>
                  <a:gd name="connsiteX37" fmla="*/ 83773 w 201457"/>
                  <a:gd name="connsiteY37" fmla="*/ 9 h 201508"/>
                  <a:gd name="connsiteX38" fmla="*/ 114816 w 201457"/>
                  <a:gd name="connsiteY38" fmla="*/ 76 h 201508"/>
                  <a:gd name="connsiteX39" fmla="*/ 127569 w 201457"/>
                  <a:gd name="connsiteY39" fmla="*/ 12980 h 201508"/>
                  <a:gd name="connsiteX40" fmla="*/ 127787 w 201457"/>
                  <a:gd name="connsiteY40" fmla="*/ 17108 h 201508"/>
                  <a:gd name="connsiteX41" fmla="*/ 87784 w 201457"/>
                  <a:gd name="connsiteY41" fmla="*/ 13484 h 201508"/>
                  <a:gd name="connsiteX42" fmla="*/ 48804 w 201457"/>
                  <a:gd name="connsiteY42" fmla="*/ 30801 h 201508"/>
                  <a:gd name="connsiteX43" fmla="*/ 30547 w 201457"/>
                  <a:gd name="connsiteY43" fmla="*/ 48755 h 201508"/>
                  <a:gd name="connsiteX44" fmla="*/ 13868 w 201457"/>
                  <a:gd name="connsiteY44" fmla="*/ 88037 h 201508"/>
                  <a:gd name="connsiteX45" fmla="*/ 13868 w 201457"/>
                  <a:gd name="connsiteY45" fmla="*/ 113660 h 201508"/>
                  <a:gd name="connsiteX46" fmla="*/ 31235 w 201457"/>
                  <a:gd name="connsiteY46" fmla="*/ 152691 h 201508"/>
                  <a:gd name="connsiteX47" fmla="*/ 48535 w 201457"/>
                  <a:gd name="connsiteY47" fmla="*/ 171014 h 201508"/>
                  <a:gd name="connsiteX48" fmla="*/ 88555 w 201457"/>
                  <a:gd name="connsiteY48" fmla="*/ 187711 h 201508"/>
                  <a:gd name="connsiteX49" fmla="*/ 113457 w 201457"/>
                  <a:gd name="connsiteY49" fmla="*/ 187711 h 201508"/>
                  <a:gd name="connsiteX50" fmla="*/ 151665 w 201457"/>
                  <a:gd name="connsiteY50" fmla="*/ 169840 h 201508"/>
                  <a:gd name="connsiteX51" fmla="*/ 171331 w 201457"/>
                  <a:gd name="connsiteY51" fmla="*/ 152859 h 201508"/>
                  <a:gd name="connsiteX52" fmla="*/ 187507 w 201457"/>
                  <a:gd name="connsiteY52" fmla="*/ 113207 h 201508"/>
                  <a:gd name="connsiteX53" fmla="*/ 187507 w 201457"/>
                  <a:gd name="connsiteY53" fmla="*/ 87702 h 201508"/>
                  <a:gd name="connsiteX54" fmla="*/ 170341 w 201457"/>
                  <a:gd name="connsiteY54" fmla="*/ 49242 h 201508"/>
                  <a:gd name="connsiteX55" fmla="*/ 152219 w 201457"/>
                  <a:gd name="connsiteY55" fmla="*/ 30851 h 201508"/>
                  <a:gd name="connsiteX56" fmla="*/ 113306 w 201457"/>
                  <a:gd name="connsiteY56" fmla="*/ 13718 h 201508"/>
                  <a:gd name="connsiteX57" fmla="*/ 108440 w 201457"/>
                  <a:gd name="connsiteY57" fmla="*/ 13501 h 201508"/>
                  <a:gd name="connsiteX58" fmla="*/ 87784 w 201457"/>
                  <a:gd name="connsiteY58" fmla="*/ 13484 h 20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201457" h="201508">
                    <a:moveTo>
                      <a:pt x="127787" y="17108"/>
                    </a:moveTo>
                    <a:cubicBezTo>
                      <a:pt x="135707" y="22646"/>
                      <a:pt x="142302" y="23619"/>
                      <a:pt x="148611" y="15615"/>
                    </a:cubicBezTo>
                    <a:cubicBezTo>
                      <a:pt x="149786" y="14138"/>
                      <a:pt x="155994" y="14373"/>
                      <a:pt x="157857" y="16068"/>
                    </a:cubicBezTo>
                    <a:cubicBezTo>
                      <a:pt x="167388" y="24676"/>
                      <a:pt x="176265" y="34022"/>
                      <a:pt x="185343" y="43117"/>
                    </a:cubicBezTo>
                    <a:cubicBezTo>
                      <a:pt x="189387" y="47161"/>
                      <a:pt x="188867" y="51172"/>
                      <a:pt x="184705" y="54612"/>
                    </a:cubicBezTo>
                    <a:cubicBezTo>
                      <a:pt x="180174" y="58354"/>
                      <a:pt x="178513" y="61844"/>
                      <a:pt x="181131" y="68086"/>
                    </a:cubicBezTo>
                    <a:cubicBezTo>
                      <a:pt x="183598" y="73959"/>
                      <a:pt x="187289" y="74227"/>
                      <a:pt x="192155" y="73942"/>
                    </a:cubicBezTo>
                    <a:cubicBezTo>
                      <a:pt x="199069" y="73523"/>
                      <a:pt x="201603" y="77030"/>
                      <a:pt x="201452" y="83658"/>
                    </a:cubicBezTo>
                    <a:cubicBezTo>
                      <a:pt x="201217" y="93994"/>
                      <a:pt x="201401" y="104347"/>
                      <a:pt x="201384" y="114701"/>
                    </a:cubicBezTo>
                    <a:cubicBezTo>
                      <a:pt x="201368" y="126917"/>
                      <a:pt x="200831" y="127454"/>
                      <a:pt x="188648" y="127622"/>
                    </a:cubicBezTo>
                    <a:cubicBezTo>
                      <a:pt x="187272" y="127638"/>
                      <a:pt x="185880" y="127622"/>
                      <a:pt x="184521" y="127622"/>
                    </a:cubicBezTo>
                    <a:cubicBezTo>
                      <a:pt x="180057" y="134736"/>
                      <a:pt x="176500" y="141197"/>
                      <a:pt x="185360" y="147707"/>
                    </a:cubicBezTo>
                    <a:cubicBezTo>
                      <a:pt x="189471" y="150728"/>
                      <a:pt x="188816" y="154956"/>
                      <a:pt x="185208" y="158547"/>
                    </a:cubicBezTo>
                    <a:cubicBezTo>
                      <a:pt x="176298" y="167441"/>
                      <a:pt x="167388" y="176317"/>
                      <a:pt x="158528" y="185244"/>
                    </a:cubicBezTo>
                    <a:cubicBezTo>
                      <a:pt x="154098" y="189708"/>
                      <a:pt x="149987" y="188650"/>
                      <a:pt x="146413" y="184321"/>
                    </a:cubicBezTo>
                    <a:cubicBezTo>
                      <a:pt x="142822" y="179958"/>
                      <a:pt x="139500" y="178750"/>
                      <a:pt x="133627" y="181099"/>
                    </a:cubicBezTo>
                    <a:cubicBezTo>
                      <a:pt x="127754" y="183449"/>
                      <a:pt x="127217" y="187006"/>
                      <a:pt x="127552" y="191973"/>
                    </a:cubicBezTo>
                    <a:cubicBezTo>
                      <a:pt x="128005" y="198718"/>
                      <a:pt x="124851" y="201638"/>
                      <a:pt x="118072" y="201504"/>
                    </a:cubicBezTo>
                    <a:cubicBezTo>
                      <a:pt x="107450" y="201286"/>
                      <a:pt x="96828" y="201454"/>
                      <a:pt x="86189" y="201437"/>
                    </a:cubicBezTo>
                    <a:cubicBezTo>
                      <a:pt x="74712" y="201420"/>
                      <a:pt x="74108" y="200783"/>
                      <a:pt x="73890" y="188936"/>
                    </a:cubicBezTo>
                    <a:cubicBezTo>
                      <a:pt x="73856" y="187275"/>
                      <a:pt x="73705" y="185630"/>
                      <a:pt x="73621" y="184355"/>
                    </a:cubicBezTo>
                    <a:cubicBezTo>
                      <a:pt x="66204" y="179640"/>
                      <a:pt x="59610" y="177072"/>
                      <a:pt x="53150" y="185697"/>
                    </a:cubicBezTo>
                    <a:cubicBezTo>
                      <a:pt x="51992" y="187241"/>
                      <a:pt x="45347" y="186972"/>
                      <a:pt x="43333" y="185177"/>
                    </a:cubicBezTo>
                    <a:cubicBezTo>
                      <a:pt x="33953" y="176821"/>
                      <a:pt x="25362" y="167592"/>
                      <a:pt x="16418" y="158732"/>
                    </a:cubicBezTo>
                    <a:cubicBezTo>
                      <a:pt x="12022" y="154386"/>
                      <a:pt x="12743" y="150476"/>
                      <a:pt x="16989" y="146566"/>
                    </a:cubicBezTo>
                    <a:cubicBezTo>
                      <a:pt x="20479" y="143361"/>
                      <a:pt x="23415" y="140810"/>
                      <a:pt x="20781" y="134652"/>
                    </a:cubicBezTo>
                    <a:cubicBezTo>
                      <a:pt x="18146" y="128494"/>
                      <a:pt x="14824" y="127000"/>
                      <a:pt x="8917" y="127521"/>
                    </a:cubicBezTo>
                    <a:cubicBezTo>
                      <a:pt x="2491" y="128108"/>
                      <a:pt x="-60" y="124567"/>
                      <a:pt x="41" y="118325"/>
                    </a:cubicBezTo>
                    <a:cubicBezTo>
                      <a:pt x="209" y="106864"/>
                      <a:pt x="292" y="95387"/>
                      <a:pt x="7" y="83943"/>
                    </a:cubicBezTo>
                    <a:cubicBezTo>
                      <a:pt x="-161" y="76862"/>
                      <a:pt x="2591" y="73405"/>
                      <a:pt x="9857" y="73925"/>
                    </a:cubicBezTo>
                    <a:cubicBezTo>
                      <a:pt x="14371" y="74244"/>
                      <a:pt x="18146" y="74295"/>
                      <a:pt x="20194" y="68438"/>
                    </a:cubicBezTo>
                    <a:cubicBezTo>
                      <a:pt x="22107" y="63002"/>
                      <a:pt x="22409" y="59226"/>
                      <a:pt x="17542" y="55434"/>
                    </a:cubicBezTo>
                    <a:cubicBezTo>
                      <a:pt x="11837" y="50987"/>
                      <a:pt x="12492" y="46356"/>
                      <a:pt x="17643" y="41473"/>
                    </a:cubicBezTo>
                    <a:cubicBezTo>
                      <a:pt x="25765" y="33788"/>
                      <a:pt x="33668" y="25851"/>
                      <a:pt x="41370" y="17746"/>
                    </a:cubicBezTo>
                    <a:cubicBezTo>
                      <a:pt x="46186" y="12678"/>
                      <a:pt x="50666" y="11755"/>
                      <a:pt x="55348" y="17461"/>
                    </a:cubicBezTo>
                    <a:cubicBezTo>
                      <a:pt x="58687" y="21538"/>
                      <a:pt x="61775" y="22931"/>
                      <a:pt x="67413" y="20565"/>
                    </a:cubicBezTo>
                    <a:cubicBezTo>
                      <a:pt x="72916" y="18266"/>
                      <a:pt x="74477" y="15363"/>
                      <a:pt x="73940" y="9993"/>
                    </a:cubicBezTo>
                    <a:cubicBezTo>
                      <a:pt x="73202" y="2862"/>
                      <a:pt x="76575" y="-192"/>
                      <a:pt x="83773" y="9"/>
                    </a:cubicBezTo>
                    <a:cubicBezTo>
                      <a:pt x="94110" y="294"/>
                      <a:pt x="104463" y="76"/>
                      <a:pt x="114816" y="76"/>
                    </a:cubicBezTo>
                    <a:cubicBezTo>
                      <a:pt x="126982" y="93"/>
                      <a:pt x="127368" y="479"/>
                      <a:pt x="127569" y="12980"/>
                    </a:cubicBezTo>
                    <a:cubicBezTo>
                      <a:pt x="127636" y="14390"/>
                      <a:pt x="127737" y="15766"/>
                      <a:pt x="127787" y="17108"/>
                    </a:cubicBezTo>
                    <a:close/>
                    <a:moveTo>
                      <a:pt x="87784" y="13484"/>
                    </a:moveTo>
                    <a:cubicBezTo>
                      <a:pt x="85854" y="33049"/>
                      <a:pt x="64627" y="41825"/>
                      <a:pt x="48804" y="30801"/>
                    </a:cubicBezTo>
                    <a:cubicBezTo>
                      <a:pt x="42679" y="36825"/>
                      <a:pt x="36604" y="42798"/>
                      <a:pt x="30547" y="48755"/>
                    </a:cubicBezTo>
                    <a:cubicBezTo>
                      <a:pt x="42092" y="64075"/>
                      <a:pt x="33215" y="85218"/>
                      <a:pt x="13868" y="88037"/>
                    </a:cubicBezTo>
                    <a:cubicBezTo>
                      <a:pt x="13868" y="96562"/>
                      <a:pt x="13868" y="105136"/>
                      <a:pt x="13868" y="113660"/>
                    </a:cubicBezTo>
                    <a:cubicBezTo>
                      <a:pt x="33081" y="115926"/>
                      <a:pt x="40883" y="134854"/>
                      <a:pt x="31235" y="152691"/>
                    </a:cubicBezTo>
                    <a:cubicBezTo>
                      <a:pt x="37158" y="158967"/>
                      <a:pt x="42847" y="165008"/>
                      <a:pt x="48535" y="171014"/>
                    </a:cubicBezTo>
                    <a:cubicBezTo>
                      <a:pt x="64090" y="159688"/>
                      <a:pt x="83589" y="167843"/>
                      <a:pt x="88555" y="187711"/>
                    </a:cubicBezTo>
                    <a:cubicBezTo>
                      <a:pt x="96862" y="187711"/>
                      <a:pt x="105184" y="187711"/>
                      <a:pt x="113457" y="187711"/>
                    </a:cubicBezTo>
                    <a:cubicBezTo>
                      <a:pt x="116377" y="168179"/>
                      <a:pt x="135825" y="160175"/>
                      <a:pt x="151665" y="169840"/>
                    </a:cubicBezTo>
                    <a:cubicBezTo>
                      <a:pt x="158495" y="163933"/>
                      <a:pt x="164955" y="158363"/>
                      <a:pt x="171331" y="152859"/>
                    </a:cubicBezTo>
                    <a:cubicBezTo>
                      <a:pt x="159283" y="137941"/>
                      <a:pt x="168160" y="117151"/>
                      <a:pt x="187507" y="113207"/>
                    </a:cubicBezTo>
                    <a:cubicBezTo>
                      <a:pt x="187507" y="104683"/>
                      <a:pt x="187507" y="96159"/>
                      <a:pt x="187507" y="87702"/>
                    </a:cubicBezTo>
                    <a:cubicBezTo>
                      <a:pt x="168496" y="85906"/>
                      <a:pt x="159955" y="64914"/>
                      <a:pt x="170341" y="49242"/>
                    </a:cubicBezTo>
                    <a:cubicBezTo>
                      <a:pt x="164200" y="43017"/>
                      <a:pt x="158226" y="36942"/>
                      <a:pt x="152219" y="30851"/>
                    </a:cubicBezTo>
                    <a:cubicBezTo>
                      <a:pt x="137755" y="42077"/>
                      <a:pt x="116662" y="33167"/>
                      <a:pt x="113306" y="13718"/>
                    </a:cubicBezTo>
                    <a:cubicBezTo>
                      <a:pt x="111745" y="13652"/>
                      <a:pt x="110084" y="13501"/>
                      <a:pt x="108440" y="13501"/>
                    </a:cubicBezTo>
                    <a:cubicBezTo>
                      <a:pt x="101778" y="13467"/>
                      <a:pt x="95083" y="13484"/>
                      <a:pt x="87784" y="13484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42" name="Graphic 1132">
                <a:extLst>
                  <a:ext uri="{FF2B5EF4-FFF2-40B4-BE49-F238E27FC236}">
                    <a16:creationId xmlns:a16="http://schemas.microsoft.com/office/drawing/2014/main" id="{CB26F5C3-A883-48B8-8892-4CBECC7B4877}"/>
                  </a:ext>
                </a:extLst>
              </p:cNvPr>
              <p:cNvSpPr/>
              <p:nvPr/>
            </p:nvSpPr>
            <p:spPr>
              <a:xfrm>
                <a:off x="-1408815" y="5430402"/>
                <a:ext cx="147768" cy="147787"/>
              </a:xfrm>
              <a:custGeom>
                <a:avLst/>
                <a:gdLst>
                  <a:gd name="connsiteX0" fmla="*/ 50964 w 147768"/>
                  <a:gd name="connsiteY0" fmla="*/ 126877 h 147787"/>
                  <a:gd name="connsiteX1" fmla="*/ 42725 w 147768"/>
                  <a:gd name="connsiteY1" fmla="*/ 133790 h 147787"/>
                  <a:gd name="connsiteX2" fmla="*/ 29150 w 147768"/>
                  <a:gd name="connsiteY2" fmla="*/ 133757 h 147787"/>
                  <a:gd name="connsiteX3" fmla="*/ 13746 w 147768"/>
                  <a:gd name="connsiteY3" fmla="*/ 118319 h 147787"/>
                  <a:gd name="connsiteX4" fmla="*/ 13763 w 147768"/>
                  <a:gd name="connsiteY4" fmla="*/ 105398 h 147787"/>
                  <a:gd name="connsiteX5" fmla="*/ 18209 w 147768"/>
                  <a:gd name="connsiteY5" fmla="*/ 97243 h 147787"/>
                  <a:gd name="connsiteX6" fmla="*/ 9601 w 147768"/>
                  <a:gd name="connsiteY6" fmla="*/ 94223 h 147787"/>
                  <a:gd name="connsiteX7" fmla="*/ 37 w 147768"/>
                  <a:gd name="connsiteY7" fmla="*/ 84608 h 147787"/>
                  <a:gd name="connsiteX8" fmla="*/ 20 w 147768"/>
                  <a:gd name="connsiteY8" fmla="*/ 63633 h 147787"/>
                  <a:gd name="connsiteX9" fmla="*/ 10021 w 147768"/>
                  <a:gd name="connsiteY9" fmla="*/ 53632 h 147787"/>
                  <a:gd name="connsiteX10" fmla="*/ 18058 w 147768"/>
                  <a:gd name="connsiteY10" fmla="*/ 51115 h 147787"/>
                  <a:gd name="connsiteX11" fmla="*/ 14518 w 147768"/>
                  <a:gd name="connsiteY11" fmla="*/ 43430 h 147787"/>
                  <a:gd name="connsiteX12" fmla="*/ 15206 w 147768"/>
                  <a:gd name="connsiteY12" fmla="*/ 27975 h 147787"/>
                  <a:gd name="connsiteX13" fmla="*/ 29469 w 147768"/>
                  <a:gd name="connsiteY13" fmla="*/ 13779 h 147787"/>
                  <a:gd name="connsiteX14" fmla="*/ 42406 w 147768"/>
                  <a:gd name="connsiteY14" fmla="*/ 13762 h 147787"/>
                  <a:gd name="connsiteX15" fmla="*/ 50544 w 147768"/>
                  <a:gd name="connsiteY15" fmla="*/ 18226 h 147787"/>
                  <a:gd name="connsiteX16" fmla="*/ 53582 w 147768"/>
                  <a:gd name="connsiteY16" fmla="*/ 8762 h 147787"/>
                  <a:gd name="connsiteX17" fmla="*/ 63163 w 147768"/>
                  <a:gd name="connsiteY17" fmla="*/ 37 h 147787"/>
                  <a:gd name="connsiteX18" fmla="*/ 84138 w 147768"/>
                  <a:gd name="connsiteY18" fmla="*/ 20 h 147787"/>
                  <a:gd name="connsiteX19" fmla="*/ 94139 w 147768"/>
                  <a:gd name="connsiteY19" fmla="*/ 10021 h 147787"/>
                  <a:gd name="connsiteX20" fmla="*/ 96656 w 147768"/>
                  <a:gd name="connsiteY20" fmla="*/ 18075 h 147787"/>
                  <a:gd name="connsiteX21" fmla="*/ 104341 w 147768"/>
                  <a:gd name="connsiteY21" fmla="*/ 14534 h 147787"/>
                  <a:gd name="connsiteX22" fmla="*/ 119812 w 147768"/>
                  <a:gd name="connsiteY22" fmla="*/ 15206 h 147787"/>
                  <a:gd name="connsiteX23" fmla="*/ 134008 w 147768"/>
                  <a:gd name="connsiteY23" fmla="*/ 29469 h 147787"/>
                  <a:gd name="connsiteX24" fmla="*/ 134008 w 147768"/>
                  <a:gd name="connsiteY24" fmla="*/ 42406 h 147787"/>
                  <a:gd name="connsiteX25" fmla="*/ 129545 w 147768"/>
                  <a:gd name="connsiteY25" fmla="*/ 50545 h 147787"/>
                  <a:gd name="connsiteX26" fmla="*/ 139009 w 147768"/>
                  <a:gd name="connsiteY26" fmla="*/ 53581 h 147787"/>
                  <a:gd name="connsiteX27" fmla="*/ 147734 w 147768"/>
                  <a:gd name="connsiteY27" fmla="*/ 63163 h 147787"/>
                  <a:gd name="connsiteX28" fmla="*/ 147751 w 147768"/>
                  <a:gd name="connsiteY28" fmla="*/ 84138 h 147787"/>
                  <a:gd name="connsiteX29" fmla="*/ 137750 w 147768"/>
                  <a:gd name="connsiteY29" fmla="*/ 94139 h 147787"/>
                  <a:gd name="connsiteX30" fmla="*/ 129713 w 147768"/>
                  <a:gd name="connsiteY30" fmla="*/ 96673 h 147787"/>
                  <a:gd name="connsiteX31" fmla="*/ 133270 w 147768"/>
                  <a:gd name="connsiteY31" fmla="*/ 104341 h 147787"/>
                  <a:gd name="connsiteX32" fmla="*/ 132565 w 147768"/>
                  <a:gd name="connsiteY32" fmla="*/ 119829 h 147787"/>
                  <a:gd name="connsiteX33" fmla="*/ 118285 w 147768"/>
                  <a:gd name="connsiteY33" fmla="*/ 134025 h 147787"/>
                  <a:gd name="connsiteX34" fmla="*/ 105365 w 147768"/>
                  <a:gd name="connsiteY34" fmla="*/ 133992 h 147787"/>
                  <a:gd name="connsiteX35" fmla="*/ 97210 w 147768"/>
                  <a:gd name="connsiteY35" fmla="*/ 129562 h 147787"/>
                  <a:gd name="connsiteX36" fmla="*/ 94189 w 147768"/>
                  <a:gd name="connsiteY36" fmla="*/ 138170 h 147787"/>
                  <a:gd name="connsiteX37" fmla="*/ 84574 w 147768"/>
                  <a:gd name="connsiteY37" fmla="*/ 147751 h 147787"/>
                  <a:gd name="connsiteX38" fmla="*/ 63599 w 147768"/>
                  <a:gd name="connsiteY38" fmla="*/ 147768 h 147787"/>
                  <a:gd name="connsiteX39" fmla="*/ 53615 w 147768"/>
                  <a:gd name="connsiteY39" fmla="*/ 137767 h 147787"/>
                  <a:gd name="connsiteX40" fmla="*/ 50964 w 147768"/>
                  <a:gd name="connsiteY40" fmla="*/ 126877 h 147787"/>
                  <a:gd name="connsiteX41" fmla="*/ 120165 w 147768"/>
                  <a:gd name="connsiteY41" fmla="*/ 35929 h 147787"/>
                  <a:gd name="connsiteX42" fmla="*/ 112362 w 147768"/>
                  <a:gd name="connsiteY42" fmla="*/ 26633 h 147787"/>
                  <a:gd name="connsiteX43" fmla="*/ 79792 w 147768"/>
                  <a:gd name="connsiteY43" fmla="*/ 13880 h 147787"/>
                  <a:gd name="connsiteX44" fmla="*/ 67627 w 147768"/>
                  <a:gd name="connsiteY44" fmla="*/ 13880 h 147787"/>
                  <a:gd name="connsiteX45" fmla="*/ 36046 w 147768"/>
                  <a:gd name="connsiteY45" fmla="*/ 28126 h 147787"/>
                  <a:gd name="connsiteX46" fmla="*/ 26633 w 147768"/>
                  <a:gd name="connsiteY46" fmla="*/ 35275 h 147787"/>
                  <a:gd name="connsiteX47" fmla="*/ 13830 w 147768"/>
                  <a:gd name="connsiteY47" fmla="*/ 68533 h 147787"/>
                  <a:gd name="connsiteX48" fmla="*/ 13830 w 147768"/>
                  <a:gd name="connsiteY48" fmla="*/ 80044 h 147787"/>
                  <a:gd name="connsiteX49" fmla="*/ 27824 w 147768"/>
                  <a:gd name="connsiteY49" fmla="*/ 112077 h 147787"/>
                  <a:gd name="connsiteX50" fmla="*/ 35275 w 147768"/>
                  <a:gd name="connsiteY50" fmla="*/ 121054 h 147787"/>
                  <a:gd name="connsiteX51" fmla="*/ 68365 w 147768"/>
                  <a:gd name="connsiteY51" fmla="*/ 133975 h 147787"/>
                  <a:gd name="connsiteX52" fmla="*/ 79842 w 147768"/>
                  <a:gd name="connsiteY52" fmla="*/ 133975 h 147787"/>
                  <a:gd name="connsiteX53" fmla="*/ 112379 w 147768"/>
                  <a:gd name="connsiteY53" fmla="*/ 120333 h 147787"/>
                  <a:gd name="connsiteX54" fmla="*/ 120769 w 147768"/>
                  <a:gd name="connsiteY54" fmla="*/ 112530 h 147787"/>
                  <a:gd name="connsiteX55" fmla="*/ 134008 w 147768"/>
                  <a:gd name="connsiteY55" fmla="*/ 79557 h 147787"/>
                  <a:gd name="connsiteX56" fmla="*/ 134008 w 147768"/>
                  <a:gd name="connsiteY56" fmla="*/ 68096 h 147787"/>
                  <a:gd name="connsiteX57" fmla="*/ 120165 w 147768"/>
                  <a:gd name="connsiteY57" fmla="*/ 35929 h 147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147768" h="147787">
                    <a:moveTo>
                      <a:pt x="50964" y="126877"/>
                    </a:moveTo>
                    <a:cubicBezTo>
                      <a:pt x="46819" y="130333"/>
                      <a:pt x="44604" y="131877"/>
                      <a:pt x="42725" y="133790"/>
                    </a:cubicBezTo>
                    <a:cubicBezTo>
                      <a:pt x="38110" y="138489"/>
                      <a:pt x="33815" y="138740"/>
                      <a:pt x="29150" y="133757"/>
                    </a:cubicBezTo>
                    <a:cubicBezTo>
                      <a:pt x="24183" y="128454"/>
                      <a:pt x="18981" y="123353"/>
                      <a:pt x="13746" y="118319"/>
                    </a:cubicBezTo>
                    <a:cubicBezTo>
                      <a:pt x="9148" y="113906"/>
                      <a:pt x="9383" y="109963"/>
                      <a:pt x="13763" y="105398"/>
                    </a:cubicBezTo>
                    <a:cubicBezTo>
                      <a:pt x="15827" y="103234"/>
                      <a:pt x="16766" y="99995"/>
                      <a:pt x="18209" y="97243"/>
                    </a:cubicBezTo>
                    <a:cubicBezTo>
                      <a:pt x="15340" y="96186"/>
                      <a:pt x="12487" y="94273"/>
                      <a:pt x="9601" y="94223"/>
                    </a:cubicBezTo>
                    <a:cubicBezTo>
                      <a:pt x="2923" y="94089"/>
                      <a:pt x="-198" y="91437"/>
                      <a:pt x="37" y="84608"/>
                    </a:cubicBezTo>
                    <a:cubicBezTo>
                      <a:pt x="271" y="77627"/>
                      <a:pt x="305" y="70613"/>
                      <a:pt x="20" y="63633"/>
                    </a:cubicBezTo>
                    <a:cubicBezTo>
                      <a:pt x="-282" y="56418"/>
                      <a:pt x="2872" y="53498"/>
                      <a:pt x="10021" y="53632"/>
                    </a:cubicBezTo>
                    <a:cubicBezTo>
                      <a:pt x="12689" y="53682"/>
                      <a:pt x="15373" y="52004"/>
                      <a:pt x="18058" y="51115"/>
                    </a:cubicBezTo>
                    <a:cubicBezTo>
                      <a:pt x="16917" y="48514"/>
                      <a:pt x="16414" y="45275"/>
                      <a:pt x="14518" y="43430"/>
                    </a:cubicBezTo>
                    <a:cubicBezTo>
                      <a:pt x="8678" y="37741"/>
                      <a:pt x="9433" y="33093"/>
                      <a:pt x="15206" y="27975"/>
                    </a:cubicBezTo>
                    <a:cubicBezTo>
                      <a:pt x="20206" y="23529"/>
                      <a:pt x="24837" y="18629"/>
                      <a:pt x="29469" y="13779"/>
                    </a:cubicBezTo>
                    <a:cubicBezTo>
                      <a:pt x="33882" y="9182"/>
                      <a:pt x="37842" y="9417"/>
                      <a:pt x="42406" y="13762"/>
                    </a:cubicBezTo>
                    <a:cubicBezTo>
                      <a:pt x="44571" y="15826"/>
                      <a:pt x="47793" y="16783"/>
                      <a:pt x="50544" y="18226"/>
                    </a:cubicBezTo>
                    <a:cubicBezTo>
                      <a:pt x="51618" y="15071"/>
                      <a:pt x="53431" y="11967"/>
                      <a:pt x="53582" y="8762"/>
                    </a:cubicBezTo>
                    <a:cubicBezTo>
                      <a:pt x="53900" y="2252"/>
                      <a:pt x="57005" y="-131"/>
                      <a:pt x="63163" y="37"/>
                    </a:cubicBezTo>
                    <a:cubicBezTo>
                      <a:pt x="70144" y="221"/>
                      <a:pt x="77158" y="305"/>
                      <a:pt x="84138" y="20"/>
                    </a:cubicBezTo>
                    <a:cubicBezTo>
                      <a:pt x="91354" y="-282"/>
                      <a:pt x="94273" y="2872"/>
                      <a:pt x="94139" y="10021"/>
                    </a:cubicBezTo>
                    <a:cubicBezTo>
                      <a:pt x="94089" y="12689"/>
                      <a:pt x="95767" y="15390"/>
                      <a:pt x="96656" y="18075"/>
                    </a:cubicBezTo>
                    <a:cubicBezTo>
                      <a:pt x="99257" y="16934"/>
                      <a:pt x="102512" y="16431"/>
                      <a:pt x="104341" y="14534"/>
                    </a:cubicBezTo>
                    <a:cubicBezTo>
                      <a:pt x="110013" y="8728"/>
                      <a:pt x="114678" y="9450"/>
                      <a:pt x="119812" y="15206"/>
                    </a:cubicBezTo>
                    <a:cubicBezTo>
                      <a:pt x="124259" y="20206"/>
                      <a:pt x="129159" y="24837"/>
                      <a:pt x="134008" y="29469"/>
                    </a:cubicBezTo>
                    <a:cubicBezTo>
                      <a:pt x="138606" y="33882"/>
                      <a:pt x="138371" y="37842"/>
                      <a:pt x="134008" y="42406"/>
                    </a:cubicBezTo>
                    <a:cubicBezTo>
                      <a:pt x="131944" y="44571"/>
                      <a:pt x="130988" y="47809"/>
                      <a:pt x="129545" y="50545"/>
                    </a:cubicBezTo>
                    <a:cubicBezTo>
                      <a:pt x="132700" y="51618"/>
                      <a:pt x="135804" y="53431"/>
                      <a:pt x="139009" y="53581"/>
                    </a:cubicBezTo>
                    <a:cubicBezTo>
                      <a:pt x="145519" y="53884"/>
                      <a:pt x="147902" y="57005"/>
                      <a:pt x="147734" y="63163"/>
                    </a:cubicBezTo>
                    <a:cubicBezTo>
                      <a:pt x="147550" y="70144"/>
                      <a:pt x="147466" y="77158"/>
                      <a:pt x="147751" y="84138"/>
                    </a:cubicBezTo>
                    <a:cubicBezTo>
                      <a:pt x="148036" y="91353"/>
                      <a:pt x="144899" y="94273"/>
                      <a:pt x="137750" y="94139"/>
                    </a:cubicBezTo>
                    <a:cubicBezTo>
                      <a:pt x="135082" y="94089"/>
                      <a:pt x="132397" y="95767"/>
                      <a:pt x="129713" y="96673"/>
                    </a:cubicBezTo>
                    <a:cubicBezTo>
                      <a:pt x="130870" y="99273"/>
                      <a:pt x="131391" y="102496"/>
                      <a:pt x="133270" y="104341"/>
                    </a:cubicBezTo>
                    <a:cubicBezTo>
                      <a:pt x="139042" y="110030"/>
                      <a:pt x="138321" y="114711"/>
                      <a:pt x="132565" y="119829"/>
                    </a:cubicBezTo>
                    <a:cubicBezTo>
                      <a:pt x="127565" y="124276"/>
                      <a:pt x="122950" y="129176"/>
                      <a:pt x="118285" y="134025"/>
                    </a:cubicBezTo>
                    <a:cubicBezTo>
                      <a:pt x="113872" y="138606"/>
                      <a:pt x="109929" y="138388"/>
                      <a:pt x="105365" y="133992"/>
                    </a:cubicBezTo>
                    <a:cubicBezTo>
                      <a:pt x="103217" y="131928"/>
                      <a:pt x="99962" y="131005"/>
                      <a:pt x="97210" y="129562"/>
                    </a:cubicBezTo>
                    <a:cubicBezTo>
                      <a:pt x="96153" y="132431"/>
                      <a:pt x="94256" y="135284"/>
                      <a:pt x="94189" y="138170"/>
                    </a:cubicBezTo>
                    <a:cubicBezTo>
                      <a:pt x="94055" y="144848"/>
                      <a:pt x="91404" y="147969"/>
                      <a:pt x="84574" y="147751"/>
                    </a:cubicBezTo>
                    <a:cubicBezTo>
                      <a:pt x="77594" y="147516"/>
                      <a:pt x="70580" y="147483"/>
                      <a:pt x="63599" y="147768"/>
                    </a:cubicBezTo>
                    <a:cubicBezTo>
                      <a:pt x="56384" y="148070"/>
                      <a:pt x="53464" y="144916"/>
                      <a:pt x="53615" y="137767"/>
                    </a:cubicBezTo>
                    <a:cubicBezTo>
                      <a:pt x="53699" y="134797"/>
                      <a:pt x="52239" y="131793"/>
                      <a:pt x="50964" y="126877"/>
                    </a:cubicBezTo>
                    <a:close/>
                    <a:moveTo>
                      <a:pt x="120165" y="35929"/>
                    </a:moveTo>
                    <a:cubicBezTo>
                      <a:pt x="117514" y="32774"/>
                      <a:pt x="114896" y="29636"/>
                      <a:pt x="112362" y="26633"/>
                    </a:cubicBezTo>
                    <a:cubicBezTo>
                      <a:pt x="97713" y="37808"/>
                      <a:pt x="82980" y="31633"/>
                      <a:pt x="79792" y="13880"/>
                    </a:cubicBezTo>
                    <a:cubicBezTo>
                      <a:pt x="75748" y="13880"/>
                      <a:pt x="71654" y="13880"/>
                      <a:pt x="67627" y="13880"/>
                    </a:cubicBezTo>
                    <a:cubicBezTo>
                      <a:pt x="65395" y="31415"/>
                      <a:pt x="52793" y="36583"/>
                      <a:pt x="36046" y="28126"/>
                    </a:cubicBezTo>
                    <a:cubicBezTo>
                      <a:pt x="32690" y="30677"/>
                      <a:pt x="29586" y="33043"/>
                      <a:pt x="26633" y="35275"/>
                    </a:cubicBezTo>
                    <a:cubicBezTo>
                      <a:pt x="37641" y="50092"/>
                      <a:pt x="32355" y="62677"/>
                      <a:pt x="13830" y="68533"/>
                    </a:cubicBezTo>
                    <a:cubicBezTo>
                      <a:pt x="13830" y="72425"/>
                      <a:pt x="13830" y="76268"/>
                      <a:pt x="13830" y="80044"/>
                    </a:cubicBezTo>
                    <a:cubicBezTo>
                      <a:pt x="31499" y="82527"/>
                      <a:pt x="36818" y="95481"/>
                      <a:pt x="27824" y="112077"/>
                    </a:cubicBezTo>
                    <a:cubicBezTo>
                      <a:pt x="30408" y="115198"/>
                      <a:pt x="32892" y="118185"/>
                      <a:pt x="35275" y="121054"/>
                    </a:cubicBezTo>
                    <a:cubicBezTo>
                      <a:pt x="50091" y="110131"/>
                      <a:pt x="63448" y="115684"/>
                      <a:pt x="68365" y="133975"/>
                    </a:cubicBezTo>
                    <a:cubicBezTo>
                      <a:pt x="72207" y="133975"/>
                      <a:pt x="76050" y="133975"/>
                      <a:pt x="79842" y="133975"/>
                    </a:cubicBezTo>
                    <a:cubicBezTo>
                      <a:pt x="82796" y="116154"/>
                      <a:pt x="96471" y="110516"/>
                      <a:pt x="112379" y="120333"/>
                    </a:cubicBezTo>
                    <a:cubicBezTo>
                      <a:pt x="115198" y="117715"/>
                      <a:pt x="118034" y="115081"/>
                      <a:pt x="120769" y="112530"/>
                    </a:cubicBezTo>
                    <a:cubicBezTo>
                      <a:pt x="110248" y="97226"/>
                      <a:pt x="115970" y="83450"/>
                      <a:pt x="134008" y="79557"/>
                    </a:cubicBezTo>
                    <a:cubicBezTo>
                      <a:pt x="134008" y="75765"/>
                      <a:pt x="134008" y="71922"/>
                      <a:pt x="134008" y="68096"/>
                    </a:cubicBezTo>
                    <a:cubicBezTo>
                      <a:pt x="116406" y="66804"/>
                      <a:pt x="109946" y="47155"/>
                      <a:pt x="120165" y="35929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43" name="Graphic 1132">
                <a:extLst>
                  <a:ext uri="{FF2B5EF4-FFF2-40B4-BE49-F238E27FC236}">
                    <a16:creationId xmlns:a16="http://schemas.microsoft.com/office/drawing/2014/main" id="{A8BCBE6C-0371-4DA5-BA0D-165B7C604BE8}"/>
                  </a:ext>
                </a:extLst>
              </p:cNvPr>
              <p:cNvSpPr/>
              <p:nvPr/>
            </p:nvSpPr>
            <p:spPr>
              <a:xfrm>
                <a:off x="-1307253" y="5222682"/>
                <a:ext cx="119470" cy="207236"/>
              </a:xfrm>
              <a:custGeom>
                <a:avLst/>
                <a:gdLst>
                  <a:gd name="connsiteX0" fmla="*/ 93057 w 119470"/>
                  <a:gd name="connsiteY0" fmla="*/ 73516 h 207236"/>
                  <a:gd name="connsiteX1" fmla="*/ 93057 w 119470"/>
                  <a:gd name="connsiteY1" fmla="*/ 160135 h 207236"/>
                  <a:gd name="connsiteX2" fmla="*/ 79733 w 119470"/>
                  <a:gd name="connsiteY2" fmla="*/ 160135 h 207236"/>
                  <a:gd name="connsiteX3" fmla="*/ 79733 w 119470"/>
                  <a:gd name="connsiteY3" fmla="*/ 135368 h 207236"/>
                  <a:gd name="connsiteX4" fmla="*/ 79733 w 119470"/>
                  <a:gd name="connsiteY4" fmla="*/ 73331 h 207236"/>
                  <a:gd name="connsiteX5" fmla="*/ 93006 w 119470"/>
                  <a:gd name="connsiteY5" fmla="*/ 60126 h 207236"/>
                  <a:gd name="connsiteX6" fmla="*/ 97906 w 119470"/>
                  <a:gd name="connsiteY6" fmla="*/ 59757 h 207236"/>
                  <a:gd name="connsiteX7" fmla="*/ 59631 w 119470"/>
                  <a:gd name="connsiteY7" fmla="*/ 16632 h 207236"/>
                  <a:gd name="connsiteX8" fmla="*/ 22127 w 119470"/>
                  <a:gd name="connsiteY8" fmla="*/ 58666 h 207236"/>
                  <a:gd name="connsiteX9" fmla="*/ 23856 w 119470"/>
                  <a:gd name="connsiteY9" fmla="*/ 59991 h 207236"/>
                  <a:gd name="connsiteX10" fmla="*/ 39428 w 119470"/>
                  <a:gd name="connsiteY10" fmla="*/ 76067 h 207236"/>
                  <a:gd name="connsiteX11" fmla="*/ 39428 w 119470"/>
                  <a:gd name="connsiteY11" fmla="*/ 197621 h 207236"/>
                  <a:gd name="connsiteX12" fmla="*/ 39428 w 119470"/>
                  <a:gd name="connsiteY12" fmla="*/ 207236 h 207236"/>
                  <a:gd name="connsiteX13" fmla="*/ 26272 w 119470"/>
                  <a:gd name="connsiteY13" fmla="*/ 207236 h 207236"/>
                  <a:gd name="connsiteX14" fmla="*/ 26272 w 119470"/>
                  <a:gd name="connsiteY14" fmla="*/ 73533 h 207236"/>
                  <a:gd name="connsiteX15" fmla="*/ 8536 w 119470"/>
                  <a:gd name="connsiteY15" fmla="*/ 73365 h 207236"/>
                  <a:gd name="connsiteX16" fmla="*/ 347 w 119470"/>
                  <a:gd name="connsiteY16" fmla="*/ 69506 h 207236"/>
                  <a:gd name="connsiteX17" fmla="*/ 2545 w 119470"/>
                  <a:gd name="connsiteY17" fmla="*/ 60898 h 207236"/>
                  <a:gd name="connsiteX18" fmla="*/ 52399 w 119470"/>
                  <a:gd name="connsiteY18" fmla="*/ 4298 h 207236"/>
                  <a:gd name="connsiteX19" fmla="*/ 66846 w 119470"/>
                  <a:gd name="connsiteY19" fmla="*/ 4399 h 207236"/>
                  <a:gd name="connsiteX20" fmla="*/ 116717 w 119470"/>
                  <a:gd name="connsiteY20" fmla="*/ 60981 h 207236"/>
                  <a:gd name="connsiteX21" fmla="*/ 119200 w 119470"/>
                  <a:gd name="connsiteY21" fmla="*/ 68902 h 207236"/>
                  <a:gd name="connsiteX22" fmla="*/ 111313 w 119470"/>
                  <a:gd name="connsiteY22" fmla="*/ 73348 h 207236"/>
                  <a:gd name="connsiteX23" fmla="*/ 93057 w 119470"/>
                  <a:gd name="connsiteY23" fmla="*/ 73516 h 207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9470" h="207236">
                    <a:moveTo>
                      <a:pt x="93057" y="73516"/>
                    </a:moveTo>
                    <a:cubicBezTo>
                      <a:pt x="93057" y="103116"/>
                      <a:pt x="93057" y="131306"/>
                      <a:pt x="93057" y="160135"/>
                    </a:cubicBezTo>
                    <a:cubicBezTo>
                      <a:pt x="88761" y="160135"/>
                      <a:pt x="84784" y="160135"/>
                      <a:pt x="79733" y="160135"/>
                    </a:cubicBezTo>
                    <a:cubicBezTo>
                      <a:pt x="79733" y="151946"/>
                      <a:pt x="79733" y="143657"/>
                      <a:pt x="79733" y="135368"/>
                    </a:cubicBezTo>
                    <a:cubicBezTo>
                      <a:pt x="79733" y="114694"/>
                      <a:pt x="79733" y="94004"/>
                      <a:pt x="79733" y="73331"/>
                    </a:cubicBezTo>
                    <a:cubicBezTo>
                      <a:pt x="79733" y="60663"/>
                      <a:pt x="80019" y="60377"/>
                      <a:pt x="93006" y="60126"/>
                    </a:cubicBezTo>
                    <a:cubicBezTo>
                      <a:pt x="94114" y="60109"/>
                      <a:pt x="95221" y="59975"/>
                      <a:pt x="97906" y="59757"/>
                    </a:cubicBezTo>
                    <a:cubicBezTo>
                      <a:pt x="84918" y="45124"/>
                      <a:pt x="72652" y="31315"/>
                      <a:pt x="59631" y="16632"/>
                    </a:cubicBezTo>
                    <a:cubicBezTo>
                      <a:pt x="46794" y="31012"/>
                      <a:pt x="34478" y="44822"/>
                      <a:pt x="22127" y="58666"/>
                    </a:cubicBezTo>
                    <a:cubicBezTo>
                      <a:pt x="23084" y="59421"/>
                      <a:pt x="23453" y="59975"/>
                      <a:pt x="23856" y="59991"/>
                    </a:cubicBezTo>
                    <a:cubicBezTo>
                      <a:pt x="39428" y="60680"/>
                      <a:pt x="39428" y="60663"/>
                      <a:pt x="39428" y="76067"/>
                    </a:cubicBezTo>
                    <a:cubicBezTo>
                      <a:pt x="39428" y="116590"/>
                      <a:pt x="39428" y="157098"/>
                      <a:pt x="39428" y="197621"/>
                    </a:cubicBezTo>
                    <a:cubicBezTo>
                      <a:pt x="39428" y="200658"/>
                      <a:pt x="39428" y="203679"/>
                      <a:pt x="39428" y="207236"/>
                    </a:cubicBezTo>
                    <a:cubicBezTo>
                      <a:pt x="34864" y="207236"/>
                      <a:pt x="30870" y="207236"/>
                      <a:pt x="26272" y="207236"/>
                    </a:cubicBezTo>
                    <a:cubicBezTo>
                      <a:pt x="26272" y="162937"/>
                      <a:pt x="26272" y="118889"/>
                      <a:pt x="26272" y="73533"/>
                    </a:cubicBezTo>
                    <a:cubicBezTo>
                      <a:pt x="19980" y="73533"/>
                      <a:pt x="14207" y="73952"/>
                      <a:pt x="8536" y="73365"/>
                    </a:cubicBezTo>
                    <a:cubicBezTo>
                      <a:pt x="5582" y="73063"/>
                      <a:pt x="1438" y="71670"/>
                      <a:pt x="347" y="69506"/>
                    </a:cubicBezTo>
                    <a:cubicBezTo>
                      <a:pt x="-677" y="67458"/>
                      <a:pt x="716" y="63012"/>
                      <a:pt x="2545" y="60898"/>
                    </a:cubicBezTo>
                    <a:cubicBezTo>
                      <a:pt x="18990" y="41886"/>
                      <a:pt x="35837" y="23210"/>
                      <a:pt x="52399" y="4298"/>
                    </a:cubicBezTo>
                    <a:cubicBezTo>
                      <a:pt x="57517" y="-1541"/>
                      <a:pt x="61812" y="-1357"/>
                      <a:pt x="66846" y="4399"/>
                    </a:cubicBezTo>
                    <a:cubicBezTo>
                      <a:pt x="83408" y="23327"/>
                      <a:pt x="100222" y="42003"/>
                      <a:pt x="116717" y="60981"/>
                    </a:cubicBezTo>
                    <a:cubicBezTo>
                      <a:pt x="118462" y="62995"/>
                      <a:pt x="120140" y="67173"/>
                      <a:pt x="119200" y="68902"/>
                    </a:cubicBezTo>
                    <a:cubicBezTo>
                      <a:pt x="117942" y="71201"/>
                      <a:pt x="114200" y="73013"/>
                      <a:pt x="111313" y="73348"/>
                    </a:cubicBezTo>
                    <a:cubicBezTo>
                      <a:pt x="105591" y="73986"/>
                      <a:pt x="99735" y="73516"/>
                      <a:pt x="93057" y="73516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46" name="Graphic 1132">
                <a:extLst>
                  <a:ext uri="{FF2B5EF4-FFF2-40B4-BE49-F238E27FC236}">
                    <a16:creationId xmlns:a16="http://schemas.microsoft.com/office/drawing/2014/main" id="{DE0DD5E7-25F1-419D-8885-F502F5D6B1A0}"/>
                  </a:ext>
                </a:extLst>
              </p:cNvPr>
              <p:cNvSpPr/>
              <p:nvPr/>
            </p:nvSpPr>
            <p:spPr>
              <a:xfrm>
                <a:off x="-1166299" y="5175648"/>
                <a:ext cx="119139" cy="187082"/>
              </a:xfrm>
              <a:custGeom>
                <a:avLst/>
                <a:gdLst>
                  <a:gd name="connsiteX0" fmla="*/ 92819 w 119139"/>
                  <a:gd name="connsiteY0" fmla="*/ 73566 h 187082"/>
                  <a:gd name="connsiteX1" fmla="*/ 92819 w 119139"/>
                  <a:gd name="connsiteY1" fmla="*/ 173894 h 187082"/>
                  <a:gd name="connsiteX2" fmla="*/ 79731 w 119139"/>
                  <a:gd name="connsiteY2" fmla="*/ 173894 h 187082"/>
                  <a:gd name="connsiteX3" fmla="*/ 79731 w 119139"/>
                  <a:gd name="connsiteY3" fmla="*/ 164832 h 187082"/>
                  <a:gd name="connsiteX4" fmla="*/ 79748 w 119139"/>
                  <a:gd name="connsiteY4" fmla="*/ 77643 h 187082"/>
                  <a:gd name="connsiteX5" fmla="*/ 97820 w 119139"/>
                  <a:gd name="connsiteY5" fmla="*/ 59722 h 187082"/>
                  <a:gd name="connsiteX6" fmla="*/ 59628 w 119139"/>
                  <a:gd name="connsiteY6" fmla="*/ 16665 h 187082"/>
                  <a:gd name="connsiteX7" fmla="*/ 22159 w 119139"/>
                  <a:gd name="connsiteY7" fmla="*/ 58632 h 187082"/>
                  <a:gd name="connsiteX8" fmla="*/ 23753 w 119139"/>
                  <a:gd name="connsiteY8" fmla="*/ 59991 h 187082"/>
                  <a:gd name="connsiteX9" fmla="*/ 39408 w 119139"/>
                  <a:gd name="connsiteY9" fmla="*/ 76838 h 187082"/>
                  <a:gd name="connsiteX10" fmla="*/ 39408 w 119139"/>
                  <a:gd name="connsiteY10" fmla="*/ 187082 h 187082"/>
                  <a:gd name="connsiteX11" fmla="*/ 26303 w 119139"/>
                  <a:gd name="connsiteY11" fmla="*/ 187082 h 187082"/>
                  <a:gd name="connsiteX12" fmla="*/ 26303 w 119139"/>
                  <a:gd name="connsiteY12" fmla="*/ 73532 h 187082"/>
                  <a:gd name="connsiteX13" fmla="*/ 8584 w 119139"/>
                  <a:gd name="connsiteY13" fmla="*/ 73364 h 187082"/>
                  <a:gd name="connsiteX14" fmla="*/ 361 w 119139"/>
                  <a:gd name="connsiteY14" fmla="*/ 69555 h 187082"/>
                  <a:gd name="connsiteX15" fmla="*/ 2492 w 119139"/>
                  <a:gd name="connsiteY15" fmla="*/ 60947 h 187082"/>
                  <a:gd name="connsiteX16" fmla="*/ 52346 w 119139"/>
                  <a:gd name="connsiteY16" fmla="*/ 4348 h 187082"/>
                  <a:gd name="connsiteX17" fmla="*/ 66794 w 119139"/>
                  <a:gd name="connsiteY17" fmla="*/ 4348 h 187082"/>
                  <a:gd name="connsiteX18" fmla="*/ 116647 w 119139"/>
                  <a:gd name="connsiteY18" fmla="*/ 60947 h 187082"/>
                  <a:gd name="connsiteX19" fmla="*/ 118778 w 119139"/>
                  <a:gd name="connsiteY19" fmla="*/ 69555 h 187082"/>
                  <a:gd name="connsiteX20" fmla="*/ 110539 w 119139"/>
                  <a:gd name="connsiteY20" fmla="*/ 73364 h 187082"/>
                  <a:gd name="connsiteX21" fmla="*/ 92819 w 119139"/>
                  <a:gd name="connsiteY21" fmla="*/ 73566 h 18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9139" h="187082">
                    <a:moveTo>
                      <a:pt x="92819" y="73566"/>
                    </a:moveTo>
                    <a:cubicBezTo>
                      <a:pt x="92819" y="107797"/>
                      <a:pt x="92819" y="140686"/>
                      <a:pt x="92819" y="173894"/>
                    </a:cubicBezTo>
                    <a:cubicBezTo>
                      <a:pt x="88406" y="173894"/>
                      <a:pt x="84597" y="173894"/>
                      <a:pt x="79731" y="173894"/>
                    </a:cubicBezTo>
                    <a:cubicBezTo>
                      <a:pt x="79731" y="170789"/>
                      <a:pt x="79731" y="167802"/>
                      <a:pt x="79731" y="164832"/>
                    </a:cubicBezTo>
                    <a:cubicBezTo>
                      <a:pt x="79731" y="135769"/>
                      <a:pt x="79664" y="106706"/>
                      <a:pt x="79748" y="77643"/>
                    </a:cubicBezTo>
                    <a:cubicBezTo>
                      <a:pt x="79798" y="61535"/>
                      <a:pt x="77214" y="60393"/>
                      <a:pt x="97820" y="59722"/>
                    </a:cubicBezTo>
                    <a:cubicBezTo>
                      <a:pt x="84899" y="45157"/>
                      <a:pt x="72667" y="31364"/>
                      <a:pt x="59628" y="16665"/>
                    </a:cubicBezTo>
                    <a:cubicBezTo>
                      <a:pt x="46825" y="31011"/>
                      <a:pt x="34492" y="44805"/>
                      <a:pt x="22159" y="58632"/>
                    </a:cubicBezTo>
                    <a:cubicBezTo>
                      <a:pt x="23014" y="59387"/>
                      <a:pt x="23384" y="60007"/>
                      <a:pt x="23753" y="59991"/>
                    </a:cubicBezTo>
                    <a:cubicBezTo>
                      <a:pt x="41305" y="59722"/>
                      <a:pt x="39425" y="62390"/>
                      <a:pt x="39408" y="76838"/>
                    </a:cubicBezTo>
                    <a:cubicBezTo>
                      <a:pt x="39392" y="113402"/>
                      <a:pt x="39408" y="149965"/>
                      <a:pt x="39408" y="187082"/>
                    </a:cubicBezTo>
                    <a:cubicBezTo>
                      <a:pt x="34895" y="187082"/>
                      <a:pt x="30901" y="187082"/>
                      <a:pt x="26303" y="187082"/>
                    </a:cubicBezTo>
                    <a:cubicBezTo>
                      <a:pt x="26303" y="149579"/>
                      <a:pt x="26303" y="112227"/>
                      <a:pt x="26303" y="73532"/>
                    </a:cubicBezTo>
                    <a:cubicBezTo>
                      <a:pt x="20011" y="73532"/>
                      <a:pt x="14255" y="73952"/>
                      <a:pt x="8584" y="73364"/>
                    </a:cubicBezTo>
                    <a:cubicBezTo>
                      <a:pt x="5613" y="73062"/>
                      <a:pt x="1469" y="71720"/>
                      <a:pt x="361" y="69555"/>
                    </a:cubicBezTo>
                    <a:cubicBezTo>
                      <a:pt x="-679" y="67542"/>
                      <a:pt x="680" y="63045"/>
                      <a:pt x="2492" y="60947"/>
                    </a:cubicBezTo>
                    <a:cubicBezTo>
                      <a:pt x="18937" y="41935"/>
                      <a:pt x="35784" y="23259"/>
                      <a:pt x="52346" y="4348"/>
                    </a:cubicBezTo>
                    <a:cubicBezTo>
                      <a:pt x="57430" y="-1458"/>
                      <a:pt x="61726" y="-1441"/>
                      <a:pt x="66794" y="4348"/>
                    </a:cubicBezTo>
                    <a:cubicBezTo>
                      <a:pt x="83355" y="23259"/>
                      <a:pt x="100203" y="41935"/>
                      <a:pt x="116647" y="60947"/>
                    </a:cubicBezTo>
                    <a:cubicBezTo>
                      <a:pt x="118459" y="63045"/>
                      <a:pt x="119818" y="67542"/>
                      <a:pt x="118778" y="69555"/>
                    </a:cubicBezTo>
                    <a:cubicBezTo>
                      <a:pt x="117654" y="71720"/>
                      <a:pt x="113509" y="73045"/>
                      <a:pt x="110539" y="73364"/>
                    </a:cubicBezTo>
                    <a:cubicBezTo>
                      <a:pt x="105086" y="73985"/>
                      <a:pt x="99515" y="73566"/>
                      <a:pt x="92819" y="73566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47" name="Graphic 1132">
                <a:extLst>
                  <a:ext uri="{FF2B5EF4-FFF2-40B4-BE49-F238E27FC236}">
                    <a16:creationId xmlns:a16="http://schemas.microsoft.com/office/drawing/2014/main" id="{8217D002-3D0F-4D83-BC7D-A97742934C29}"/>
                  </a:ext>
                </a:extLst>
              </p:cNvPr>
              <p:cNvSpPr/>
              <p:nvPr/>
            </p:nvSpPr>
            <p:spPr>
              <a:xfrm>
                <a:off x="-1448426" y="5276301"/>
                <a:ext cx="119616" cy="173853"/>
              </a:xfrm>
              <a:custGeom>
                <a:avLst/>
                <a:gdLst>
                  <a:gd name="connsiteX0" fmla="*/ 26542 w 119616"/>
                  <a:gd name="connsiteY0" fmla="*/ 73593 h 173853"/>
                  <a:gd name="connsiteX1" fmla="*/ 8437 w 119616"/>
                  <a:gd name="connsiteY1" fmla="*/ 73408 h 173853"/>
                  <a:gd name="connsiteX2" fmla="*/ 349 w 119616"/>
                  <a:gd name="connsiteY2" fmla="*/ 69264 h 173853"/>
                  <a:gd name="connsiteX3" fmla="*/ 2413 w 119616"/>
                  <a:gd name="connsiteY3" fmla="*/ 61327 h 173853"/>
                  <a:gd name="connsiteX4" fmla="*/ 52837 w 119616"/>
                  <a:gd name="connsiteY4" fmla="*/ 4124 h 173853"/>
                  <a:gd name="connsiteX5" fmla="*/ 66714 w 119616"/>
                  <a:gd name="connsiteY5" fmla="*/ 4057 h 173853"/>
                  <a:gd name="connsiteX6" fmla="*/ 117138 w 119616"/>
                  <a:gd name="connsiteY6" fmla="*/ 61260 h 173853"/>
                  <a:gd name="connsiteX7" fmla="*/ 119286 w 119616"/>
                  <a:gd name="connsiteY7" fmla="*/ 69197 h 173853"/>
                  <a:gd name="connsiteX8" fmla="*/ 111248 w 119616"/>
                  <a:gd name="connsiteY8" fmla="*/ 73408 h 173853"/>
                  <a:gd name="connsiteX9" fmla="*/ 93663 w 119616"/>
                  <a:gd name="connsiteY9" fmla="*/ 73593 h 173853"/>
                  <a:gd name="connsiteX10" fmla="*/ 93663 w 119616"/>
                  <a:gd name="connsiteY10" fmla="*/ 140193 h 173853"/>
                  <a:gd name="connsiteX11" fmla="*/ 79987 w 119616"/>
                  <a:gd name="connsiteY11" fmla="*/ 140193 h 173853"/>
                  <a:gd name="connsiteX12" fmla="*/ 80322 w 119616"/>
                  <a:gd name="connsiteY12" fmla="*/ 67233 h 173853"/>
                  <a:gd name="connsiteX13" fmla="*/ 87773 w 119616"/>
                  <a:gd name="connsiteY13" fmla="*/ 60454 h 173853"/>
                  <a:gd name="connsiteX14" fmla="*/ 98529 w 119616"/>
                  <a:gd name="connsiteY14" fmla="*/ 60220 h 173853"/>
                  <a:gd name="connsiteX15" fmla="*/ 59817 w 119616"/>
                  <a:gd name="connsiteY15" fmla="*/ 16726 h 173853"/>
                  <a:gd name="connsiteX16" fmla="*/ 22599 w 119616"/>
                  <a:gd name="connsiteY16" fmla="*/ 58424 h 173853"/>
                  <a:gd name="connsiteX17" fmla="*/ 23572 w 119616"/>
                  <a:gd name="connsiteY17" fmla="*/ 59884 h 173853"/>
                  <a:gd name="connsiteX18" fmla="*/ 39648 w 119616"/>
                  <a:gd name="connsiteY18" fmla="*/ 78107 h 173853"/>
                  <a:gd name="connsiteX19" fmla="*/ 39648 w 119616"/>
                  <a:gd name="connsiteY19" fmla="*/ 164440 h 173853"/>
                  <a:gd name="connsiteX20" fmla="*/ 39648 w 119616"/>
                  <a:gd name="connsiteY20" fmla="*/ 173854 h 173853"/>
                  <a:gd name="connsiteX21" fmla="*/ 26559 w 119616"/>
                  <a:gd name="connsiteY21" fmla="*/ 173854 h 173853"/>
                  <a:gd name="connsiteX22" fmla="*/ 26542 w 119616"/>
                  <a:gd name="connsiteY22" fmla="*/ 73593 h 173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9616" h="173853">
                    <a:moveTo>
                      <a:pt x="26542" y="73593"/>
                    </a:moveTo>
                    <a:cubicBezTo>
                      <a:pt x="19528" y="73593"/>
                      <a:pt x="13907" y="74046"/>
                      <a:pt x="8437" y="73408"/>
                    </a:cubicBezTo>
                    <a:cubicBezTo>
                      <a:pt x="5517" y="73073"/>
                      <a:pt x="1758" y="71512"/>
                      <a:pt x="349" y="69264"/>
                    </a:cubicBezTo>
                    <a:cubicBezTo>
                      <a:pt x="-675" y="67636"/>
                      <a:pt x="718" y="63274"/>
                      <a:pt x="2413" y="61327"/>
                    </a:cubicBezTo>
                    <a:cubicBezTo>
                      <a:pt x="19075" y="42131"/>
                      <a:pt x="36057" y="23219"/>
                      <a:pt x="52837" y="4124"/>
                    </a:cubicBezTo>
                    <a:cubicBezTo>
                      <a:pt x="57619" y="-1313"/>
                      <a:pt x="61881" y="-1414"/>
                      <a:pt x="66714" y="4057"/>
                    </a:cubicBezTo>
                    <a:cubicBezTo>
                      <a:pt x="83494" y="23152"/>
                      <a:pt x="100475" y="42063"/>
                      <a:pt x="117138" y="61260"/>
                    </a:cubicBezTo>
                    <a:cubicBezTo>
                      <a:pt x="118833" y="63223"/>
                      <a:pt x="120292" y="67535"/>
                      <a:pt x="119286" y="69197"/>
                    </a:cubicBezTo>
                    <a:cubicBezTo>
                      <a:pt x="117910" y="71462"/>
                      <a:pt x="114151" y="73073"/>
                      <a:pt x="111248" y="73408"/>
                    </a:cubicBezTo>
                    <a:cubicBezTo>
                      <a:pt x="105761" y="74063"/>
                      <a:pt x="100140" y="73593"/>
                      <a:pt x="93663" y="73593"/>
                    </a:cubicBezTo>
                    <a:cubicBezTo>
                      <a:pt x="93663" y="95877"/>
                      <a:pt x="93663" y="117792"/>
                      <a:pt x="93663" y="140193"/>
                    </a:cubicBezTo>
                    <a:cubicBezTo>
                      <a:pt x="88780" y="140193"/>
                      <a:pt x="84786" y="140193"/>
                      <a:pt x="79987" y="140193"/>
                    </a:cubicBezTo>
                    <a:cubicBezTo>
                      <a:pt x="79987" y="115694"/>
                      <a:pt x="79769" y="91447"/>
                      <a:pt x="80322" y="67233"/>
                    </a:cubicBezTo>
                    <a:cubicBezTo>
                      <a:pt x="80373" y="64834"/>
                      <a:pt x="84769" y="61814"/>
                      <a:pt x="87773" y="60454"/>
                    </a:cubicBezTo>
                    <a:cubicBezTo>
                      <a:pt x="90239" y="59330"/>
                      <a:pt x="93646" y="60220"/>
                      <a:pt x="98529" y="60220"/>
                    </a:cubicBezTo>
                    <a:cubicBezTo>
                      <a:pt x="85038" y="45067"/>
                      <a:pt x="72755" y="31257"/>
                      <a:pt x="59817" y="16726"/>
                    </a:cubicBezTo>
                    <a:cubicBezTo>
                      <a:pt x="46980" y="31106"/>
                      <a:pt x="34765" y="44782"/>
                      <a:pt x="22599" y="58424"/>
                    </a:cubicBezTo>
                    <a:cubicBezTo>
                      <a:pt x="23019" y="59079"/>
                      <a:pt x="23254" y="59850"/>
                      <a:pt x="23572" y="59884"/>
                    </a:cubicBezTo>
                    <a:cubicBezTo>
                      <a:pt x="39648" y="61377"/>
                      <a:pt x="39648" y="61377"/>
                      <a:pt x="39648" y="78107"/>
                    </a:cubicBezTo>
                    <a:cubicBezTo>
                      <a:pt x="39648" y="106885"/>
                      <a:pt x="39648" y="135662"/>
                      <a:pt x="39648" y="164440"/>
                    </a:cubicBezTo>
                    <a:cubicBezTo>
                      <a:pt x="39648" y="167444"/>
                      <a:pt x="39648" y="170447"/>
                      <a:pt x="39648" y="173854"/>
                    </a:cubicBezTo>
                    <a:cubicBezTo>
                      <a:pt x="35067" y="173854"/>
                      <a:pt x="31258" y="173854"/>
                      <a:pt x="26559" y="173854"/>
                    </a:cubicBezTo>
                    <a:cubicBezTo>
                      <a:pt x="26542" y="140831"/>
                      <a:pt x="26542" y="107741"/>
                      <a:pt x="26542" y="73593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48" name="Graphic 1132">
                <a:extLst>
                  <a:ext uri="{FF2B5EF4-FFF2-40B4-BE49-F238E27FC236}">
                    <a16:creationId xmlns:a16="http://schemas.microsoft.com/office/drawing/2014/main" id="{402CAB4A-514C-49C2-A128-FA1274407E4D}"/>
                  </a:ext>
                </a:extLst>
              </p:cNvPr>
              <p:cNvSpPr/>
              <p:nvPr/>
            </p:nvSpPr>
            <p:spPr>
              <a:xfrm>
                <a:off x="-1200692" y="5423776"/>
                <a:ext cx="107363" cy="107344"/>
              </a:xfrm>
              <a:custGeom>
                <a:avLst/>
                <a:gdLst>
                  <a:gd name="connsiteX0" fmla="*/ 107362 w 107363"/>
                  <a:gd name="connsiteY0" fmla="*/ 54351 h 107344"/>
                  <a:gd name="connsiteX1" fmla="*/ 52776 w 107363"/>
                  <a:gd name="connsiteY1" fmla="*/ 107342 h 107344"/>
                  <a:gd name="connsiteX2" fmla="*/ 3 w 107363"/>
                  <a:gd name="connsiteY2" fmla="*/ 52556 h 107344"/>
                  <a:gd name="connsiteX3" fmla="*/ 54152 w 107363"/>
                  <a:gd name="connsiteY3" fmla="*/ 1 h 107344"/>
                  <a:gd name="connsiteX4" fmla="*/ 107362 w 107363"/>
                  <a:gd name="connsiteY4" fmla="*/ 54351 h 107344"/>
                  <a:gd name="connsiteX5" fmla="*/ 53481 w 107363"/>
                  <a:gd name="connsiteY5" fmla="*/ 93952 h 107344"/>
                  <a:gd name="connsiteX6" fmla="*/ 93971 w 107363"/>
                  <a:gd name="connsiteY6" fmla="*/ 54301 h 107344"/>
                  <a:gd name="connsiteX7" fmla="*/ 53901 w 107363"/>
                  <a:gd name="connsiteY7" fmla="*/ 13391 h 107344"/>
                  <a:gd name="connsiteX8" fmla="*/ 13410 w 107363"/>
                  <a:gd name="connsiteY8" fmla="*/ 53042 h 107344"/>
                  <a:gd name="connsiteX9" fmla="*/ 53481 w 107363"/>
                  <a:gd name="connsiteY9" fmla="*/ 93952 h 10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363" h="107344">
                    <a:moveTo>
                      <a:pt x="107362" y="54351"/>
                    </a:moveTo>
                    <a:cubicBezTo>
                      <a:pt x="107161" y="83850"/>
                      <a:pt x="82695" y="107594"/>
                      <a:pt x="52776" y="107342"/>
                    </a:cubicBezTo>
                    <a:cubicBezTo>
                      <a:pt x="23361" y="107074"/>
                      <a:pt x="-316" y="82491"/>
                      <a:pt x="3" y="52556"/>
                    </a:cubicBezTo>
                    <a:cubicBezTo>
                      <a:pt x="305" y="23543"/>
                      <a:pt x="24720" y="-134"/>
                      <a:pt x="54152" y="1"/>
                    </a:cubicBezTo>
                    <a:cubicBezTo>
                      <a:pt x="83719" y="118"/>
                      <a:pt x="107580" y="24499"/>
                      <a:pt x="107362" y="54351"/>
                    </a:cubicBezTo>
                    <a:close/>
                    <a:moveTo>
                      <a:pt x="53481" y="93952"/>
                    </a:moveTo>
                    <a:cubicBezTo>
                      <a:pt x="75312" y="94053"/>
                      <a:pt x="93686" y="76048"/>
                      <a:pt x="93971" y="54301"/>
                    </a:cubicBezTo>
                    <a:cubicBezTo>
                      <a:pt x="94273" y="32117"/>
                      <a:pt x="76034" y="13492"/>
                      <a:pt x="53901" y="13391"/>
                    </a:cubicBezTo>
                    <a:cubicBezTo>
                      <a:pt x="32087" y="13290"/>
                      <a:pt x="13696" y="31312"/>
                      <a:pt x="13410" y="53042"/>
                    </a:cubicBezTo>
                    <a:cubicBezTo>
                      <a:pt x="13125" y="75209"/>
                      <a:pt x="31382" y="93851"/>
                      <a:pt x="53481" y="93952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sp>
            <p:nvSpPr>
              <p:cNvPr id="1049" name="Graphic 1132">
                <a:extLst>
                  <a:ext uri="{FF2B5EF4-FFF2-40B4-BE49-F238E27FC236}">
                    <a16:creationId xmlns:a16="http://schemas.microsoft.com/office/drawing/2014/main" id="{AF46BEFD-C321-464D-BD14-792F2B8DC575}"/>
                  </a:ext>
                </a:extLst>
              </p:cNvPr>
              <p:cNvSpPr/>
              <p:nvPr/>
            </p:nvSpPr>
            <p:spPr>
              <a:xfrm>
                <a:off x="-1368474" y="5470759"/>
                <a:ext cx="67072" cy="67072"/>
              </a:xfrm>
              <a:custGeom>
                <a:avLst/>
                <a:gdLst>
                  <a:gd name="connsiteX0" fmla="*/ 33914 w 67072"/>
                  <a:gd name="connsiteY0" fmla="*/ 1 h 67072"/>
                  <a:gd name="connsiteX1" fmla="*/ 67071 w 67072"/>
                  <a:gd name="connsiteY1" fmla="*/ 33897 h 67072"/>
                  <a:gd name="connsiteX2" fmla="*/ 33175 w 67072"/>
                  <a:gd name="connsiteY2" fmla="*/ 67071 h 67072"/>
                  <a:gd name="connsiteX3" fmla="*/ 1 w 67072"/>
                  <a:gd name="connsiteY3" fmla="*/ 33159 h 67072"/>
                  <a:gd name="connsiteX4" fmla="*/ 33914 w 67072"/>
                  <a:gd name="connsiteY4" fmla="*/ 1 h 67072"/>
                  <a:gd name="connsiteX5" fmla="*/ 33981 w 67072"/>
                  <a:gd name="connsiteY5" fmla="*/ 13392 h 67072"/>
                  <a:gd name="connsiteX6" fmla="*/ 13408 w 67072"/>
                  <a:gd name="connsiteY6" fmla="*/ 33293 h 67072"/>
                  <a:gd name="connsiteX7" fmla="*/ 32689 w 67072"/>
                  <a:gd name="connsiteY7" fmla="*/ 53647 h 67072"/>
                  <a:gd name="connsiteX8" fmla="*/ 53680 w 67072"/>
                  <a:gd name="connsiteY8" fmla="*/ 34165 h 67072"/>
                  <a:gd name="connsiteX9" fmla="*/ 33981 w 67072"/>
                  <a:gd name="connsiteY9" fmla="*/ 13392 h 6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072" h="67072">
                    <a:moveTo>
                      <a:pt x="33914" y="1"/>
                    </a:moveTo>
                    <a:cubicBezTo>
                      <a:pt x="52338" y="153"/>
                      <a:pt x="67239" y="15389"/>
                      <a:pt x="67071" y="33897"/>
                    </a:cubicBezTo>
                    <a:cubicBezTo>
                      <a:pt x="66920" y="52321"/>
                      <a:pt x="51684" y="67222"/>
                      <a:pt x="33175" y="67071"/>
                    </a:cubicBezTo>
                    <a:cubicBezTo>
                      <a:pt x="14768" y="66920"/>
                      <a:pt x="-150" y="51667"/>
                      <a:pt x="1" y="33159"/>
                    </a:cubicBezTo>
                    <a:cubicBezTo>
                      <a:pt x="169" y="14718"/>
                      <a:pt x="15372" y="-167"/>
                      <a:pt x="33914" y="1"/>
                    </a:cubicBezTo>
                    <a:close/>
                    <a:moveTo>
                      <a:pt x="33981" y="13392"/>
                    </a:moveTo>
                    <a:cubicBezTo>
                      <a:pt x="23057" y="13140"/>
                      <a:pt x="13543" y="22369"/>
                      <a:pt x="13408" y="33293"/>
                    </a:cubicBezTo>
                    <a:cubicBezTo>
                      <a:pt x="13291" y="43864"/>
                      <a:pt x="22100" y="53194"/>
                      <a:pt x="32689" y="53647"/>
                    </a:cubicBezTo>
                    <a:cubicBezTo>
                      <a:pt x="43579" y="54117"/>
                      <a:pt x="53311" y="45072"/>
                      <a:pt x="53680" y="34165"/>
                    </a:cubicBezTo>
                    <a:cubicBezTo>
                      <a:pt x="54033" y="23258"/>
                      <a:pt x="44905" y="13643"/>
                      <a:pt x="33981" y="13392"/>
                    </a:cubicBezTo>
                    <a:close/>
                  </a:path>
                </a:pathLst>
              </a:custGeom>
              <a:solidFill>
                <a:schemeClr val="bg1"/>
              </a:solidFill>
              <a:ln w="1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0115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16C6127-30FE-4661-8274-53932271176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1E9840B-7133-B404-14A4-22A55934A81F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DAF8724-38A8-7F7A-4C32-204431829EDB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rgbClr val="F6F5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ptos Display" panose="020B00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8BC22A20-FEA8-176E-1451-96E65BA9F58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686AE7DD-268E-93D0-F949-C7BADF43CD3C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6850744"/>
                  <a:chOff x="0" y="0"/>
                  <a:chExt cx="12192000" cy="6850744"/>
                </a:xfrm>
              </p:grpSpPr>
              <p:cxnSp>
                <p:nvCxnSpPr>
                  <p:cNvPr id="11" name="Straight Connector 10">
                    <a:extLst>
                      <a:ext uri="{FF2B5EF4-FFF2-40B4-BE49-F238E27FC236}">
                        <a16:creationId xmlns:a16="http://schemas.microsoft.com/office/drawing/2014/main" id="{6C7B1E4F-1CDA-5917-32F4-A2CD3C4B9568}"/>
                      </a:ext>
                    </a:extLst>
                  </p:cNvPr>
                  <p:cNvCxnSpPr/>
                  <p:nvPr/>
                </p:nvCxnSpPr>
                <p:spPr>
                  <a:xfrm>
                    <a:off x="0" y="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>
                    <a:extLst>
                      <a:ext uri="{FF2B5EF4-FFF2-40B4-BE49-F238E27FC236}">
                        <a16:creationId xmlns:a16="http://schemas.microsoft.com/office/drawing/2014/main" id="{52B62AC3-0C91-90DE-6D50-DDCCE71210E1}"/>
                      </a:ext>
                    </a:extLst>
                  </p:cNvPr>
                  <p:cNvCxnSpPr/>
                  <p:nvPr/>
                </p:nvCxnSpPr>
                <p:spPr>
                  <a:xfrm>
                    <a:off x="0" y="62279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>
                    <a:extLst>
                      <a:ext uri="{FF2B5EF4-FFF2-40B4-BE49-F238E27FC236}">
                        <a16:creationId xmlns:a16="http://schemas.microsoft.com/office/drawing/2014/main" id="{4F7DDB4F-44DA-BAC6-B96F-BEECB88D5BB0}"/>
                      </a:ext>
                    </a:extLst>
                  </p:cNvPr>
                  <p:cNvCxnSpPr/>
                  <p:nvPr/>
                </p:nvCxnSpPr>
                <p:spPr>
                  <a:xfrm>
                    <a:off x="0" y="124559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88F15022-A276-D28D-5742-866EFA5ED38C}"/>
                      </a:ext>
                    </a:extLst>
                  </p:cNvPr>
                  <p:cNvCxnSpPr/>
                  <p:nvPr/>
                </p:nvCxnSpPr>
                <p:spPr>
                  <a:xfrm>
                    <a:off x="0" y="186838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1C751CCA-D6A0-B814-1C35-B876515DF364}"/>
                      </a:ext>
                    </a:extLst>
                  </p:cNvPr>
                  <p:cNvCxnSpPr/>
                  <p:nvPr/>
                </p:nvCxnSpPr>
                <p:spPr>
                  <a:xfrm>
                    <a:off x="0" y="249118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1B10784D-50B2-69A6-1130-6BF339DBA28A}"/>
                      </a:ext>
                    </a:extLst>
                  </p:cNvPr>
                  <p:cNvCxnSpPr/>
                  <p:nvPr/>
                </p:nvCxnSpPr>
                <p:spPr>
                  <a:xfrm>
                    <a:off x="0" y="311397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85A1A9C0-FEAB-874C-C28E-66AE84F2C706}"/>
                      </a:ext>
                    </a:extLst>
                  </p:cNvPr>
                  <p:cNvCxnSpPr/>
                  <p:nvPr/>
                </p:nvCxnSpPr>
                <p:spPr>
                  <a:xfrm>
                    <a:off x="0" y="373677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C20055D7-54F8-820E-5D20-09AA6B96B048}"/>
                      </a:ext>
                    </a:extLst>
                  </p:cNvPr>
                  <p:cNvCxnSpPr/>
                  <p:nvPr/>
                </p:nvCxnSpPr>
                <p:spPr>
                  <a:xfrm>
                    <a:off x="0" y="435956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B0D89E7D-AB7E-DE17-E62F-D28BB5A7ED9D}"/>
                      </a:ext>
                    </a:extLst>
                  </p:cNvPr>
                  <p:cNvCxnSpPr/>
                  <p:nvPr/>
                </p:nvCxnSpPr>
                <p:spPr>
                  <a:xfrm>
                    <a:off x="0" y="498236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FD3130E6-9B86-21A0-B37C-D49221B1F671}"/>
                      </a:ext>
                    </a:extLst>
                  </p:cNvPr>
                  <p:cNvCxnSpPr/>
                  <p:nvPr/>
                </p:nvCxnSpPr>
                <p:spPr>
                  <a:xfrm>
                    <a:off x="0" y="560515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4B079F1B-F126-F911-D6EC-390178604EE7}"/>
                      </a:ext>
                    </a:extLst>
                  </p:cNvPr>
                  <p:cNvCxnSpPr/>
                  <p:nvPr/>
                </p:nvCxnSpPr>
                <p:spPr>
                  <a:xfrm>
                    <a:off x="0" y="622795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73E25027-AE05-DECE-B6EF-C27A95BD47AF}"/>
                      </a:ext>
                    </a:extLst>
                  </p:cNvPr>
                  <p:cNvCxnSpPr/>
                  <p:nvPr/>
                </p:nvCxnSpPr>
                <p:spPr>
                  <a:xfrm>
                    <a:off x="0" y="6850744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51FF312F-E043-D278-998F-FA4A0EA7571D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6858000"/>
                  <a:chOff x="0" y="0"/>
                  <a:chExt cx="12192000" cy="6858000"/>
                </a:xfrm>
              </p:grpSpPr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BFCAA4FA-400D-B993-D393-3B92F4CB5D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AA380406-EEEA-8F11-B2FB-4601A5FC87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41684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A0164D0F-4268-4DC5-4ADA-C6BF013CB1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83368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9A62FD28-4656-9AE5-3647-3641E8C725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25052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3F393E60-CB0F-D3A1-ED49-AD7A664789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566736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B1F2EDAA-4299-196C-ADC3-5BF1ACEDF2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20842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A09CA6F9-D135-9C70-89E7-4F42B938A9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850104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16AB42F4-CC82-9FA8-864E-D17F8C14FF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491788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89E15E9E-81CE-58DB-A5E4-239081C499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33472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ADEAE33D-2987-0761-17DB-7571502243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775156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C8F07E6E-7CED-F36C-8DAC-4E407887CA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41684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B3781BBE-9536-A4D0-7826-5EC1FE6E34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058524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B29D6A8F-B705-4D5E-1DE3-43B1CFF9A0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700208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C37EBDBE-EA57-90F2-F1FA-A790C68440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341892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BF56E0A3-DC9C-A62A-531C-3C39BD69715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983576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2102218F-6BD7-4696-A062-8746E49CFA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62526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DF42A7BE-EAE3-F07B-9131-2164501695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266944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8DE35970-4F9D-1283-EE39-15EBF40D41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908628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A43FFA37-719E-2711-2108-541D4DD623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1550312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B280920C-772F-E522-6F2D-CD18A767C8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19200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038" name="Rectangle 1037">
              <a:extLst>
                <a:ext uri="{FF2B5EF4-FFF2-40B4-BE49-F238E27FC236}">
                  <a16:creationId xmlns:a16="http://schemas.microsoft.com/office/drawing/2014/main" id="{8827FE3F-BE1F-C639-1E33-95B9C9C3A25A}"/>
                </a:ext>
              </a:extLst>
            </p:cNvPr>
            <p:cNvSpPr/>
            <p:nvPr/>
          </p:nvSpPr>
          <p:spPr>
            <a:xfrm>
              <a:off x="0" y="6794500"/>
              <a:ext cx="12192000" cy="63500"/>
            </a:xfrm>
            <a:prstGeom prst="rect">
              <a:avLst/>
            </a:prstGeom>
            <a:solidFill>
              <a:srgbClr val="9C33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92094B9-030D-F0F3-7FA4-EA7962FFFC3C}"/>
                </a:ext>
              </a:extLst>
            </p:cNvPr>
            <p:cNvGrpSpPr/>
            <p:nvPr/>
          </p:nvGrpSpPr>
          <p:grpSpPr>
            <a:xfrm>
              <a:off x="419100" y="107731"/>
              <a:ext cx="11638642" cy="773612"/>
              <a:chOff x="419100" y="175947"/>
              <a:chExt cx="11638642" cy="773612"/>
            </a:xfrm>
          </p:grpSpPr>
          <p:pic>
            <p:nvPicPr>
              <p:cNvPr id="52" name="Picture 2" descr="Digital Marketing - Pooler Digital">
                <a:extLst>
                  <a:ext uri="{FF2B5EF4-FFF2-40B4-BE49-F238E27FC236}">
                    <a16:creationId xmlns:a16="http://schemas.microsoft.com/office/drawing/2014/main" id="{1A6A35F9-1E82-4CB6-D2A8-0F16E7AB1F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48" t="33772" r="21048" b="28591"/>
              <a:stretch/>
            </p:blipFill>
            <p:spPr bwMode="auto">
              <a:xfrm>
                <a:off x="10867571" y="175947"/>
                <a:ext cx="1190171" cy="7736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7A4F13D-F297-BEBD-33EA-35368A026FFD}"/>
                  </a:ext>
                </a:extLst>
              </p:cNvPr>
              <p:cNvSpPr txBox="1"/>
              <p:nvPr/>
            </p:nvSpPr>
            <p:spPr>
              <a:xfrm>
                <a:off x="419100" y="270366"/>
                <a:ext cx="103051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0" u="none" strike="noStrike">
                    <a:solidFill>
                      <a:srgbClr val="000000"/>
                    </a:solidFill>
                    <a:effectLst/>
                    <a:latin typeface="Aptos Display" panose="020B0004020202020204" pitchFamily="34" charset="0"/>
                    <a:cs typeface="Arial" panose="020B0604020202020204" pitchFamily="34" charset="0"/>
                  </a:rPr>
                  <a:t>PUTTING PROMPT ENGINEERING INTO PRACTICE</a:t>
                </a: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2B700C5-18C4-C829-CBF4-FD5A20FCBC3F}"/>
                </a:ext>
              </a:extLst>
            </p:cNvPr>
            <p:cNvSpPr/>
            <p:nvPr/>
          </p:nvSpPr>
          <p:spPr>
            <a:xfrm>
              <a:off x="0" y="299229"/>
              <a:ext cx="326186" cy="476103"/>
            </a:xfrm>
            <a:prstGeom prst="rect">
              <a:avLst/>
            </a:prstGeom>
            <a:solidFill>
              <a:srgbClr val="9C33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80875F1-EC5D-4234-9B8E-07A7753B766F}"/>
              </a:ext>
            </a:extLst>
          </p:cNvPr>
          <p:cNvGrpSpPr/>
          <p:nvPr/>
        </p:nvGrpSpPr>
        <p:grpSpPr>
          <a:xfrm>
            <a:off x="2460877" y="1045527"/>
            <a:ext cx="10676004" cy="5613769"/>
            <a:chOff x="-580570" y="1665295"/>
            <a:chExt cx="7608620" cy="4000845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3522BAC-222D-4635-B2D6-09E92667E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977"/>
            <a:stretch/>
          </p:blipFill>
          <p:spPr>
            <a:xfrm>
              <a:off x="-580570" y="1665295"/>
              <a:ext cx="7608620" cy="4000845"/>
            </a:xfrm>
            <a:custGeom>
              <a:avLst/>
              <a:gdLst>
                <a:gd name="connsiteX0" fmla="*/ 0 w 7746124"/>
                <a:gd name="connsiteY0" fmla="*/ 0 h 4965700"/>
                <a:gd name="connsiteX1" fmla="*/ 7746124 w 7746124"/>
                <a:gd name="connsiteY1" fmla="*/ 0 h 4965700"/>
                <a:gd name="connsiteX2" fmla="*/ 7746124 w 7746124"/>
                <a:gd name="connsiteY2" fmla="*/ 4965700 h 4965700"/>
                <a:gd name="connsiteX3" fmla="*/ 0 w 7746124"/>
                <a:gd name="connsiteY3" fmla="*/ 4965700 h 496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46124" h="4965700">
                  <a:moveTo>
                    <a:pt x="0" y="0"/>
                  </a:moveTo>
                  <a:lnTo>
                    <a:pt x="7746124" y="0"/>
                  </a:lnTo>
                  <a:lnTo>
                    <a:pt x="7746124" y="4965700"/>
                  </a:lnTo>
                  <a:lnTo>
                    <a:pt x="0" y="4965700"/>
                  </a:lnTo>
                  <a:close/>
                </a:path>
              </a:pathLst>
            </a:custGeom>
            <a:effectLst/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A62DB95-7BB5-41FA-A63A-B0B0D52F8B73}"/>
                </a:ext>
              </a:extLst>
            </p:cNvPr>
            <p:cNvSpPr/>
            <p:nvPr/>
          </p:nvSpPr>
          <p:spPr>
            <a:xfrm>
              <a:off x="480469" y="1896531"/>
              <a:ext cx="5586536" cy="31424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0A2328-EFB8-43C0-90BB-55BB0D204680}"/>
              </a:ext>
            </a:extLst>
          </p:cNvPr>
          <p:cNvSpPr/>
          <p:nvPr/>
        </p:nvSpPr>
        <p:spPr>
          <a:xfrm>
            <a:off x="4373036" y="5191177"/>
            <a:ext cx="7127493" cy="44402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  <a:latin typeface="Aptos Display" panose="020B0004020202020204" pitchFamily="34" charset="0"/>
              </a:rPr>
              <a:t>Message AI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C2912AF-C641-499D-A24B-9FD0F6801800}"/>
              </a:ext>
            </a:extLst>
          </p:cNvPr>
          <p:cNvSpPr/>
          <p:nvPr/>
        </p:nvSpPr>
        <p:spPr>
          <a:xfrm>
            <a:off x="11108757" y="5249035"/>
            <a:ext cx="328307" cy="32830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19A870E-C69C-48BA-8676-1D918DB903FA}"/>
              </a:ext>
            </a:extLst>
          </p:cNvPr>
          <p:cNvSpPr/>
          <p:nvPr/>
        </p:nvSpPr>
        <p:spPr>
          <a:xfrm>
            <a:off x="6673876" y="1583259"/>
            <a:ext cx="4826653" cy="3035016"/>
          </a:xfrm>
          <a:prstGeom prst="roundRect">
            <a:avLst>
              <a:gd name="adj" fmla="val 939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"Act as a Facebook Ads expert with 10 years of experience who utilizes ad copy writing best practices from [source 1], [source 2], and [source 3] to attract [target customer] who'd be interested in completing a lead form for [product] for [business]. This customer's pain points are usually [pain points], and we solve them by [solution]. The ad copy needs to be [x] characters long. Please provide 10 unique variations."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C20C2B5-DF63-464C-8440-2AFBE05819D6}"/>
              </a:ext>
            </a:extLst>
          </p:cNvPr>
          <p:cNvSpPr/>
          <p:nvPr/>
        </p:nvSpPr>
        <p:spPr>
          <a:xfrm>
            <a:off x="4373036" y="4709941"/>
            <a:ext cx="334865" cy="334865"/>
          </a:xfrm>
          <a:prstGeom prst="ellipse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E0093-2DB6-60D1-A7CE-72B457C0BEDD}"/>
              </a:ext>
            </a:extLst>
          </p:cNvPr>
          <p:cNvGrpSpPr/>
          <p:nvPr/>
        </p:nvGrpSpPr>
        <p:grpSpPr>
          <a:xfrm>
            <a:off x="436218" y="1071478"/>
            <a:ext cx="2772203" cy="1080929"/>
            <a:chOff x="436214" y="1258960"/>
            <a:chExt cx="2772203" cy="893447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09515C24-86CC-48A0-8D9A-1D8CAF13B072}"/>
                </a:ext>
              </a:extLst>
            </p:cNvPr>
            <p:cNvSpPr/>
            <p:nvPr/>
          </p:nvSpPr>
          <p:spPr>
            <a:xfrm>
              <a:off x="436214" y="1258960"/>
              <a:ext cx="2772203" cy="832786"/>
            </a:xfrm>
            <a:prstGeom prst="roundRect">
              <a:avLst>
                <a:gd name="adj" fmla="val 13400"/>
              </a:avLst>
            </a:prstGeom>
            <a:solidFill>
              <a:srgbClr val="9C3390"/>
            </a:solidFill>
            <a:ln>
              <a:gradFill flip="none" rotWithShape="1">
                <a:gsLst>
                  <a:gs pos="0">
                    <a:schemeClr val="bg1"/>
                  </a:gs>
                  <a:gs pos="100000">
                    <a:srgbClr val="9C339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1BF1208-B4C5-4A41-BDD8-CDE10B6CA90A}"/>
                </a:ext>
              </a:extLst>
            </p:cNvPr>
            <p:cNvSpPr txBox="1"/>
            <p:nvPr/>
          </p:nvSpPr>
          <p:spPr>
            <a:xfrm>
              <a:off x="535825" y="1321410"/>
              <a:ext cx="2629932" cy="830997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en-US" sz="2400" b="1" i="0" u="none" strike="noStrike" dirty="0">
                  <a:solidFill>
                    <a:schemeClr val="bg1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Examples Of Prompts For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C5BE508F-10E7-40D1-A965-5869364E5355}"/>
              </a:ext>
            </a:extLst>
          </p:cNvPr>
          <p:cNvSpPr txBox="1"/>
          <p:nvPr/>
        </p:nvSpPr>
        <p:spPr>
          <a:xfrm>
            <a:off x="384650" y="5217641"/>
            <a:ext cx="2919360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 b="1" i="0" u="none" strike="noStrike" dirty="0">
                <a:solidFill>
                  <a:srgbClr val="9C339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Example of an "Act as a..." prompt: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5A11715-53F7-4351-8634-06D6696D806E}"/>
              </a:ext>
            </a:extLst>
          </p:cNvPr>
          <p:cNvCxnSpPr>
            <a:cxnSpLocks/>
          </p:cNvCxnSpPr>
          <p:nvPr/>
        </p:nvCxnSpPr>
        <p:spPr>
          <a:xfrm>
            <a:off x="449669" y="4835643"/>
            <a:ext cx="2789320" cy="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0E971A0B-4854-4295-8997-60226C5883CF}"/>
              </a:ext>
            </a:extLst>
          </p:cNvPr>
          <p:cNvSpPr/>
          <p:nvPr/>
        </p:nvSpPr>
        <p:spPr>
          <a:xfrm>
            <a:off x="4764812" y="4703739"/>
            <a:ext cx="4826653" cy="334866"/>
          </a:xfrm>
          <a:prstGeom prst="roundRect">
            <a:avLst>
              <a:gd name="adj" fmla="val 939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 Display" panose="020B0004020202020204" pitchFamily="34" charset="0"/>
              </a:rPr>
              <a:t>…</a:t>
            </a:r>
          </a:p>
        </p:txBody>
      </p:sp>
      <p:pic>
        <p:nvPicPr>
          <p:cNvPr id="70" name="Graphic 69">
            <a:extLst>
              <a:ext uri="{FF2B5EF4-FFF2-40B4-BE49-F238E27FC236}">
                <a16:creationId xmlns:a16="http://schemas.microsoft.com/office/drawing/2014/main" id="{EB0334DB-C5E5-4E92-A6CE-D46F10F4C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359" y="3284965"/>
            <a:ext cx="2295934" cy="30949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F6A0A0A-9651-4E3E-95F5-475D0B87D1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4" b="29544"/>
          <a:stretch/>
        </p:blipFill>
        <p:spPr>
          <a:xfrm>
            <a:off x="696360" y="3993653"/>
            <a:ext cx="2295938" cy="46921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D97FB6F1-4828-496B-B811-97FC611DA4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61" y="2483873"/>
            <a:ext cx="2295938" cy="401896"/>
          </a:xfrm>
          <a:prstGeom prst="rect">
            <a:avLst/>
          </a:prstGeom>
        </p:spPr>
      </p:pic>
      <p:grpSp>
        <p:nvGrpSpPr>
          <p:cNvPr id="85" name="Graphic 82">
            <a:extLst>
              <a:ext uri="{FF2B5EF4-FFF2-40B4-BE49-F238E27FC236}">
                <a16:creationId xmlns:a16="http://schemas.microsoft.com/office/drawing/2014/main" id="{1EB92FC5-BA1D-4080-948D-27DE2F49A071}"/>
              </a:ext>
            </a:extLst>
          </p:cNvPr>
          <p:cNvGrpSpPr/>
          <p:nvPr/>
        </p:nvGrpSpPr>
        <p:grpSpPr>
          <a:xfrm>
            <a:off x="4418379" y="4786373"/>
            <a:ext cx="243820" cy="174016"/>
            <a:chOff x="5029157" y="1171454"/>
            <a:chExt cx="2135927" cy="1524421"/>
          </a:xfrm>
          <a:solidFill>
            <a:schemeClr val="bg1"/>
          </a:solidFill>
        </p:grpSpPr>
        <p:sp>
          <p:nvSpPr>
            <p:cNvPr id="86" name="Graphic 82">
              <a:extLst>
                <a:ext uri="{FF2B5EF4-FFF2-40B4-BE49-F238E27FC236}">
                  <a16:creationId xmlns:a16="http://schemas.microsoft.com/office/drawing/2014/main" id="{534893B0-CA6E-489F-9EF1-EC8E43BD1E37}"/>
                </a:ext>
              </a:extLst>
            </p:cNvPr>
            <p:cNvSpPr/>
            <p:nvPr/>
          </p:nvSpPr>
          <p:spPr>
            <a:xfrm>
              <a:off x="5029157" y="1171454"/>
              <a:ext cx="2135927" cy="1524421"/>
            </a:xfrm>
            <a:custGeom>
              <a:avLst/>
              <a:gdLst>
                <a:gd name="connsiteX0" fmla="*/ 203211 w 2135927"/>
                <a:gd name="connsiteY0" fmla="*/ 1334764 h 1524421"/>
                <a:gd name="connsiteX1" fmla="*/ 180636 w 2135927"/>
                <a:gd name="connsiteY1" fmla="*/ 1350861 h 1524421"/>
                <a:gd name="connsiteX2" fmla="*/ 63860 w 2135927"/>
                <a:gd name="connsiteY2" fmla="*/ 1359434 h 1524421"/>
                <a:gd name="connsiteX3" fmla="*/ 1376 w 2135927"/>
                <a:gd name="connsiteY3" fmla="*/ 1259897 h 1524421"/>
                <a:gd name="connsiteX4" fmla="*/ 3376 w 2135927"/>
                <a:gd name="connsiteY4" fmla="*/ 950525 h 1524421"/>
                <a:gd name="connsiteX5" fmla="*/ 50334 w 2135927"/>
                <a:gd name="connsiteY5" fmla="*/ 862800 h 1524421"/>
                <a:gd name="connsiteX6" fmla="*/ 77957 w 2135927"/>
                <a:gd name="connsiteY6" fmla="*/ 809174 h 1524421"/>
                <a:gd name="connsiteX7" fmla="*/ 76242 w 2135927"/>
                <a:gd name="connsiteY7" fmla="*/ 256724 h 1524421"/>
                <a:gd name="connsiteX8" fmla="*/ 50430 w 2135927"/>
                <a:gd name="connsiteY8" fmla="*/ 208813 h 1524421"/>
                <a:gd name="connsiteX9" fmla="*/ 31761 w 2135927"/>
                <a:gd name="connsiteY9" fmla="*/ 37840 h 1524421"/>
                <a:gd name="connsiteX10" fmla="*/ 199972 w 2135927"/>
                <a:gd name="connsiteY10" fmla="*/ 38792 h 1524421"/>
                <a:gd name="connsiteX11" fmla="*/ 179208 w 2135927"/>
                <a:gd name="connsiteY11" fmla="*/ 209671 h 1524421"/>
                <a:gd name="connsiteX12" fmla="*/ 154443 w 2135927"/>
                <a:gd name="connsiteY12" fmla="*/ 258058 h 1524421"/>
                <a:gd name="connsiteX13" fmla="*/ 152633 w 2135927"/>
                <a:gd name="connsiteY13" fmla="*/ 805650 h 1524421"/>
                <a:gd name="connsiteX14" fmla="*/ 191590 w 2135927"/>
                <a:gd name="connsiteY14" fmla="*/ 863276 h 1524421"/>
                <a:gd name="connsiteX15" fmla="*/ 1124945 w 2135927"/>
                <a:gd name="connsiteY15" fmla="*/ 233864 h 1524421"/>
                <a:gd name="connsiteX16" fmla="*/ 1942380 w 2135927"/>
                <a:gd name="connsiteY16" fmla="*/ 862990 h 1524421"/>
                <a:gd name="connsiteX17" fmla="*/ 1983338 w 2135927"/>
                <a:gd name="connsiteY17" fmla="*/ 805555 h 1524421"/>
                <a:gd name="connsiteX18" fmla="*/ 1983052 w 2135927"/>
                <a:gd name="connsiteY18" fmla="*/ 262725 h 1524421"/>
                <a:gd name="connsiteX19" fmla="*/ 1954287 w 2135927"/>
                <a:gd name="connsiteY19" fmla="*/ 204908 h 1524421"/>
                <a:gd name="connsiteX20" fmla="*/ 1936189 w 2135927"/>
                <a:gd name="connsiteY20" fmla="*/ 38697 h 1524421"/>
                <a:gd name="connsiteX21" fmla="*/ 2104401 w 2135927"/>
                <a:gd name="connsiteY21" fmla="*/ 37744 h 1524421"/>
                <a:gd name="connsiteX22" fmla="*/ 2087922 w 2135927"/>
                <a:gd name="connsiteY22" fmla="*/ 204146 h 1524421"/>
                <a:gd name="connsiteX23" fmla="*/ 2058109 w 2135927"/>
                <a:gd name="connsiteY23" fmla="*/ 266249 h 1524421"/>
                <a:gd name="connsiteX24" fmla="*/ 2058300 w 2135927"/>
                <a:gd name="connsiteY24" fmla="*/ 804316 h 1524421"/>
                <a:gd name="connsiteX25" fmla="*/ 2085351 w 2135927"/>
                <a:gd name="connsiteY25" fmla="*/ 863086 h 1524421"/>
                <a:gd name="connsiteX26" fmla="*/ 2132690 w 2135927"/>
                <a:gd name="connsiteY26" fmla="*/ 960050 h 1524421"/>
                <a:gd name="connsiteX27" fmla="*/ 2135262 w 2135927"/>
                <a:gd name="connsiteY27" fmla="*/ 1245610 h 1524421"/>
                <a:gd name="connsiteX28" fmla="*/ 2071920 w 2135927"/>
                <a:gd name="connsiteY28" fmla="*/ 1359243 h 1524421"/>
                <a:gd name="connsiteX29" fmla="*/ 1944000 w 2135927"/>
                <a:gd name="connsiteY29" fmla="*/ 1341622 h 1524421"/>
                <a:gd name="connsiteX30" fmla="*/ 1930093 w 2135927"/>
                <a:gd name="connsiteY30" fmla="*/ 1334764 h 1524421"/>
                <a:gd name="connsiteX31" fmla="*/ 1660250 w 2135927"/>
                <a:gd name="connsiteY31" fmla="*/ 1519358 h 1524421"/>
                <a:gd name="connsiteX32" fmla="*/ 1589289 w 2135927"/>
                <a:gd name="connsiteY32" fmla="*/ 1524216 h 1524421"/>
                <a:gd name="connsiteX33" fmla="*/ 594117 w 2135927"/>
                <a:gd name="connsiteY33" fmla="*/ 1524406 h 1524421"/>
                <a:gd name="connsiteX34" fmla="*/ 203211 w 2135927"/>
                <a:gd name="connsiteY34" fmla="*/ 1334764 h 1524421"/>
                <a:gd name="connsiteX35" fmla="*/ 1067795 w 2135927"/>
                <a:gd name="connsiteY35" fmla="*/ 1448683 h 1524421"/>
                <a:gd name="connsiteX36" fmla="*/ 1596051 w 2135927"/>
                <a:gd name="connsiteY36" fmla="*/ 1448588 h 1524421"/>
                <a:gd name="connsiteX37" fmla="*/ 1897899 w 2135927"/>
                <a:gd name="connsiteY37" fmla="*/ 1199509 h 1524421"/>
                <a:gd name="connsiteX38" fmla="*/ 1886278 w 2135927"/>
                <a:gd name="connsiteY38" fmla="*/ 969194 h 1524421"/>
                <a:gd name="connsiteX39" fmla="*/ 921872 w 2135927"/>
                <a:gd name="connsiteY39" fmla="*/ 317779 h 1524421"/>
                <a:gd name="connsiteX40" fmla="*/ 231119 w 2135927"/>
                <a:gd name="connsiteY40" fmla="*/ 1076160 h 1524421"/>
                <a:gd name="connsiteX41" fmla="*/ 568209 w 2135927"/>
                <a:gd name="connsiteY41" fmla="*/ 1450493 h 1524421"/>
                <a:gd name="connsiteX42" fmla="*/ 1067795 w 2135927"/>
                <a:gd name="connsiteY42" fmla="*/ 1448683 h 1524421"/>
                <a:gd name="connsiteX43" fmla="*/ 77195 w 2135927"/>
                <a:gd name="connsiteY43" fmla="*/ 1101306 h 1524421"/>
                <a:gd name="connsiteX44" fmla="*/ 78814 w 2135927"/>
                <a:gd name="connsiteY44" fmla="*/ 1248372 h 1524421"/>
                <a:gd name="connsiteX45" fmla="*/ 113390 w 2135927"/>
                <a:gd name="connsiteY45" fmla="*/ 1295616 h 1524421"/>
                <a:gd name="connsiteX46" fmla="*/ 151680 w 2135927"/>
                <a:gd name="connsiteY46" fmla="*/ 1247515 h 1524421"/>
                <a:gd name="connsiteX47" fmla="*/ 151871 w 2135927"/>
                <a:gd name="connsiteY47" fmla="*/ 962812 h 1524421"/>
                <a:gd name="connsiteX48" fmla="*/ 117200 w 2135927"/>
                <a:gd name="connsiteY48" fmla="*/ 915664 h 1524421"/>
                <a:gd name="connsiteX49" fmla="*/ 79005 w 2135927"/>
                <a:gd name="connsiteY49" fmla="*/ 963956 h 1524421"/>
                <a:gd name="connsiteX50" fmla="*/ 77195 w 2135927"/>
                <a:gd name="connsiteY50" fmla="*/ 1101306 h 1524421"/>
                <a:gd name="connsiteX51" fmla="*/ 2058966 w 2135927"/>
                <a:gd name="connsiteY51" fmla="*/ 1107497 h 1524421"/>
                <a:gd name="connsiteX52" fmla="*/ 2057157 w 2135927"/>
                <a:gd name="connsiteY52" fmla="*/ 965289 h 1524421"/>
                <a:gd name="connsiteX53" fmla="*/ 2020295 w 2135927"/>
                <a:gd name="connsiteY53" fmla="*/ 915568 h 1524421"/>
                <a:gd name="connsiteX54" fmla="*/ 1984195 w 2135927"/>
                <a:gd name="connsiteY54" fmla="*/ 966051 h 1524421"/>
                <a:gd name="connsiteX55" fmla="*/ 1984195 w 2135927"/>
                <a:gd name="connsiteY55" fmla="*/ 1245991 h 1524421"/>
                <a:gd name="connsiteX56" fmla="*/ 2021057 w 2135927"/>
                <a:gd name="connsiteY56" fmla="*/ 1295616 h 1524421"/>
                <a:gd name="connsiteX57" fmla="*/ 2057157 w 2135927"/>
                <a:gd name="connsiteY57" fmla="*/ 1245038 h 1524421"/>
                <a:gd name="connsiteX58" fmla="*/ 2058966 w 2135927"/>
                <a:gd name="connsiteY58" fmla="*/ 1107497 h 1524421"/>
                <a:gd name="connsiteX59" fmla="*/ 114723 w 2135927"/>
                <a:gd name="connsiteY59" fmla="*/ 167380 h 1524421"/>
                <a:gd name="connsiteX60" fmla="*/ 150633 w 2135927"/>
                <a:gd name="connsiteY60" fmla="*/ 117945 h 1524421"/>
                <a:gd name="connsiteX61" fmla="*/ 115962 w 2135927"/>
                <a:gd name="connsiteY61" fmla="*/ 77083 h 1524421"/>
                <a:gd name="connsiteX62" fmla="*/ 80243 w 2135927"/>
                <a:gd name="connsiteY62" fmla="*/ 117088 h 1524421"/>
                <a:gd name="connsiteX63" fmla="*/ 114723 w 2135927"/>
                <a:gd name="connsiteY63" fmla="*/ 167380 h 1524421"/>
                <a:gd name="connsiteX64" fmla="*/ 2073444 w 2135927"/>
                <a:gd name="connsiteY64" fmla="*/ 114040 h 1524421"/>
                <a:gd name="connsiteX65" fmla="*/ 2023057 w 2135927"/>
                <a:gd name="connsiteY65" fmla="*/ 79464 h 1524421"/>
                <a:gd name="connsiteX66" fmla="*/ 1983147 w 2135927"/>
                <a:gd name="connsiteY66" fmla="*/ 115183 h 1524421"/>
                <a:gd name="connsiteX67" fmla="*/ 2024010 w 2135927"/>
                <a:gd name="connsiteY67" fmla="*/ 149949 h 1524421"/>
                <a:gd name="connsiteX68" fmla="*/ 2073444 w 2135927"/>
                <a:gd name="connsiteY68" fmla="*/ 114040 h 1524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135927" h="1524421">
                  <a:moveTo>
                    <a:pt x="203211" y="1334764"/>
                  </a:moveTo>
                  <a:cubicBezTo>
                    <a:pt x="195781" y="1340098"/>
                    <a:pt x="188352" y="1345718"/>
                    <a:pt x="180636" y="1350861"/>
                  </a:cubicBezTo>
                  <a:cubicBezTo>
                    <a:pt x="143394" y="1376293"/>
                    <a:pt x="103674" y="1380769"/>
                    <a:pt x="63860" y="1359434"/>
                  </a:cubicBezTo>
                  <a:cubicBezTo>
                    <a:pt x="24903" y="1338669"/>
                    <a:pt x="1566" y="1305427"/>
                    <a:pt x="1376" y="1259897"/>
                  </a:cubicBezTo>
                  <a:cubicBezTo>
                    <a:pt x="804" y="1156742"/>
                    <a:pt x="-2339" y="1053300"/>
                    <a:pt x="3376" y="950525"/>
                  </a:cubicBezTo>
                  <a:cubicBezTo>
                    <a:pt x="5091" y="920045"/>
                    <a:pt x="28046" y="886422"/>
                    <a:pt x="50334" y="862800"/>
                  </a:cubicBezTo>
                  <a:cubicBezTo>
                    <a:pt x="66336" y="845750"/>
                    <a:pt x="78052" y="834225"/>
                    <a:pt x="77957" y="809174"/>
                  </a:cubicBezTo>
                  <a:cubicBezTo>
                    <a:pt x="76909" y="625056"/>
                    <a:pt x="78052" y="440842"/>
                    <a:pt x="76242" y="256724"/>
                  </a:cubicBezTo>
                  <a:cubicBezTo>
                    <a:pt x="76052" y="240436"/>
                    <a:pt x="63669" y="219672"/>
                    <a:pt x="50430" y="208813"/>
                  </a:cubicBezTo>
                  <a:cubicBezTo>
                    <a:pt x="-6911" y="161665"/>
                    <a:pt x="-16055" y="89370"/>
                    <a:pt x="31761" y="37840"/>
                  </a:cubicBezTo>
                  <a:cubicBezTo>
                    <a:pt x="78814" y="-12833"/>
                    <a:pt x="153585" y="-12357"/>
                    <a:pt x="199972" y="38792"/>
                  </a:cubicBezTo>
                  <a:cubicBezTo>
                    <a:pt x="247121" y="90989"/>
                    <a:pt x="237215" y="161760"/>
                    <a:pt x="179208" y="209671"/>
                  </a:cubicBezTo>
                  <a:cubicBezTo>
                    <a:pt x="166158" y="220434"/>
                    <a:pt x="154633" y="241579"/>
                    <a:pt x="154443" y="258058"/>
                  </a:cubicBezTo>
                  <a:cubicBezTo>
                    <a:pt x="152728" y="440557"/>
                    <a:pt x="154062" y="623151"/>
                    <a:pt x="152633" y="805650"/>
                  </a:cubicBezTo>
                  <a:cubicBezTo>
                    <a:pt x="152347" y="837083"/>
                    <a:pt x="160158" y="856990"/>
                    <a:pt x="191590" y="863276"/>
                  </a:cubicBezTo>
                  <a:cubicBezTo>
                    <a:pt x="362850" y="445319"/>
                    <a:pt x="666983" y="209575"/>
                    <a:pt x="1124945" y="233864"/>
                  </a:cubicBezTo>
                  <a:cubicBezTo>
                    <a:pt x="1529091" y="255295"/>
                    <a:pt x="1795124" y="487134"/>
                    <a:pt x="1942380" y="862990"/>
                  </a:cubicBezTo>
                  <a:cubicBezTo>
                    <a:pt x="1974289" y="858228"/>
                    <a:pt x="1983624" y="839178"/>
                    <a:pt x="1983338" y="805555"/>
                  </a:cubicBezTo>
                  <a:cubicBezTo>
                    <a:pt x="1981909" y="624580"/>
                    <a:pt x="1982290" y="443605"/>
                    <a:pt x="1983052" y="262725"/>
                  </a:cubicBezTo>
                  <a:cubicBezTo>
                    <a:pt x="1983147" y="237103"/>
                    <a:pt x="1977337" y="221196"/>
                    <a:pt x="1954287" y="204908"/>
                  </a:cubicBezTo>
                  <a:cubicBezTo>
                    <a:pt x="1896089" y="163855"/>
                    <a:pt x="1890088" y="89465"/>
                    <a:pt x="1936189" y="38697"/>
                  </a:cubicBezTo>
                  <a:cubicBezTo>
                    <a:pt x="1982671" y="-12548"/>
                    <a:pt x="2057442" y="-12929"/>
                    <a:pt x="2104401" y="37744"/>
                  </a:cubicBezTo>
                  <a:cubicBezTo>
                    <a:pt x="2151073" y="88132"/>
                    <a:pt x="2145739" y="162617"/>
                    <a:pt x="2087922" y="204146"/>
                  </a:cubicBezTo>
                  <a:cubicBezTo>
                    <a:pt x="2063729" y="221482"/>
                    <a:pt x="2057919" y="238912"/>
                    <a:pt x="2058109" y="266249"/>
                  </a:cubicBezTo>
                  <a:cubicBezTo>
                    <a:pt x="2059157" y="445605"/>
                    <a:pt x="2058966" y="624961"/>
                    <a:pt x="2058300" y="804316"/>
                  </a:cubicBezTo>
                  <a:cubicBezTo>
                    <a:pt x="2058204" y="829653"/>
                    <a:pt x="2067158" y="844036"/>
                    <a:pt x="2085351" y="863086"/>
                  </a:cubicBezTo>
                  <a:cubicBezTo>
                    <a:pt x="2109354" y="888232"/>
                    <a:pt x="2130499" y="926237"/>
                    <a:pt x="2132690" y="960050"/>
                  </a:cubicBezTo>
                  <a:cubicBezTo>
                    <a:pt x="2138976" y="1054919"/>
                    <a:pt x="2133928" y="1150360"/>
                    <a:pt x="2135262" y="1245610"/>
                  </a:cubicBezTo>
                  <a:cubicBezTo>
                    <a:pt x="2135929" y="1296664"/>
                    <a:pt x="2116593" y="1335811"/>
                    <a:pt x="2071920" y="1359243"/>
                  </a:cubicBezTo>
                  <a:cubicBezTo>
                    <a:pt x="2026391" y="1383151"/>
                    <a:pt x="1983052" y="1374673"/>
                    <a:pt x="1944000" y="1341622"/>
                  </a:cubicBezTo>
                  <a:cubicBezTo>
                    <a:pt x="1940571" y="1338764"/>
                    <a:pt x="1935808" y="1337526"/>
                    <a:pt x="1930093" y="1334764"/>
                  </a:cubicBezTo>
                  <a:cubicBezTo>
                    <a:pt x="1866561" y="1435062"/>
                    <a:pt x="1778550" y="1500023"/>
                    <a:pt x="1660250" y="1519358"/>
                  </a:cubicBezTo>
                  <a:cubicBezTo>
                    <a:pt x="1636914" y="1523168"/>
                    <a:pt x="1612911" y="1524121"/>
                    <a:pt x="1589289" y="1524216"/>
                  </a:cubicBezTo>
                  <a:cubicBezTo>
                    <a:pt x="1257533" y="1524502"/>
                    <a:pt x="925777" y="1524406"/>
                    <a:pt x="594117" y="1524406"/>
                  </a:cubicBezTo>
                  <a:cubicBezTo>
                    <a:pt x="397521" y="1524692"/>
                    <a:pt x="324178" y="1489259"/>
                    <a:pt x="203211" y="1334764"/>
                  </a:cubicBezTo>
                  <a:close/>
                  <a:moveTo>
                    <a:pt x="1067795" y="1448683"/>
                  </a:moveTo>
                  <a:cubicBezTo>
                    <a:pt x="1243912" y="1448683"/>
                    <a:pt x="1419934" y="1449159"/>
                    <a:pt x="1596051" y="1448588"/>
                  </a:cubicBezTo>
                  <a:cubicBezTo>
                    <a:pt x="1749499" y="1448111"/>
                    <a:pt x="1874658" y="1351528"/>
                    <a:pt x="1897899" y="1199509"/>
                  </a:cubicBezTo>
                  <a:cubicBezTo>
                    <a:pt x="1909329" y="1124928"/>
                    <a:pt x="1900661" y="1044251"/>
                    <a:pt x="1886278" y="969194"/>
                  </a:cubicBezTo>
                  <a:cubicBezTo>
                    <a:pt x="1802744" y="533902"/>
                    <a:pt x="1355831" y="233864"/>
                    <a:pt x="921872" y="317779"/>
                  </a:cubicBezTo>
                  <a:cubicBezTo>
                    <a:pt x="541062" y="391408"/>
                    <a:pt x="272362" y="688397"/>
                    <a:pt x="231119" y="1076160"/>
                  </a:cubicBezTo>
                  <a:cubicBezTo>
                    <a:pt x="204544" y="1325620"/>
                    <a:pt x="386757" y="1459160"/>
                    <a:pt x="568209" y="1450493"/>
                  </a:cubicBezTo>
                  <a:cubicBezTo>
                    <a:pt x="734325" y="1442396"/>
                    <a:pt x="901203" y="1448683"/>
                    <a:pt x="1067795" y="1448683"/>
                  </a:cubicBezTo>
                  <a:close/>
                  <a:moveTo>
                    <a:pt x="77195" y="1101306"/>
                  </a:moveTo>
                  <a:cubicBezTo>
                    <a:pt x="77195" y="1150360"/>
                    <a:pt x="74147" y="1199699"/>
                    <a:pt x="78814" y="1248372"/>
                  </a:cubicBezTo>
                  <a:cubicBezTo>
                    <a:pt x="80433" y="1265136"/>
                    <a:pt x="101293" y="1279995"/>
                    <a:pt x="113390" y="1295616"/>
                  </a:cubicBezTo>
                  <a:cubicBezTo>
                    <a:pt x="126725" y="1279614"/>
                    <a:pt x="151014" y="1263993"/>
                    <a:pt x="151680" y="1247515"/>
                  </a:cubicBezTo>
                  <a:cubicBezTo>
                    <a:pt x="155395" y="1152741"/>
                    <a:pt x="155205" y="1057586"/>
                    <a:pt x="151871" y="962812"/>
                  </a:cubicBezTo>
                  <a:cubicBezTo>
                    <a:pt x="151299" y="946715"/>
                    <a:pt x="129297" y="931380"/>
                    <a:pt x="117200" y="915664"/>
                  </a:cubicBezTo>
                  <a:cubicBezTo>
                    <a:pt x="103865" y="931666"/>
                    <a:pt x="81100" y="946620"/>
                    <a:pt x="79005" y="963956"/>
                  </a:cubicBezTo>
                  <a:cubicBezTo>
                    <a:pt x="73575" y="1009104"/>
                    <a:pt x="77195" y="1055396"/>
                    <a:pt x="77195" y="1101306"/>
                  </a:cubicBezTo>
                  <a:close/>
                  <a:moveTo>
                    <a:pt x="2058966" y="1107497"/>
                  </a:moveTo>
                  <a:cubicBezTo>
                    <a:pt x="2058966" y="1060063"/>
                    <a:pt x="2062395" y="1012152"/>
                    <a:pt x="2057157" y="965289"/>
                  </a:cubicBezTo>
                  <a:cubicBezTo>
                    <a:pt x="2055156" y="947572"/>
                    <a:pt x="2033154" y="932047"/>
                    <a:pt x="2020295" y="915568"/>
                  </a:cubicBezTo>
                  <a:cubicBezTo>
                    <a:pt x="2007722" y="932333"/>
                    <a:pt x="1984862" y="948811"/>
                    <a:pt x="1984195" y="966051"/>
                  </a:cubicBezTo>
                  <a:cubicBezTo>
                    <a:pt x="1980576" y="1059301"/>
                    <a:pt x="1980576" y="1152836"/>
                    <a:pt x="1984195" y="1245991"/>
                  </a:cubicBezTo>
                  <a:cubicBezTo>
                    <a:pt x="1984862" y="1262945"/>
                    <a:pt x="2008198" y="1279138"/>
                    <a:pt x="2021057" y="1295616"/>
                  </a:cubicBezTo>
                  <a:cubicBezTo>
                    <a:pt x="2033630" y="1278852"/>
                    <a:pt x="2055061" y="1263040"/>
                    <a:pt x="2057157" y="1245038"/>
                  </a:cubicBezTo>
                  <a:cubicBezTo>
                    <a:pt x="2062491" y="1199699"/>
                    <a:pt x="2058966" y="1153408"/>
                    <a:pt x="2058966" y="1107497"/>
                  </a:cubicBezTo>
                  <a:close/>
                  <a:moveTo>
                    <a:pt x="114723" y="167380"/>
                  </a:moveTo>
                  <a:cubicBezTo>
                    <a:pt x="132249" y="144615"/>
                    <a:pt x="152442" y="129470"/>
                    <a:pt x="150633" y="117945"/>
                  </a:cubicBezTo>
                  <a:cubicBezTo>
                    <a:pt x="148156" y="102800"/>
                    <a:pt x="128344" y="90513"/>
                    <a:pt x="115962" y="77083"/>
                  </a:cubicBezTo>
                  <a:cubicBezTo>
                    <a:pt x="103293" y="90227"/>
                    <a:pt x="83196" y="101943"/>
                    <a:pt x="80243" y="117088"/>
                  </a:cubicBezTo>
                  <a:cubicBezTo>
                    <a:pt x="77957" y="128327"/>
                    <a:pt x="97674" y="143948"/>
                    <a:pt x="114723" y="167380"/>
                  </a:cubicBezTo>
                  <a:close/>
                  <a:moveTo>
                    <a:pt x="2073444" y="114040"/>
                  </a:moveTo>
                  <a:cubicBezTo>
                    <a:pt x="2050203" y="97085"/>
                    <a:pt x="2034582" y="77368"/>
                    <a:pt x="2023057" y="79464"/>
                  </a:cubicBezTo>
                  <a:cubicBezTo>
                    <a:pt x="2008008" y="82321"/>
                    <a:pt x="1996292" y="102419"/>
                    <a:pt x="1983147" y="115183"/>
                  </a:cubicBezTo>
                  <a:cubicBezTo>
                    <a:pt x="1996673" y="127565"/>
                    <a:pt x="2008865" y="147377"/>
                    <a:pt x="2024010" y="149949"/>
                  </a:cubicBezTo>
                  <a:cubicBezTo>
                    <a:pt x="2035344" y="151854"/>
                    <a:pt x="2050489" y="131661"/>
                    <a:pt x="2073444" y="1140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Graphic 82">
              <a:extLst>
                <a:ext uri="{FF2B5EF4-FFF2-40B4-BE49-F238E27FC236}">
                  <a16:creationId xmlns:a16="http://schemas.microsoft.com/office/drawing/2014/main" id="{236F44F8-611A-43AF-9F5A-343A4ED7AD6B}"/>
                </a:ext>
              </a:extLst>
            </p:cNvPr>
            <p:cNvSpPr/>
            <p:nvPr/>
          </p:nvSpPr>
          <p:spPr>
            <a:xfrm>
              <a:off x="5487634" y="1857648"/>
              <a:ext cx="1219108" cy="533789"/>
            </a:xfrm>
            <a:custGeom>
              <a:avLst/>
              <a:gdLst>
                <a:gd name="connsiteX0" fmla="*/ 606270 w 1219108"/>
                <a:gd name="connsiteY0" fmla="*/ 533603 h 533789"/>
                <a:gd name="connsiteX1" fmla="*/ 273181 w 1219108"/>
                <a:gd name="connsiteY1" fmla="*/ 533508 h 533789"/>
                <a:gd name="connsiteX2" fmla="*/ 4 w 1219108"/>
                <a:gd name="connsiteY2" fmla="*/ 264808 h 533789"/>
                <a:gd name="connsiteX3" fmla="*/ 272704 w 1219108"/>
                <a:gd name="connsiteY3" fmla="*/ 394 h 533789"/>
                <a:gd name="connsiteX4" fmla="*/ 948313 w 1219108"/>
                <a:gd name="connsiteY4" fmla="*/ 394 h 533789"/>
                <a:gd name="connsiteX5" fmla="*/ 1219108 w 1219108"/>
                <a:gd name="connsiteY5" fmla="*/ 266713 h 533789"/>
                <a:gd name="connsiteX6" fmla="*/ 948789 w 1219108"/>
                <a:gd name="connsiteY6" fmla="*/ 533508 h 533789"/>
                <a:gd name="connsiteX7" fmla="*/ 606270 w 1219108"/>
                <a:gd name="connsiteY7" fmla="*/ 533603 h 533789"/>
                <a:gd name="connsiteX8" fmla="*/ 614366 w 1219108"/>
                <a:gd name="connsiteY8" fmla="*/ 76308 h 533789"/>
                <a:gd name="connsiteX9" fmla="*/ 276514 w 1219108"/>
                <a:gd name="connsiteY9" fmla="*/ 76403 h 533789"/>
                <a:gd name="connsiteX10" fmla="*/ 76013 w 1219108"/>
                <a:gd name="connsiteY10" fmla="*/ 266903 h 533789"/>
                <a:gd name="connsiteX11" fmla="*/ 276419 w 1219108"/>
                <a:gd name="connsiteY11" fmla="*/ 457498 h 533789"/>
                <a:gd name="connsiteX12" fmla="*/ 942693 w 1219108"/>
                <a:gd name="connsiteY12" fmla="*/ 457498 h 533789"/>
                <a:gd name="connsiteX13" fmla="*/ 1143194 w 1219108"/>
                <a:gd name="connsiteY13" fmla="*/ 266998 h 533789"/>
                <a:gd name="connsiteX14" fmla="*/ 942788 w 1219108"/>
                <a:gd name="connsiteY14" fmla="*/ 76403 h 533789"/>
                <a:gd name="connsiteX15" fmla="*/ 614366 w 1219108"/>
                <a:gd name="connsiteY15" fmla="*/ 76308 h 53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108" h="533789">
                  <a:moveTo>
                    <a:pt x="606270" y="533603"/>
                  </a:moveTo>
                  <a:cubicBezTo>
                    <a:pt x="495208" y="533603"/>
                    <a:pt x="384242" y="533984"/>
                    <a:pt x="273181" y="533508"/>
                  </a:cubicBezTo>
                  <a:cubicBezTo>
                    <a:pt x="118114" y="532937"/>
                    <a:pt x="-758" y="415684"/>
                    <a:pt x="4" y="264808"/>
                  </a:cubicBezTo>
                  <a:cubicBezTo>
                    <a:pt x="766" y="116789"/>
                    <a:pt x="119923" y="775"/>
                    <a:pt x="272704" y="394"/>
                  </a:cubicBezTo>
                  <a:cubicBezTo>
                    <a:pt x="497875" y="-83"/>
                    <a:pt x="723142" y="-178"/>
                    <a:pt x="948313" y="394"/>
                  </a:cubicBezTo>
                  <a:cubicBezTo>
                    <a:pt x="1100427" y="775"/>
                    <a:pt x="1219013" y="118123"/>
                    <a:pt x="1219108" y="266713"/>
                  </a:cubicBezTo>
                  <a:cubicBezTo>
                    <a:pt x="1219204" y="415398"/>
                    <a:pt x="1100713" y="532651"/>
                    <a:pt x="948789" y="533508"/>
                  </a:cubicBezTo>
                  <a:cubicBezTo>
                    <a:pt x="834679" y="534080"/>
                    <a:pt x="720475" y="533603"/>
                    <a:pt x="606270" y="533603"/>
                  </a:cubicBezTo>
                  <a:close/>
                  <a:moveTo>
                    <a:pt x="614366" y="76308"/>
                  </a:moveTo>
                  <a:cubicBezTo>
                    <a:pt x="501781" y="76308"/>
                    <a:pt x="389100" y="75927"/>
                    <a:pt x="276514" y="76403"/>
                  </a:cubicBezTo>
                  <a:cubicBezTo>
                    <a:pt x="161167" y="76975"/>
                    <a:pt x="76108" y="158223"/>
                    <a:pt x="76013" y="266903"/>
                  </a:cubicBezTo>
                  <a:cubicBezTo>
                    <a:pt x="76013" y="375583"/>
                    <a:pt x="161071" y="457213"/>
                    <a:pt x="276419" y="457498"/>
                  </a:cubicBezTo>
                  <a:cubicBezTo>
                    <a:pt x="498542" y="457975"/>
                    <a:pt x="720570" y="457975"/>
                    <a:pt x="942693" y="457498"/>
                  </a:cubicBezTo>
                  <a:cubicBezTo>
                    <a:pt x="1058136" y="457213"/>
                    <a:pt x="1143099" y="375679"/>
                    <a:pt x="1143194" y="266998"/>
                  </a:cubicBezTo>
                  <a:cubicBezTo>
                    <a:pt x="1143194" y="158318"/>
                    <a:pt x="1058231" y="76975"/>
                    <a:pt x="942788" y="76403"/>
                  </a:cubicBezTo>
                  <a:cubicBezTo>
                    <a:pt x="833346" y="75832"/>
                    <a:pt x="723904" y="76308"/>
                    <a:pt x="614366" y="763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Graphic 82">
              <a:extLst>
                <a:ext uri="{FF2B5EF4-FFF2-40B4-BE49-F238E27FC236}">
                  <a16:creationId xmlns:a16="http://schemas.microsoft.com/office/drawing/2014/main" id="{F7D938FA-0FF5-4B0A-97F7-CFBA4C6B3A59}"/>
                </a:ext>
              </a:extLst>
            </p:cNvPr>
            <p:cNvSpPr/>
            <p:nvPr/>
          </p:nvSpPr>
          <p:spPr>
            <a:xfrm>
              <a:off x="5716420" y="2010327"/>
              <a:ext cx="228231" cy="228333"/>
            </a:xfrm>
            <a:custGeom>
              <a:avLst/>
              <a:gdLst>
                <a:gd name="connsiteX0" fmla="*/ 228227 w 228231"/>
                <a:gd name="connsiteY0" fmla="*/ 113080 h 228333"/>
                <a:gd name="connsiteX1" fmla="*/ 114023 w 228231"/>
                <a:gd name="connsiteY1" fmla="*/ 228333 h 228333"/>
                <a:gd name="connsiteX2" fmla="*/ 8 w 228231"/>
                <a:gd name="connsiteY2" fmla="*/ 112890 h 228333"/>
                <a:gd name="connsiteX3" fmla="*/ 111832 w 228231"/>
                <a:gd name="connsiteY3" fmla="*/ 19 h 228333"/>
                <a:gd name="connsiteX4" fmla="*/ 228227 w 228231"/>
                <a:gd name="connsiteY4" fmla="*/ 113080 h 228333"/>
                <a:gd name="connsiteX5" fmla="*/ 115832 w 228231"/>
                <a:gd name="connsiteY5" fmla="*/ 168802 h 228333"/>
                <a:gd name="connsiteX6" fmla="*/ 149360 w 228231"/>
                <a:gd name="connsiteY6" fmla="*/ 114985 h 228333"/>
                <a:gd name="connsiteX7" fmla="*/ 111927 w 228231"/>
                <a:gd name="connsiteY7" fmla="*/ 76600 h 228333"/>
                <a:gd name="connsiteX8" fmla="*/ 78971 w 228231"/>
                <a:gd name="connsiteY8" fmla="*/ 114128 h 228333"/>
                <a:gd name="connsiteX9" fmla="*/ 115832 w 228231"/>
                <a:gd name="connsiteY9" fmla="*/ 168802 h 228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231" h="228333">
                  <a:moveTo>
                    <a:pt x="228227" y="113080"/>
                  </a:moveTo>
                  <a:cubicBezTo>
                    <a:pt x="228799" y="175660"/>
                    <a:pt x="176602" y="228428"/>
                    <a:pt x="114023" y="228333"/>
                  </a:cubicBezTo>
                  <a:cubicBezTo>
                    <a:pt x="51348" y="228333"/>
                    <a:pt x="-754" y="175564"/>
                    <a:pt x="8" y="112890"/>
                  </a:cubicBezTo>
                  <a:cubicBezTo>
                    <a:pt x="675" y="52025"/>
                    <a:pt x="50967" y="1162"/>
                    <a:pt x="111832" y="19"/>
                  </a:cubicBezTo>
                  <a:cubicBezTo>
                    <a:pt x="174506" y="-1124"/>
                    <a:pt x="227561" y="50406"/>
                    <a:pt x="228227" y="113080"/>
                  </a:cubicBezTo>
                  <a:close/>
                  <a:moveTo>
                    <a:pt x="115832" y="168802"/>
                  </a:moveTo>
                  <a:cubicBezTo>
                    <a:pt x="132977" y="142798"/>
                    <a:pt x="152027" y="126320"/>
                    <a:pt x="149360" y="114985"/>
                  </a:cubicBezTo>
                  <a:cubicBezTo>
                    <a:pt x="145836" y="100126"/>
                    <a:pt x="125167" y="89268"/>
                    <a:pt x="111927" y="76600"/>
                  </a:cubicBezTo>
                  <a:cubicBezTo>
                    <a:pt x="100116" y="89077"/>
                    <a:pt x="78875" y="101650"/>
                    <a:pt x="78971" y="114128"/>
                  </a:cubicBezTo>
                  <a:cubicBezTo>
                    <a:pt x="78971" y="128797"/>
                    <a:pt x="97449" y="143370"/>
                    <a:pt x="115832" y="1688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Graphic 82">
              <a:extLst>
                <a:ext uri="{FF2B5EF4-FFF2-40B4-BE49-F238E27FC236}">
                  <a16:creationId xmlns:a16="http://schemas.microsoft.com/office/drawing/2014/main" id="{1619D634-83C7-4B07-AD1C-5046831DA47D}"/>
                </a:ext>
              </a:extLst>
            </p:cNvPr>
            <p:cNvSpPr/>
            <p:nvPr/>
          </p:nvSpPr>
          <p:spPr>
            <a:xfrm>
              <a:off x="6249795" y="2010379"/>
              <a:ext cx="228347" cy="228387"/>
            </a:xfrm>
            <a:custGeom>
              <a:avLst/>
              <a:gdLst>
                <a:gd name="connsiteX0" fmla="*/ 112428 w 228347"/>
                <a:gd name="connsiteY0" fmla="*/ 228377 h 228387"/>
                <a:gd name="connsiteX1" fmla="*/ 33 w 228347"/>
                <a:gd name="connsiteY1" fmla="*/ 111315 h 228387"/>
                <a:gd name="connsiteX2" fmla="*/ 118238 w 228347"/>
                <a:gd name="connsiteY2" fmla="*/ 63 h 228387"/>
                <a:gd name="connsiteX3" fmla="*/ 228347 w 228347"/>
                <a:gd name="connsiteY3" fmla="*/ 114744 h 228387"/>
                <a:gd name="connsiteX4" fmla="*/ 112428 w 228347"/>
                <a:gd name="connsiteY4" fmla="*/ 228377 h 228387"/>
                <a:gd name="connsiteX5" fmla="*/ 114714 w 228347"/>
                <a:gd name="connsiteY5" fmla="*/ 59880 h 228387"/>
                <a:gd name="connsiteX6" fmla="*/ 78995 w 228347"/>
                <a:gd name="connsiteY6" fmla="*/ 111886 h 228387"/>
                <a:gd name="connsiteX7" fmla="*/ 115381 w 228347"/>
                <a:gd name="connsiteY7" fmla="*/ 149224 h 228387"/>
                <a:gd name="connsiteX8" fmla="*/ 149385 w 228347"/>
                <a:gd name="connsiteY8" fmla="*/ 115887 h 228387"/>
                <a:gd name="connsiteX9" fmla="*/ 114714 w 228347"/>
                <a:gd name="connsiteY9" fmla="*/ 59880 h 228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347" h="228387">
                  <a:moveTo>
                    <a:pt x="112428" y="228377"/>
                  </a:moveTo>
                  <a:cubicBezTo>
                    <a:pt x="49754" y="227424"/>
                    <a:pt x="-1491" y="174084"/>
                    <a:pt x="33" y="111315"/>
                  </a:cubicBezTo>
                  <a:cubicBezTo>
                    <a:pt x="1557" y="48735"/>
                    <a:pt x="55564" y="-2033"/>
                    <a:pt x="118238" y="63"/>
                  </a:cubicBezTo>
                  <a:cubicBezTo>
                    <a:pt x="178722" y="2158"/>
                    <a:pt x="228538" y="53974"/>
                    <a:pt x="228347" y="114744"/>
                  </a:cubicBezTo>
                  <a:cubicBezTo>
                    <a:pt x="228062" y="177418"/>
                    <a:pt x="175198" y="229234"/>
                    <a:pt x="112428" y="228377"/>
                  </a:cubicBezTo>
                  <a:close/>
                  <a:moveTo>
                    <a:pt x="114714" y="59880"/>
                  </a:moveTo>
                  <a:cubicBezTo>
                    <a:pt x="96521" y="84930"/>
                    <a:pt x="76709" y="100551"/>
                    <a:pt x="78995" y="111886"/>
                  </a:cubicBezTo>
                  <a:cubicBezTo>
                    <a:pt x="81948" y="126936"/>
                    <a:pt x="100331" y="145414"/>
                    <a:pt x="115381" y="149224"/>
                  </a:cubicBezTo>
                  <a:cubicBezTo>
                    <a:pt x="124144" y="151510"/>
                    <a:pt x="149004" y="128269"/>
                    <a:pt x="149385" y="115887"/>
                  </a:cubicBezTo>
                  <a:cubicBezTo>
                    <a:pt x="149861" y="101313"/>
                    <a:pt x="131954" y="85978"/>
                    <a:pt x="114714" y="598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Graphic 82">
            <a:extLst>
              <a:ext uri="{FF2B5EF4-FFF2-40B4-BE49-F238E27FC236}">
                <a16:creationId xmlns:a16="http://schemas.microsoft.com/office/drawing/2014/main" id="{C2F04255-2278-49CE-BCAC-C31AC960467E}"/>
              </a:ext>
            </a:extLst>
          </p:cNvPr>
          <p:cNvSpPr/>
          <p:nvPr/>
        </p:nvSpPr>
        <p:spPr>
          <a:xfrm>
            <a:off x="11219255" y="5313681"/>
            <a:ext cx="115118" cy="201057"/>
          </a:xfrm>
          <a:custGeom>
            <a:avLst/>
            <a:gdLst>
              <a:gd name="connsiteX0" fmla="*/ 1109486 w 1188301"/>
              <a:gd name="connsiteY0" fmla="*/ 728916 h 2075412"/>
              <a:gd name="connsiteX1" fmla="*/ 593803 w 1188301"/>
              <a:gd name="connsiteY1" fmla="*/ 80073 h 2075412"/>
              <a:gd name="connsiteX2" fmla="*/ 77643 w 1188301"/>
              <a:gd name="connsiteY2" fmla="*/ 728916 h 2075412"/>
              <a:gd name="connsiteX3" fmla="*/ 232900 w 1188301"/>
              <a:gd name="connsiteY3" fmla="*/ 728916 h 2075412"/>
              <a:gd name="connsiteX4" fmla="*/ 327388 w 1188301"/>
              <a:gd name="connsiteY4" fmla="*/ 821975 h 2075412"/>
              <a:gd name="connsiteX5" fmla="*/ 327388 w 1188301"/>
              <a:gd name="connsiteY5" fmla="*/ 1550638 h 2075412"/>
              <a:gd name="connsiteX6" fmla="*/ 325579 w 1188301"/>
              <a:gd name="connsiteY6" fmla="*/ 1588071 h 2075412"/>
              <a:gd name="connsiteX7" fmla="*/ 289479 w 1188301"/>
              <a:gd name="connsiteY7" fmla="*/ 1616360 h 2075412"/>
              <a:gd name="connsiteX8" fmla="*/ 259951 w 1188301"/>
              <a:gd name="connsiteY8" fmla="*/ 1587881 h 2075412"/>
              <a:gd name="connsiteX9" fmla="*/ 257856 w 1188301"/>
              <a:gd name="connsiteY9" fmla="*/ 1545494 h 2075412"/>
              <a:gd name="connsiteX10" fmla="*/ 257761 w 1188301"/>
              <a:gd name="connsiteY10" fmla="*/ 859694 h 2075412"/>
              <a:gd name="connsiteX11" fmla="*/ 257761 w 1188301"/>
              <a:gd name="connsiteY11" fmla="*/ 799687 h 2075412"/>
              <a:gd name="connsiteX12" fmla="*/ 72023 w 1188301"/>
              <a:gd name="connsiteY12" fmla="*/ 798163 h 2075412"/>
              <a:gd name="connsiteX13" fmla="*/ 3253 w 1188301"/>
              <a:gd name="connsiteY13" fmla="*/ 764254 h 2075412"/>
              <a:gd name="connsiteX14" fmla="*/ 19731 w 1188301"/>
              <a:gd name="connsiteY14" fmla="*/ 689292 h 2075412"/>
              <a:gd name="connsiteX15" fmla="*/ 539605 w 1188301"/>
              <a:gd name="connsiteY15" fmla="*/ 32543 h 2075412"/>
              <a:gd name="connsiteX16" fmla="*/ 646381 w 1188301"/>
              <a:gd name="connsiteY16" fmla="*/ 31400 h 2075412"/>
              <a:gd name="connsiteX17" fmla="*/ 1169399 w 1188301"/>
              <a:gd name="connsiteY17" fmla="*/ 691673 h 2075412"/>
              <a:gd name="connsiteX18" fmla="*/ 1184924 w 1188301"/>
              <a:gd name="connsiteY18" fmla="*/ 762730 h 2075412"/>
              <a:gd name="connsiteX19" fmla="*/ 1116630 w 1188301"/>
              <a:gd name="connsiteY19" fmla="*/ 798068 h 2075412"/>
              <a:gd name="connsiteX20" fmla="*/ 929368 w 1188301"/>
              <a:gd name="connsiteY20" fmla="*/ 799687 h 2075412"/>
              <a:gd name="connsiteX21" fmla="*/ 929368 w 1188301"/>
              <a:gd name="connsiteY21" fmla="*/ 858170 h 2075412"/>
              <a:gd name="connsiteX22" fmla="*/ 929368 w 1188301"/>
              <a:gd name="connsiteY22" fmla="*/ 1939258 h 2075412"/>
              <a:gd name="connsiteX23" fmla="*/ 793161 w 1188301"/>
              <a:gd name="connsiteY23" fmla="*/ 2075370 h 2075412"/>
              <a:gd name="connsiteX24" fmla="*/ 383586 w 1188301"/>
              <a:gd name="connsiteY24" fmla="*/ 2075370 h 2075412"/>
              <a:gd name="connsiteX25" fmla="*/ 257856 w 1188301"/>
              <a:gd name="connsiteY25" fmla="*/ 1952688 h 2075412"/>
              <a:gd name="connsiteX26" fmla="*/ 257856 w 1188301"/>
              <a:gd name="connsiteY26" fmla="*/ 1747901 h 2075412"/>
              <a:gd name="connsiteX27" fmla="*/ 293575 w 1188301"/>
              <a:gd name="connsiteY27" fmla="*/ 1693894 h 2075412"/>
              <a:gd name="connsiteX28" fmla="*/ 327293 w 1188301"/>
              <a:gd name="connsiteY28" fmla="*/ 1750187 h 2075412"/>
              <a:gd name="connsiteX29" fmla="*/ 326626 w 1188301"/>
              <a:gd name="connsiteY29" fmla="*/ 1945449 h 2075412"/>
              <a:gd name="connsiteX30" fmla="*/ 385205 w 1188301"/>
              <a:gd name="connsiteY30" fmla="*/ 2002504 h 2075412"/>
              <a:gd name="connsiteX31" fmla="*/ 799543 w 1188301"/>
              <a:gd name="connsiteY31" fmla="*/ 2001647 h 2075412"/>
              <a:gd name="connsiteX32" fmla="*/ 859836 w 1188301"/>
              <a:gd name="connsiteY32" fmla="*/ 1938401 h 2075412"/>
              <a:gd name="connsiteX33" fmla="*/ 859836 w 1188301"/>
              <a:gd name="connsiteY33" fmla="*/ 833596 h 2075412"/>
              <a:gd name="connsiteX34" fmla="*/ 966706 w 1188301"/>
              <a:gd name="connsiteY34" fmla="*/ 729107 h 2075412"/>
              <a:gd name="connsiteX35" fmla="*/ 1109486 w 1188301"/>
              <a:gd name="connsiteY35" fmla="*/ 728916 h 207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88301" h="2075412">
                <a:moveTo>
                  <a:pt x="1109486" y="728916"/>
                </a:moveTo>
                <a:cubicBezTo>
                  <a:pt x="933559" y="507555"/>
                  <a:pt x="766015" y="296767"/>
                  <a:pt x="593803" y="80073"/>
                </a:cubicBezTo>
                <a:cubicBezTo>
                  <a:pt x="423400" y="294290"/>
                  <a:pt x="255284" y="505650"/>
                  <a:pt x="77643" y="728916"/>
                </a:cubicBezTo>
                <a:cubicBezTo>
                  <a:pt x="137365" y="728916"/>
                  <a:pt x="185085" y="728821"/>
                  <a:pt x="232900" y="728916"/>
                </a:cubicBezTo>
                <a:cubicBezTo>
                  <a:pt x="315196" y="729202"/>
                  <a:pt x="327388" y="741108"/>
                  <a:pt x="327388" y="821975"/>
                </a:cubicBezTo>
                <a:cubicBezTo>
                  <a:pt x="327484" y="1064863"/>
                  <a:pt x="327388" y="1307751"/>
                  <a:pt x="327388" y="1550638"/>
                </a:cubicBezTo>
                <a:cubicBezTo>
                  <a:pt x="327388" y="1563306"/>
                  <a:pt x="331389" y="1578832"/>
                  <a:pt x="325579" y="1588071"/>
                </a:cubicBezTo>
                <a:cubicBezTo>
                  <a:pt x="317578" y="1600739"/>
                  <a:pt x="302814" y="1614551"/>
                  <a:pt x="289479" y="1616360"/>
                </a:cubicBezTo>
                <a:cubicBezTo>
                  <a:pt x="280716" y="1617503"/>
                  <a:pt x="265381" y="1600073"/>
                  <a:pt x="259951" y="1587881"/>
                </a:cubicBezTo>
                <a:cubicBezTo>
                  <a:pt x="254617" y="1575784"/>
                  <a:pt x="257856" y="1559782"/>
                  <a:pt x="257856" y="1545494"/>
                </a:cubicBezTo>
                <a:cubicBezTo>
                  <a:pt x="257761" y="1316894"/>
                  <a:pt x="257761" y="1088294"/>
                  <a:pt x="257761" y="859694"/>
                </a:cubicBezTo>
                <a:cubicBezTo>
                  <a:pt x="257761" y="841121"/>
                  <a:pt x="257761" y="822452"/>
                  <a:pt x="257761" y="799687"/>
                </a:cubicBezTo>
                <a:cubicBezTo>
                  <a:pt x="191848" y="799687"/>
                  <a:pt x="131554" y="802925"/>
                  <a:pt x="72023" y="798163"/>
                </a:cubicBezTo>
                <a:cubicBezTo>
                  <a:pt x="47258" y="796163"/>
                  <a:pt x="12111" y="782733"/>
                  <a:pt x="3253" y="764254"/>
                </a:cubicBezTo>
                <a:cubicBezTo>
                  <a:pt x="-5606" y="745680"/>
                  <a:pt x="4872" y="708342"/>
                  <a:pt x="19731" y="689292"/>
                </a:cubicBezTo>
                <a:cubicBezTo>
                  <a:pt x="191562" y="469265"/>
                  <a:pt x="365679" y="250952"/>
                  <a:pt x="539605" y="32543"/>
                </a:cubicBezTo>
                <a:cubicBezTo>
                  <a:pt x="573800" y="-10319"/>
                  <a:pt x="612567" y="-10986"/>
                  <a:pt x="646381" y="31400"/>
                </a:cubicBezTo>
                <a:cubicBezTo>
                  <a:pt x="821450" y="250952"/>
                  <a:pt x="996424" y="470503"/>
                  <a:pt x="1169399" y="691673"/>
                </a:cubicBezTo>
                <a:cubicBezTo>
                  <a:pt x="1183495" y="709771"/>
                  <a:pt x="1193973" y="746442"/>
                  <a:pt x="1184924" y="762730"/>
                </a:cubicBezTo>
                <a:cubicBezTo>
                  <a:pt x="1174351" y="781780"/>
                  <a:pt x="1141204" y="796067"/>
                  <a:pt x="1116630" y="798068"/>
                </a:cubicBezTo>
                <a:cubicBezTo>
                  <a:pt x="1056908" y="803021"/>
                  <a:pt x="996424" y="799687"/>
                  <a:pt x="929368" y="799687"/>
                </a:cubicBezTo>
                <a:cubicBezTo>
                  <a:pt x="929368" y="821309"/>
                  <a:pt x="929368" y="839787"/>
                  <a:pt x="929368" y="858170"/>
                </a:cubicBezTo>
                <a:cubicBezTo>
                  <a:pt x="929368" y="1218501"/>
                  <a:pt x="929368" y="1578832"/>
                  <a:pt x="929368" y="1939258"/>
                </a:cubicBezTo>
                <a:cubicBezTo>
                  <a:pt x="929368" y="2044223"/>
                  <a:pt x="898031" y="2075370"/>
                  <a:pt x="793161" y="2075370"/>
                </a:cubicBezTo>
                <a:cubicBezTo>
                  <a:pt x="656668" y="2075370"/>
                  <a:pt x="520079" y="2075465"/>
                  <a:pt x="383586" y="2075370"/>
                </a:cubicBezTo>
                <a:cubicBezTo>
                  <a:pt x="294241" y="2075275"/>
                  <a:pt x="258332" y="2040318"/>
                  <a:pt x="257856" y="1952688"/>
                </a:cubicBezTo>
                <a:cubicBezTo>
                  <a:pt x="257475" y="1884394"/>
                  <a:pt x="257665" y="1816195"/>
                  <a:pt x="257856" y="1747901"/>
                </a:cubicBezTo>
                <a:cubicBezTo>
                  <a:pt x="257951" y="1722183"/>
                  <a:pt x="255856" y="1692751"/>
                  <a:pt x="293575" y="1693894"/>
                </a:cubicBezTo>
                <a:cubicBezTo>
                  <a:pt x="330913" y="1695037"/>
                  <a:pt x="327293" y="1724660"/>
                  <a:pt x="327293" y="1750187"/>
                </a:cubicBezTo>
                <a:cubicBezTo>
                  <a:pt x="327388" y="1815243"/>
                  <a:pt x="329484" y="1880489"/>
                  <a:pt x="326626" y="1945449"/>
                </a:cubicBezTo>
                <a:cubicBezTo>
                  <a:pt x="324721" y="1990026"/>
                  <a:pt x="342247" y="2003171"/>
                  <a:pt x="385205" y="2002504"/>
                </a:cubicBezTo>
                <a:cubicBezTo>
                  <a:pt x="523318" y="2000504"/>
                  <a:pt x="661430" y="2001837"/>
                  <a:pt x="799543" y="2001647"/>
                </a:cubicBezTo>
                <a:cubicBezTo>
                  <a:pt x="857931" y="2001551"/>
                  <a:pt x="859836" y="1999456"/>
                  <a:pt x="859836" y="1938401"/>
                </a:cubicBezTo>
                <a:cubicBezTo>
                  <a:pt x="859931" y="1570164"/>
                  <a:pt x="859836" y="1201833"/>
                  <a:pt x="859836" y="833596"/>
                </a:cubicBezTo>
                <a:cubicBezTo>
                  <a:pt x="859836" y="736060"/>
                  <a:pt x="866884" y="729202"/>
                  <a:pt x="966706" y="729107"/>
                </a:cubicBezTo>
                <a:cubicBezTo>
                  <a:pt x="1009283" y="728916"/>
                  <a:pt x="1051860" y="728916"/>
                  <a:pt x="1109486" y="728916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72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3FEEB-1BDB-8FBF-0DB0-1F70A5A02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3F144CE0-FCC0-22FE-E8C1-3A338CE01A3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43B6DD7-9D89-60EF-2C53-7DDA63AC428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6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ACEE4428-752B-75C5-C87D-25AFAE20709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3388A291-2D3B-63B7-A1EF-2BC4BBBDE654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0744"/>
                <a:chOff x="0" y="0"/>
                <a:chExt cx="12192000" cy="6850744"/>
              </a:xfrm>
            </p:grpSpPr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2FE586AC-564B-7C8C-9691-F589F4C09298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C2A9580A-4DBE-2119-3B6A-085AEC1914FA}"/>
                    </a:ext>
                  </a:extLst>
                </p:cNvPr>
                <p:cNvCxnSpPr/>
                <p:nvPr/>
              </p:nvCxnSpPr>
              <p:spPr>
                <a:xfrm>
                  <a:off x="0" y="62279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F2415B8A-DEB0-334F-F709-ADDAD98677FC}"/>
                    </a:ext>
                  </a:extLst>
                </p:cNvPr>
                <p:cNvCxnSpPr/>
                <p:nvPr/>
              </p:nvCxnSpPr>
              <p:spPr>
                <a:xfrm>
                  <a:off x="0" y="124559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61DAF48C-FE34-30EC-45B2-AC15D7C739A0}"/>
                    </a:ext>
                  </a:extLst>
                </p:cNvPr>
                <p:cNvCxnSpPr/>
                <p:nvPr/>
              </p:nvCxnSpPr>
              <p:spPr>
                <a:xfrm>
                  <a:off x="0" y="186838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CCBCF659-2924-295E-C2DD-3F5E11358ECC}"/>
                    </a:ext>
                  </a:extLst>
                </p:cNvPr>
                <p:cNvCxnSpPr/>
                <p:nvPr/>
              </p:nvCxnSpPr>
              <p:spPr>
                <a:xfrm>
                  <a:off x="0" y="249118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7EBEF09C-7978-E91E-BAC1-ECDF9F6E4155}"/>
                    </a:ext>
                  </a:extLst>
                </p:cNvPr>
                <p:cNvCxnSpPr/>
                <p:nvPr/>
              </p:nvCxnSpPr>
              <p:spPr>
                <a:xfrm>
                  <a:off x="0" y="311397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072657F8-D07E-48CD-32A7-E213EDB8B0B2}"/>
                    </a:ext>
                  </a:extLst>
                </p:cNvPr>
                <p:cNvCxnSpPr/>
                <p:nvPr/>
              </p:nvCxnSpPr>
              <p:spPr>
                <a:xfrm>
                  <a:off x="0" y="373677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7C476FFD-7CF3-F2DD-0FC6-866932723478}"/>
                    </a:ext>
                  </a:extLst>
                </p:cNvPr>
                <p:cNvCxnSpPr/>
                <p:nvPr/>
              </p:nvCxnSpPr>
              <p:spPr>
                <a:xfrm>
                  <a:off x="0" y="435956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5708F005-68A9-E277-C8A6-31619B308B41}"/>
                    </a:ext>
                  </a:extLst>
                </p:cNvPr>
                <p:cNvCxnSpPr/>
                <p:nvPr/>
              </p:nvCxnSpPr>
              <p:spPr>
                <a:xfrm>
                  <a:off x="0" y="498236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42F30380-8DA3-C63F-326D-2134B06974E5}"/>
                    </a:ext>
                  </a:extLst>
                </p:cNvPr>
                <p:cNvCxnSpPr/>
                <p:nvPr/>
              </p:nvCxnSpPr>
              <p:spPr>
                <a:xfrm>
                  <a:off x="0" y="560515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6288234C-F202-44AD-3750-C56C44CE8907}"/>
                    </a:ext>
                  </a:extLst>
                </p:cNvPr>
                <p:cNvCxnSpPr/>
                <p:nvPr/>
              </p:nvCxnSpPr>
              <p:spPr>
                <a:xfrm>
                  <a:off x="0" y="622795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77F9EFDF-ADAC-23FB-E9FF-F3AAD317C268}"/>
                    </a:ext>
                  </a:extLst>
                </p:cNvPr>
                <p:cNvCxnSpPr/>
                <p:nvPr/>
              </p:nvCxnSpPr>
              <p:spPr>
                <a:xfrm>
                  <a:off x="0" y="6850744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58F38C67-F3D9-F961-3FD5-6B417A742F1D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7D360807-405B-B762-E553-E13428E981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B9ED9069-DAAE-5541-A426-FCB2104A21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CE0EFEF3-8CA0-4792-C472-FC92A78189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8336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4E8F2CC6-9843-58DE-307B-909F6A26F0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2505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64B3746C-C00A-B1F2-6CB6-4B3F6C882B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6673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B03CDD19-7A71-CCEB-705C-F8317AED9D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0842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37DFCD3A-B764-89E9-DA0E-97E8FF1AA8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5010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406AEFDF-BD65-F2D9-4CE4-E0BB9C9683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9178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835C33E1-6D57-61C9-84A8-3C6AD26F53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3347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3D926AB5-73BF-0619-F65D-448520659E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515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238860B7-9777-E87F-F516-C9EA7B49ED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70D9D41E-B7F7-659B-6277-C4E1DCEACC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5852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085D335B-B428-80D4-6A99-A6C19F6163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0020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3D101A32-2247-EFDD-78A0-631AD3B789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34189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FA8CF088-68AF-6C4A-0BED-00DEB336FE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98357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7E50214B-C157-7515-2E2F-F3E0DD319C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526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8EE3399A-2AC4-9261-69EA-302666DF65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6694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DDEAA2FF-331C-7D52-5298-D129066C2C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90862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A17D11FB-6927-21A8-CF97-D2685C9820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5031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C0218503-2CD3-8CE0-73AA-1F7F4C9E61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19200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B4FD3534-E131-882C-AD3C-D57BE828DC6B}"/>
              </a:ext>
            </a:extLst>
          </p:cNvPr>
          <p:cNvSpPr/>
          <p:nvPr/>
        </p:nvSpPr>
        <p:spPr>
          <a:xfrm>
            <a:off x="9603398" y="0"/>
            <a:ext cx="2588602" cy="5895569"/>
          </a:xfrm>
          <a:custGeom>
            <a:avLst/>
            <a:gdLst>
              <a:gd name="connsiteX0" fmla="*/ 1270967 w 2588602"/>
              <a:gd name="connsiteY0" fmla="*/ 0 h 5895569"/>
              <a:gd name="connsiteX1" fmla="*/ 2588602 w 2588602"/>
              <a:gd name="connsiteY1" fmla="*/ 0 h 5895569"/>
              <a:gd name="connsiteX2" fmla="*/ 2588602 w 2588602"/>
              <a:gd name="connsiteY2" fmla="*/ 5895569 h 5895569"/>
              <a:gd name="connsiteX3" fmla="*/ 2518413 w 2588602"/>
              <a:gd name="connsiteY3" fmla="*/ 5879369 h 5895569"/>
              <a:gd name="connsiteX4" fmla="*/ 0 w 2588602"/>
              <a:gd name="connsiteY4" fmla="*/ 2627566 h 5895569"/>
              <a:gd name="connsiteX5" fmla="*/ 1221821 w 2588602"/>
              <a:gd name="connsiteY5" fmla="*/ 36751 h 58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8602" h="5895569">
                <a:moveTo>
                  <a:pt x="1270967" y="0"/>
                </a:moveTo>
                <a:lnTo>
                  <a:pt x="2588602" y="0"/>
                </a:lnTo>
                <a:lnTo>
                  <a:pt x="2588602" y="5895569"/>
                </a:lnTo>
                <a:lnTo>
                  <a:pt x="2518413" y="5879369"/>
                </a:lnTo>
                <a:cubicBezTo>
                  <a:pt x="1070154" y="5506748"/>
                  <a:pt x="0" y="4192131"/>
                  <a:pt x="0" y="2627566"/>
                </a:cubicBezTo>
                <a:cubicBezTo>
                  <a:pt x="0" y="1584523"/>
                  <a:pt x="475624" y="652567"/>
                  <a:pt x="1221821" y="36751"/>
                </a:cubicBezTo>
                <a:close/>
              </a:path>
            </a:pathLst>
          </a:cu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B7CB074-5ECB-D4B9-B58C-5325B00335D6}"/>
              </a:ext>
            </a:extLst>
          </p:cNvPr>
          <p:cNvSpPr/>
          <p:nvPr/>
        </p:nvSpPr>
        <p:spPr>
          <a:xfrm>
            <a:off x="0" y="6794500"/>
            <a:ext cx="12192000" cy="63500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49" name="Rectangle 1">
            <a:extLst>
              <a:ext uri="{FF2B5EF4-FFF2-40B4-BE49-F238E27FC236}">
                <a16:creationId xmlns:a16="http://schemas.microsoft.com/office/drawing/2014/main" id="{0EAED614-8AF7-3437-9432-964BFECC0555}"/>
              </a:ext>
            </a:extLst>
          </p:cNvPr>
          <p:cNvSpPr/>
          <p:nvPr/>
        </p:nvSpPr>
        <p:spPr>
          <a:xfrm>
            <a:off x="304601" y="3258186"/>
            <a:ext cx="108543" cy="2346968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9ABA5B-4F0A-A342-F52B-97AD954CECFC}"/>
              </a:ext>
            </a:extLst>
          </p:cNvPr>
          <p:cNvSpPr txBox="1"/>
          <p:nvPr/>
        </p:nvSpPr>
        <p:spPr>
          <a:xfrm>
            <a:off x="508002" y="3186545"/>
            <a:ext cx="87902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AI-POWERED AD COPY: </a:t>
            </a:r>
          </a:p>
          <a:p>
            <a:r>
              <a:rPr lang="en-US" sz="4000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WRITING ADS THAT CONVERT WITHOUT LOSING THE HUMAN TOUCH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D8B9EE-5214-7516-406A-2C2FE97F9F45}"/>
              </a:ext>
            </a:extLst>
          </p:cNvPr>
          <p:cNvSpPr txBox="1"/>
          <p:nvPr/>
        </p:nvSpPr>
        <p:spPr>
          <a:xfrm>
            <a:off x="574802" y="5202099"/>
            <a:ext cx="7146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none" strike="noStrike" dirty="0">
                <a:solidFill>
                  <a:srgbClr val="9C339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Mastering the Art of Human-AI Collaboration in PPC</a:t>
            </a:r>
          </a:p>
        </p:txBody>
      </p:sp>
      <p:pic>
        <p:nvPicPr>
          <p:cNvPr id="13" name="Picture 2" descr="Digital Marketing - Pooler Digital">
            <a:extLst>
              <a:ext uri="{FF2B5EF4-FFF2-40B4-BE49-F238E27FC236}">
                <a16:creationId xmlns:a16="http://schemas.microsoft.com/office/drawing/2014/main" id="{F4151E7C-AB3B-F123-3FCD-5E0ED88CFC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8" t="33772" r="21048" b="28591"/>
          <a:stretch/>
        </p:blipFill>
        <p:spPr bwMode="auto">
          <a:xfrm>
            <a:off x="289709" y="1497930"/>
            <a:ext cx="2252097" cy="14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991A51-17D0-0597-B349-FC1A273415B6}"/>
              </a:ext>
            </a:extLst>
          </p:cNvPr>
          <p:cNvSpPr txBox="1"/>
          <p:nvPr/>
        </p:nvSpPr>
        <p:spPr>
          <a:xfrm>
            <a:off x="641683" y="5992326"/>
            <a:ext cx="376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Dii Pooler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B5D000A-41DF-91B6-F1F8-0D6D355EEF23}"/>
              </a:ext>
            </a:extLst>
          </p:cNvPr>
          <p:cNvCxnSpPr/>
          <p:nvPr/>
        </p:nvCxnSpPr>
        <p:spPr>
          <a:xfrm>
            <a:off x="763571" y="6504495"/>
            <a:ext cx="970961" cy="0"/>
          </a:xfrm>
          <a:prstGeom prst="line">
            <a:avLst/>
          </a:prstGeom>
          <a:ln>
            <a:solidFill>
              <a:srgbClr val="9C33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E9EDC50-3D4A-AE2C-874F-C3F212672EEB}"/>
              </a:ext>
            </a:extLst>
          </p:cNvPr>
          <p:cNvCxnSpPr/>
          <p:nvPr/>
        </p:nvCxnSpPr>
        <p:spPr>
          <a:xfrm>
            <a:off x="6573043" y="6504495"/>
            <a:ext cx="970961" cy="0"/>
          </a:xfrm>
          <a:prstGeom prst="line">
            <a:avLst/>
          </a:prstGeom>
          <a:ln>
            <a:solidFill>
              <a:srgbClr val="9C33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14BFA3EB-48CD-6CB9-A820-A25F2BDD7E0C}"/>
              </a:ext>
            </a:extLst>
          </p:cNvPr>
          <p:cNvSpPr/>
          <p:nvPr/>
        </p:nvSpPr>
        <p:spPr>
          <a:xfrm>
            <a:off x="3970218" y="0"/>
            <a:ext cx="8221782" cy="3591769"/>
          </a:xfrm>
          <a:custGeom>
            <a:avLst/>
            <a:gdLst>
              <a:gd name="connsiteX0" fmla="*/ 0 w 8221782"/>
              <a:gd name="connsiteY0" fmla="*/ 0 h 3591769"/>
              <a:gd name="connsiteX1" fmla="*/ 8221782 w 8221782"/>
              <a:gd name="connsiteY1" fmla="*/ 0 h 3591769"/>
              <a:gd name="connsiteX2" fmla="*/ 8221782 w 8221782"/>
              <a:gd name="connsiteY2" fmla="*/ 2884945 h 3591769"/>
              <a:gd name="connsiteX3" fmla="*/ 7975233 w 8221782"/>
              <a:gd name="connsiteY3" fmla="*/ 3011220 h 3591769"/>
              <a:gd name="connsiteX4" fmla="*/ 5422855 w 8221782"/>
              <a:gd name="connsiteY4" fmla="*/ 3591769 h 3591769"/>
              <a:gd name="connsiteX5" fmla="*/ 116129 w 8221782"/>
              <a:gd name="connsiteY5" fmla="*/ 256871 h 3591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1782" h="3591769">
                <a:moveTo>
                  <a:pt x="0" y="0"/>
                </a:moveTo>
                <a:lnTo>
                  <a:pt x="8221782" y="0"/>
                </a:lnTo>
                <a:lnTo>
                  <a:pt x="8221782" y="2884945"/>
                </a:lnTo>
                <a:lnTo>
                  <a:pt x="7975233" y="3011220"/>
                </a:lnTo>
                <a:cubicBezTo>
                  <a:pt x="7203100" y="3383271"/>
                  <a:pt x="6337326" y="3591769"/>
                  <a:pt x="5422855" y="3591769"/>
                </a:cubicBezTo>
                <a:cubicBezTo>
                  <a:pt x="3085874" y="3591769"/>
                  <a:pt x="1066927" y="2230099"/>
                  <a:pt x="116129" y="256871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0EE9AB4A-AE95-A5E8-CCEA-9CFC76865879}"/>
              </a:ext>
            </a:extLst>
          </p:cNvPr>
          <p:cNvSpPr/>
          <p:nvPr/>
        </p:nvSpPr>
        <p:spPr>
          <a:xfrm>
            <a:off x="3814132" y="1"/>
            <a:ext cx="8377869" cy="3736771"/>
          </a:xfrm>
          <a:custGeom>
            <a:avLst/>
            <a:gdLst>
              <a:gd name="connsiteX0" fmla="*/ 0 w 8377869"/>
              <a:gd name="connsiteY0" fmla="*/ 0 h 3736771"/>
              <a:gd name="connsiteX1" fmla="*/ 8377869 w 8377869"/>
              <a:gd name="connsiteY1" fmla="*/ 0 h 3736771"/>
              <a:gd name="connsiteX2" fmla="*/ 8377869 w 8377869"/>
              <a:gd name="connsiteY2" fmla="*/ 3047845 h 3736771"/>
              <a:gd name="connsiteX3" fmla="*/ 8194184 w 8377869"/>
              <a:gd name="connsiteY3" fmla="*/ 3141923 h 3736771"/>
              <a:gd name="connsiteX4" fmla="*/ 5578942 w 8377869"/>
              <a:gd name="connsiteY4" fmla="*/ 3736771 h 3736771"/>
              <a:gd name="connsiteX5" fmla="*/ 20711 w 8377869"/>
              <a:gd name="connsiteY5" fmla="*/ 52528 h 373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77869" h="3736771">
                <a:moveTo>
                  <a:pt x="0" y="0"/>
                </a:moveTo>
                <a:lnTo>
                  <a:pt x="8377869" y="0"/>
                </a:lnTo>
                <a:lnTo>
                  <a:pt x="8377869" y="3047845"/>
                </a:lnTo>
                <a:lnTo>
                  <a:pt x="8194184" y="3141923"/>
                </a:lnTo>
                <a:cubicBezTo>
                  <a:pt x="7403034" y="3523138"/>
                  <a:pt x="6515936" y="3736771"/>
                  <a:pt x="5578942" y="3736771"/>
                </a:cubicBezTo>
                <a:cubicBezTo>
                  <a:pt x="3080291" y="3736771"/>
                  <a:pt x="936460" y="2217603"/>
                  <a:pt x="20711" y="52528"/>
                </a:cubicBezTo>
                <a:close/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3020E242-1873-D9E9-5B41-047EB0F22844}"/>
              </a:ext>
            </a:extLst>
          </p:cNvPr>
          <p:cNvSpPr/>
          <p:nvPr/>
        </p:nvSpPr>
        <p:spPr>
          <a:xfrm>
            <a:off x="4332982" y="1119782"/>
            <a:ext cx="984228" cy="984228"/>
          </a:xfrm>
          <a:prstGeom prst="ellipse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47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E0081-9109-1EDA-C36A-1C8D13000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38B0D37-9EA5-312C-552E-254866C2890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3F3505E-9E05-F918-4A36-1DEC3173C090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4EB2B1A-BF9F-2CF5-6895-88F2503E529D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rgbClr val="F6F5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ptos Display" panose="020B00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A33D28A-D6D9-60BB-BEFF-41861E19BC25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BA8C3228-347E-C2CD-006E-925B4CA39AE9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6850744"/>
                  <a:chOff x="0" y="0"/>
                  <a:chExt cx="12192000" cy="6850744"/>
                </a:xfrm>
              </p:grpSpPr>
              <p:cxnSp>
                <p:nvCxnSpPr>
                  <p:cNvPr id="11" name="Straight Connector 10">
                    <a:extLst>
                      <a:ext uri="{FF2B5EF4-FFF2-40B4-BE49-F238E27FC236}">
                        <a16:creationId xmlns:a16="http://schemas.microsoft.com/office/drawing/2014/main" id="{3ABB053C-761D-E81B-2513-B998317E42B6}"/>
                      </a:ext>
                    </a:extLst>
                  </p:cNvPr>
                  <p:cNvCxnSpPr/>
                  <p:nvPr/>
                </p:nvCxnSpPr>
                <p:spPr>
                  <a:xfrm>
                    <a:off x="0" y="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>
                    <a:extLst>
                      <a:ext uri="{FF2B5EF4-FFF2-40B4-BE49-F238E27FC236}">
                        <a16:creationId xmlns:a16="http://schemas.microsoft.com/office/drawing/2014/main" id="{A988E774-F8AC-EDE1-8F1B-313DA1E42F9C}"/>
                      </a:ext>
                    </a:extLst>
                  </p:cNvPr>
                  <p:cNvCxnSpPr/>
                  <p:nvPr/>
                </p:nvCxnSpPr>
                <p:spPr>
                  <a:xfrm>
                    <a:off x="0" y="62279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>
                    <a:extLst>
                      <a:ext uri="{FF2B5EF4-FFF2-40B4-BE49-F238E27FC236}">
                        <a16:creationId xmlns:a16="http://schemas.microsoft.com/office/drawing/2014/main" id="{F026FB42-BC6B-5207-41D6-6D2D4554CE72}"/>
                      </a:ext>
                    </a:extLst>
                  </p:cNvPr>
                  <p:cNvCxnSpPr/>
                  <p:nvPr/>
                </p:nvCxnSpPr>
                <p:spPr>
                  <a:xfrm>
                    <a:off x="0" y="124559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DF2EF5B2-1790-322C-B385-DBB6331C08EB}"/>
                      </a:ext>
                    </a:extLst>
                  </p:cNvPr>
                  <p:cNvCxnSpPr/>
                  <p:nvPr/>
                </p:nvCxnSpPr>
                <p:spPr>
                  <a:xfrm>
                    <a:off x="0" y="186838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44897C5A-8B26-EEA5-84BB-FB22C6C3AA0E}"/>
                      </a:ext>
                    </a:extLst>
                  </p:cNvPr>
                  <p:cNvCxnSpPr/>
                  <p:nvPr/>
                </p:nvCxnSpPr>
                <p:spPr>
                  <a:xfrm>
                    <a:off x="0" y="249118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3FCAE611-FAF0-4624-2E29-9716BB3D352F}"/>
                      </a:ext>
                    </a:extLst>
                  </p:cNvPr>
                  <p:cNvCxnSpPr/>
                  <p:nvPr/>
                </p:nvCxnSpPr>
                <p:spPr>
                  <a:xfrm>
                    <a:off x="0" y="311397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2D7B029C-3596-82D4-AA42-4FA9F5E0A23C}"/>
                      </a:ext>
                    </a:extLst>
                  </p:cNvPr>
                  <p:cNvCxnSpPr/>
                  <p:nvPr/>
                </p:nvCxnSpPr>
                <p:spPr>
                  <a:xfrm>
                    <a:off x="0" y="373677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F31C31EC-E43E-3058-4838-21D097010A23}"/>
                      </a:ext>
                    </a:extLst>
                  </p:cNvPr>
                  <p:cNvCxnSpPr/>
                  <p:nvPr/>
                </p:nvCxnSpPr>
                <p:spPr>
                  <a:xfrm>
                    <a:off x="0" y="435956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F2DB8EA1-4C8D-CFEB-E1A2-044632A4A898}"/>
                      </a:ext>
                    </a:extLst>
                  </p:cNvPr>
                  <p:cNvCxnSpPr/>
                  <p:nvPr/>
                </p:nvCxnSpPr>
                <p:spPr>
                  <a:xfrm>
                    <a:off x="0" y="498236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901CB0D4-9F4A-8FCD-B8A5-828749F19D1C}"/>
                      </a:ext>
                    </a:extLst>
                  </p:cNvPr>
                  <p:cNvCxnSpPr/>
                  <p:nvPr/>
                </p:nvCxnSpPr>
                <p:spPr>
                  <a:xfrm>
                    <a:off x="0" y="560515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C22EB3FB-A313-5E49-0B3D-8E480DD16FE3}"/>
                      </a:ext>
                    </a:extLst>
                  </p:cNvPr>
                  <p:cNvCxnSpPr/>
                  <p:nvPr/>
                </p:nvCxnSpPr>
                <p:spPr>
                  <a:xfrm>
                    <a:off x="0" y="622795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7B2518ED-58C4-D667-949A-1F22FAD158E2}"/>
                      </a:ext>
                    </a:extLst>
                  </p:cNvPr>
                  <p:cNvCxnSpPr/>
                  <p:nvPr/>
                </p:nvCxnSpPr>
                <p:spPr>
                  <a:xfrm>
                    <a:off x="0" y="6850744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AB974830-273D-92EB-759F-33D9F7D34D6D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6858000"/>
                  <a:chOff x="0" y="0"/>
                  <a:chExt cx="12192000" cy="6858000"/>
                </a:xfrm>
              </p:grpSpPr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3DF88A36-48C6-76E0-1B7E-2F56B93AAB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9346AE14-F8AA-83BD-053A-4BE05B8375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41684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4AA27694-1B75-7194-3DE0-88900A92D1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83368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076AB72E-BDA4-616C-4ECB-EAD50AE275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25052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0B1A9798-F456-1DD6-B79B-34A5317557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566736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C2E2E72B-F33A-FDAF-6690-1B5BBC46035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20842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336DB689-083A-DD90-6864-78974CA7C7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850104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4A08CA1F-2AE5-3D4F-ADA7-81DDEBE562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491788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0C1391CA-8BC8-9D38-2FAF-00922603D1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33472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D8AC086D-C6FD-80D0-CB30-7DB823A72E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775156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7A95196D-FB0E-02E1-C303-C4C960D3AC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41684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687A7522-B2B6-45B8-5DAB-6F655171EB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058524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D2D03F42-B870-4BF5-C368-22E9CFBFD2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700208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515DF48F-6856-279C-D9BD-A3B46896B4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341892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4E8D5291-D5C2-A4D6-AA93-DFAE2648EF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983576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E1D77749-DAA1-AFE8-FC7E-C556FCF0DC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62526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4FC88133-1D9F-705B-0427-637D38CCF2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266944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D2AEBCA6-2910-E52E-ABEC-DF9CCECB61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908628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C7B05D65-BDDD-4425-141C-FF1F30615E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1550312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C9E59181-009C-18E1-699A-93F0BF1F59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19200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038" name="Rectangle 1037">
              <a:extLst>
                <a:ext uri="{FF2B5EF4-FFF2-40B4-BE49-F238E27FC236}">
                  <a16:creationId xmlns:a16="http://schemas.microsoft.com/office/drawing/2014/main" id="{2EC8506A-5099-AD81-DE7F-67C5C916F11E}"/>
                </a:ext>
              </a:extLst>
            </p:cNvPr>
            <p:cNvSpPr/>
            <p:nvPr/>
          </p:nvSpPr>
          <p:spPr>
            <a:xfrm>
              <a:off x="0" y="6794500"/>
              <a:ext cx="12192000" cy="63500"/>
            </a:xfrm>
            <a:prstGeom prst="rect">
              <a:avLst/>
            </a:prstGeom>
            <a:solidFill>
              <a:srgbClr val="9C33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FEE862F-2772-B486-68D9-F73E2E046C1A}"/>
                </a:ext>
              </a:extLst>
            </p:cNvPr>
            <p:cNvGrpSpPr/>
            <p:nvPr/>
          </p:nvGrpSpPr>
          <p:grpSpPr>
            <a:xfrm>
              <a:off x="419100" y="107731"/>
              <a:ext cx="11638642" cy="773612"/>
              <a:chOff x="419100" y="175947"/>
              <a:chExt cx="11638642" cy="773612"/>
            </a:xfrm>
          </p:grpSpPr>
          <p:pic>
            <p:nvPicPr>
              <p:cNvPr id="52" name="Picture 2" descr="Digital Marketing - Pooler Digital">
                <a:extLst>
                  <a:ext uri="{FF2B5EF4-FFF2-40B4-BE49-F238E27FC236}">
                    <a16:creationId xmlns:a16="http://schemas.microsoft.com/office/drawing/2014/main" id="{AB6CA803-8575-1DC1-648B-9166B2563C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48" t="33772" r="21048" b="28591"/>
              <a:stretch/>
            </p:blipFill>
            <p:spPr bwMode="auto">
              <a:xfrm>
                <a:off x="10867571" y="175947"/>
                <a:ext cx="1190171" cy="7736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9F4739A-B682-1B4F-8CE8-E478A3062714}"/>
                  </a:ext>
                </a:extLst>
              </p:cNvPr>
              <p:cNvSpPr txBox="1"/>
              <p:nvPr/>
            </p:nvSpPr>
            <p:spPr>
              <a:xfrm>
                <a:off x="419100" y="270366"/>
                <a:ext cx="103051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0" u="none" strike="noStrike">
                    <a:solidFill>
                      <a:srgbClr val="000000"/>
                    </a:solidFill>
                    <a:effectLst/>
                    <a:latin typeface="Aptos Display" panose="020B0004020202020204" pitchFamily="34" charset="0"/>
                    <a:cs typeface="Arial" panose="020B0604020202020204" pitchFamily="34" charset="0"/>
                  </a:rPr>
                  <a:t>PUTTING PROMPT ENGINEERING INTO PRACTICE</a:t>
                </a: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E3803E0-25F7-C1D1-616F-7C2A6AA41A4B}"/>
                </a:ext>
              </a:extLst>
            </p:cNvPr>
            <p:cNvSpPr/>
            <p:nvPr/>
          </p:nvSpPr>
          <p:spPr>
            <a:xfrm>
              <a:off x="0" y="299229"/>
              <a:ext cx="326186" cy="476103"/>
            </a:xfrm>
            <a:prstGeom prst="rect">
              <a:avLst/>
            </a:prstGeom>
            <a:solidFill>
              <a:srgbClr val="9C33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1E9ADF2-F8DF-F7A9-A1C5-3B834131C875}"/>
              </a:ext>
            </a:extLst>
          </p:cNvPr>
          <p:cNvGrpSpPr/>
          <p:nvPr/>
        </p:nvGrpSpPr>
        <p:grpSpPr>
          <a:xfrm>
            <a:off x="2460877" y="1045527"/>
            <a:ext cx="10676004" cy="5613769"/>
            <a:chOff x="-580570" y="1665295"/>
            <a:chExt cx="7608620" cy="4000845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518C657-4C79-597C-5C82-5DB18C62D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977"/>
            <a:stretch/>
          </p:blipFill>
          <p:spPr>
            <a:xfrm>
              <a:off x="-580570" y="1665295"/>
              <a:ext cx="7608620" cy="4000845"/>
            </a:xfrm>
            <a:custGeom>
              <a:avLst/>
              <a:gdLst>
                <a:gd name="connsiteX0" fmla="*/ 0 w 7746124"/>
                <a:gd name="connsiteY0" fmla="*/ 0 h 4965700"/>
                <a:gd name="connsiteX1" fmla="*/ 7746124 w 7746124"/>
                <a:gd name="connsiteY1" fmla="*/ 0 h 4965700"/>
                <a:gd name="connsiteX2" fmla="*/ 7746124 w 7746124"/>
                <a:gd name="connsiteY2" fmla="*/ 4965700 h 4965700"/>
                <a:gd name="connsiteX3" fmla="*/ 0 w 7746124"/>
                <a:gd name="connsiteY3" fmla="*/ 4965700 h 496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46124" h="4965700">
                  <a:moveTo>
                    <a:pt x="0" y="0"/>
                  </a:moveTo>
                  <a:lnTo>
                    <a:pt x="7746124" y="0"/>
                  </a:lnTo>
                  <a:lnTo>
                    <a:pt x="7746124" y="4965700"/>
                  </a:lnTo>
                  <a:lnTo>
                    <a:pt x="0" y="4965700"/>
                  </a:lnTo>
                  <a:close/>
                </a:path>
              </a:pathLst>
            </a:custGeom>
            <a:effectLst/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BF324CF-3AD7-80C5-322B-561E89F9D105}"/>
                </a:ext>
              </a:extLst>
            </p:cNvPr>
            <p:cNvSpPr/>
            <p:nvPr/>
          </p:nvSpPr>
          <p:spPr>
            <a:xfrm>
              <a:off x="480469" y="1896531"/>
              <a:ext cx="5586536" cy="31424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5AF1E80-09AF-7F3E-E72D-18A91A4401E7}"/>
              </a:ext>
            </a:extLst>
          </p:cNvPr>
          <p:cNvSpPr/>
          <p:nvPr/>
        </p:nvSpPr>
        <p:spPr>
          <a:xfrm>
            <a:off x="4373036" y="5191177"/>
            <a:ext cx="7127493" cy="44402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  <a:latin typeface="Aptos Display" panose="020B0004020202020204" pitchFamily="34" charset="0"/>
              </a:rPr>
              <a:t>Message AI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7357B7-1BAB-4208-57E3-412859C93433}"/>
              </a:ext>
            </a:extLst>
          </p:cNvPr>
          <p:cNvSpPr/>
          <p:nvPr/>
        </p:nvSpPr>
        <p:spPr>
          <a:xfrm>
            <a:off x="11108757" y="5249035"/>
            <a:ext cx="328307" cy="32830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FF41799B-0FC0-674D-9427-082DC86031D4}"/>
              </a:ext>
            </a:extLst>
          </p:cNvPr>
          <p:cNvSpPr/>
          <p:nvPr/>
        </p:nvSpPr>
        <p:spPr>
          <a:xfrm>
            <a:off x="6673876" y="1583259"/>
            <a:ext cx="4826653" cy="3035016"/>
          </a:xfrm>
          <a:prstGeom prst="roundRect">
            <a:avLst>
              <a:gd name="adj" fmla="val 939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"Act as a Facebook Ads expert with 10 years of experience who utilizes ad copy writing best practices from [source 1], [source 2], and [source 3] to attract [target customer] who'd be interested in completing a lead form for [product] for [business]. This customer's pain points are usually [pain points], and we solve them by [solution]. The ad copy needs to be [x] characters long. Please provide 10 unique variations."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3882A63-0298-97A8-6E99-1C6E01D8E0AD}"/>
              </a:ext>
            </a:extLst>
          </p:cNvPr>
          <p:cNvSpPr/>
          <p:nvPr/>
        </p:nvSpPr>
        <p:spPr>
          <a:xfrm>
            <a:off x="4373036" y="4709941"/>
            <a:ext cx="334865" cy="334865"/>
          </a:xfrm>
          <a:prstGeom prst="ellipse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7E75CE-57A3-E514-9ACE-75386A545CB0}"/>
              </a:ext>
            </a:extLst>
          </p:cNvPr>
          <p:cNvGrpSpPr/>
          <p:nvPr/>
        </p:nvGrpSpPr>
        <p:grpSpPr>
          <a:xfrm>
            <a:off x="436218" y="1071478"/>
            <a:ext cx="2772203" cy="1007539"/>
            <a:chOff x="436214" y="1258960"/>
            <a:chExt cx="2772203" cy="832786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319402E7-16BB-5ED3-FF04-6003466F663A}"/>
                </a:ext>
              </a:extLst>
            </p:cNvPr>
            <p:cNvSpPr/>
            <p:nvPr/>
          </p:nvSpPr>
          <p:spPr>
            <a:xfrm>
              <a:off x="436214" y="1258960"/>
              <a:ext cx="2772203" cy="832786"/>
            </a:xfrm>
            <a:prstGeom prst="roundRect">
              <a:avLst>
                <a:gd name="adj" fmla="val 13400"/>
              </a:avLst>
            </a:prstGeom>
            <a:solidFill>
              <a:srgbClr val="9C3390"/>
            </a:solidFill>
            <a:ln>
              <a:gradFill flip="none" rotWithShape="1">
                <a:gsLst>
                  <a:gs pos="0">
                    <a:schemeClr val="bg1"/>
                  </a:gs>
                  <a:gs pos="100000">
                    <a:srgbClr val="9C339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A83A30A-9745-F566-3906-426609A4D60E}"/>
                </a:ext>
              </a:extLst>
            </p:cNvPr>
            <p:cNvSpPr txBox="1"/>
            <p:nvPr/>
          </p:nvSpPr>
          <p:spPr>
            <a:xfrm>
              <a:off x="535825" y="1321410"/>
              <a:ext cx="2629932" cy="686864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en-US" sz="2400" b="1" i="0" u="none" strike="noStrike" dirty="0">
                  <a:solidFill>
                    <a:schemeClr val="bg1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Well Researched Material</a:t>
              </a:r>
            </a:p>
          </p:txBody>
        </p:sp>
      </p:grp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E07CFB81-60C5-FC0B-3DEA-7AAF6CEF0FD0}"/>
              </a:ext>
            </a:extLst>
          </p:cNvPr>
          <p:cNvSpPr/>
          <p:nvPr/>
        </p:nvSpPr>
        <p:spPr>
          <a:xfrm>
            <a:off x="4764812" y="4703739"/>
            <a:ext cx="4826653" cy="334866"/>
          </a:xfrm>
          <a:prstGeom prst="roundRect">
            <a:avLst>
              <a:gd name="adj" fmla="val 939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 Display" panose="020B0004020202020204" pitchFamily="34" charset="0"/>
              </a:rPr>
              <a:t>…</a:t>
            </a:r>
          </a:p>
        </p:txBody>
      </p:sp>
      <p:grpSp>
        <p:nvGrpSpPr>
          <p:cNvPr id="85" name="Graphic 82">
            <a:extLst>
              <a:ext uri="{FF2B5EF4-FFF2-40B4-BE49-F238E27FC236}">
                <a16:creationId xmlns:a16="http://schemas.microsoft.com/office/drawing/2014/main" id="{2FB6E177-A082-DFA3-73D7-17AF1E9639FD}"/>
              </a:ext>
            </a:extLst>
          </p:cNvPr>
          <p:cNvGrpSpPr/>
          <p:nvPr/>
        </p:nvGrpSpPr>
        <p:grpSpPr>
          <a:xfrm>
            <a:off x="4418379" y="4786373"/>
            <a:ext cx="243820" cy="174016"/>
            <a:chOff x="5029157" y="1171454"/>
            <a:chExt cx="2135927" cy="1524421"/>
          </a:xfrm>
          <a:solidFill>
            <a:schemeClr val="bg1"/>
          </a:solidFill>
        </p:grpSpPr>
        <p:sp>
          <p:nvSpPr>
            <p:cNvPr id="86" name="Graphic 82">
              <a:extLst>
                <a:ext uri="{FF2B5EF4-FFF2-40B4-BE49-F238E27FC236}">
                  <a16:creationId xmlns:a16="http://schemas.microsoft.com/office/drawing/2014/main" id="{FFD96053-5573-2256-F6C3-47214A0A0BC2}"/>
                </a:ext>
              </a:extLst>
            </p:cNvPr>
            <p:cNvSpPr/>
            <p:nvPr/>
          </p:nvSpPr>
          <p:spPr>
            <a:xfrm>
              <a:off x="5029157" y="1171454"/>
              <a:ext cx="2135927" cy="1524421"/>
            </a:xfrm>
            <a:custGeom>
              <a:avLst/>
              <a:gdLst>
                <a:gd name="connsiteX0" fmla="*/ 203211 w 2135927"/>
                <a:gd name="connsiteY0" fmla="*/ 1334764 h 1524421"/>
                <a:gd name="connsiteX1" fmla="*/ 180636 w 2135927"/>
                <a:gd name="connsiteY1" fmla="*/ 1350861 h 1524421"/>
                <a:gd name="connsiteX2" fmla="*/ 63860 w 2135927"/>
                <a:gd name="connsiteY2" fmla="*/ 1359434 h 1524421"/>
                <a:gd name="connsiteX3" fmla="*/ 1376 w 2135927"/>
                <a:gd name="connsiteY3" fmla="*/ 1259897 h 1524421"/>
                <a:gd name="connsiteX4" fmla="*/ 3376 w 2135927"/>
                <a:gd name="connsiteY4" fmla="*/ 950525 h 1524421"/>
                <a:gd name="connsiteX5" fmla="*/ 50334 w 2135927"/>
                <a:gd name="connsiteY5" fmla="*/ 862800 h 1524421"/>
                <a:gd name="connsiteX6" fmla="*/ 77957 w 2135927"/>
                <a:gd name="connsiteY6" fmla="*/ 809174 h 1524421"/>
                <a:gd name="connsiteX7" fmla="*/ 76242 w 2135927"/>
                <a:gd name="connsiteY7" fmla="*/ 256724 h 1524421"/>
                <a:gd name="connsiteX8" fmla="*/ 50430 w 2135927"/>
                <a:gd name="connsiteY8" fmla="*/ 208813 h 1524421"/>
                <a:gd name="connsiteX9" fmla="*/ 31761 w 2135927"/>
                <a:gd name="connsiteY9" fmla="*/ 37840 h 1524421"/>
                <a:gd name="connsiteX10" fmla="*/ 199972 w 2135927"/>
                <a:gd name="connsiteY10" fmla="*/ 38792 h 1524421"/>
                <a:gd name="connsiteX11" fmla="*/ 179208 w 2135927"/>
                <a:gd name="connsiteY11" fmla="*/ 209671 h 1524421"/>
                <a:gd name="connsiteX12" fmla="*/ 154443 w 2135927"/>
                <a:gd name="connsiteY12" fmla="*/ 258058 h 1524421"/>
                <a:gd name="connsiteX13" fmla="*/ 152633 w 2135927"/>
                <a:gd name="connsiteY13" fmla="*/ 805650 h 1524421"/>
                <a:gd name="connsiteX14" fmla="*/ 191590 w 2135927"/>
                <a:gd name="connsiteY14" fmla="*/ 863276 h 1524421"/>
                <a:gd name="connsiteX15" fmla="*/ 1124945 w 2135927"/>
                <a:gd name="connsiteY15" fmla="*/ 233864 h 1524421"/>
                <a:gd name="connsiteX16" fmla="*/ 1942380 w 2135927"/>
                <a:gd name="connsiteY16" fmla="*/ 862990 h 1524421"/>
                <a:gd name="connsiteX17" fmla="*/ 1983338 w 2135927"/>
                <a:gd name="connsiteY17" fmla="*/ 805555 h 1524421"/>
                <a:gd name="connsiteX18" fmla="*/ 1983052 w 2135927"/>
                <a:gd name="connsiteY18" fmla="*/ 262725 h 1524421"/>
                <a:gd name="connsiteX19" fmla="*/ 1954287 w 2135927"/>
                <a:gd name="connsiteY19" fmla="*/ 204908 h 1524421"/>
                <a:gd name="connsiteX20" fmla="*/ 1936189 w 2135927"/>
                <a:gd name="connsiteY20" fmla="*/ 38697 h 1524421"/>
                <a:gd name="connsiteX21" fmla="*/ 2104401 w 2135927"/>
                <a:gd name="connsiteY21" fmla="*/ 37744 h 1524421"/>
                <a:gd name="connsiteX22" fmla="*/ 2087922 w 2135927"/>
                <a:gd name="connsiteY22" fmla="*/ 204146 h 1524421"/>
                <a:gd name="connsiteX23" fmla="*/ 2058109 w 2135927"/>
                <a:gd name="connsiteY23" fmla="*/ 266249 h 1524421"/>
                <a:gd name="connsiteX24" fmla="*/ 2058300 w 2135927"/>
                <a:gd name="connsiteY24" fmla="*/ 804316 h 1524421"/>
                <a:gd name="connsiteX25" fmla="*/ 2085351 w 2135927"/>
                <a:gd name="connsiteY25" fmla="*/ 863086 h 1524421"/>
                <a:gd name="connsiteX26" fmla="*/ 2132690 w 2135927"/>
                <a:gd name="connsiteY26" fmla="*/ 960050 h 1524421"/>
                <a:gd name="connsiteX27" fmla="*/ 2135262 w 2135927"/>
                <a:gd name="connsiteY27" fmla="*/ 1245610 h 1524421"/>
                <a:gd name="connsiteX28" fmla="*/ 2071920 w 2135927"/>
                <a:gd name="connsiteY28" fmla="*/ 1359243 h 1524421"/>
                <a:gd name="connsiteX29" fmla="*/ 1944000 w 2135927"/>
                <a:gd name="connsiteY29" fmla="*/ 1341622 h 1524421"/>
                <a:gd name="connsiteX30" fmla="*/ 1930093 w 2135927"/>
                <a:gd name="connsiteY30" fmla="*/ 1334764 h 1524421"/>
                <a:gd name="connsiteX31" fmla="*/ 1660250 w 2135927"/>
                <a:gd name="connsiteY31" fmla="*/ 1519358 h 1524421"/>
                <a:gd name="connsiteX32" fmla="*/ 1589289 w 2135927"/>
                <a:gd name="connsiteY32" fmla="*/ 1524216 h 1524421"/>
                <a:gd name="connsiteX33" fmla="*/ 594117 w 2135927"/>
                <a:gd name="connsiteY33" fmla="*/ 1524406 h 1524421"/>
                <a:gd name="connsiteX34" fmla="*/ 203211 w 2135927"/>
                <a:gd name="connsiteY34" fmla="*/ 1334764 h 1524421"/>
                <a:gd name="connsiteX35" fmla="*/ 1067795 w 2135927"/>
                <a:gd name="connsiteY35" fmla="*/ 1448683 h 1524421"/>
                <a:gd name="connsiteX36" fmla="*/ 1596051 w 2135927"/>
                <a:gd name="connsiteY36" fmla="*/ 1448588 h 1524421"/>
                <a:gd name="connsiteX37" fmla="*/ 1897899 w 2135927"/>
                <a:gd name="connsiteY37" fmla="*/ 1199509 h 1524421"/>
                <a:gd name="connsiteX38" fmla="*/ 1886278 w 2135927"/>
                <a:gd name="connsiteY38" fmla="*/ 969194 h 1524421"/>
                <a:gd name="connsiteX39" fmla="*/ 921872 w 2135927"/>
                <a:gd name="connsiteY39" fmla="*/ 317779 h 1524421"/>
                <a:gd name="connsiteX40" fmla="*/ 231119 w 2135927"/>
                <a:gd name="connsiteY40" fmla="*/ 1076160 h 1524421"/>
                <a:gd name="connsiteX41" fmla="*/ 568209 w 2135927"/>
                <a:gd name="connsiteY41" fmla="*/ 1450493 h 1524421"/>
                <a:gd name="connsiteX42" fmla="*/ 1067795 w 2135927"/>
                <a:gd name="connsiteY42" fmla="*/ 1448683 h 1524421"/>
                <a:gd name="connsiteX43" fmla="*/ 77195 w 2135927"/>
                <a:gd name="connsiteY43" fmla="*/ 1101306 h 1524421"/>
                <a:gd name="connsiteX44" fmla="*/ 78814 w 2135927"/>
                <a:gd name="connsiteY44" fmla="*/ 1248372 h 1524421"/>
                <a:gd name="connsiteX45" fmla="*/ 113390 w 2135927"/>
                <a:gd name="connsiteY45" fmla="*/ 1295616 h 1524421"/>
                <a:gd name="connsiteX46" fmla="*/ 151680 w 2135927"/>
                <a:gd name="connsiteY46" fmla="*/ 1247515 h 1524421"/>
                <a:gd name="connsiteX47" fmla="*/ 151871 w 2135927"/>
                <a:gd name="connsiteY47" fmla="*/ 962812 h 1524421"/>
                <a:gd name="connsiteX48" fmla="*/ 117200 w 2135927"/>
                <a:gd name="connsiteY48" fmla="*/ 915664 h 1524421"/>
                <a:gd name="connsiteX49" fmla="*/ 79005 w 2135927"/>
                <a:gd name="connsiteY49" fmla="*/ 963956 h 1524421"/>
                <a:gd name="connsiteX50" fmla="*/ 77195 w 2135927"/>
                <a:gd name="connsiteY50" fmla="*/ 1101306 h 1524421"/>
                <a:gd name="connsiteX51" fmla="*/ 2058966 w 2135927"/>
                <a:gd name="connsiteY51" fmla="*/ 1107497 h 1524421"/>
                <a:gd name="connsiteX52" fmla="*/ 2057157 w 2135927"/>
                <a:gd name="connsiteY52" fmla="*/ 965289 h 1524421"/>
                <a:gd name="connsiteX53" fmla="*/ 2020295 w 2135927"/>
                <a:gd name="connsiteY53" fmla="*/ 915568 h 1524421"/>
                <a:gd name="connsiteX54" fmla="*/ 1984195 w 2135927"/>
                <a:gd name="connsiteY54" fmla="*/ 966051 h 1524421"/>
                <a:gd name="connsiteX55" fmla="*/ 1984195 w 2135927"/>
                <a:gd name="connsiteY55" fmla="*/ 1245991 h 1524421"/>
                <a:gd name="connsiteX56" fmla="*/ 2021057 w 2135927"/>
                <a:gd name="connsiteY56" fmla="*/ 1295616 h 1524421"/>
                <a:gd name="connsiteX57" fmla="*/ 2057157 w 2135927"/>
                <a:gd name="connsiteY57" fmla="*/ 1245038 h 1524421"/>
                <a:gd name="connsiteX58" fmla="*/ 2058966 w 2135927"/>
                <a:gd name="connsiteY58" fmla="*/ 1107497 h 1524421"/>
                <a:gd name="connsiteX59" fmla="*/ 114723 w 2135927"/>
                <a:gd name="connsiteY59" fmla="*/ 167380 h 1524421"/>
                <a:gd name="connsiteX60" fmla="*/ 150633 w 2135927"/>
                <a:gd name="connsiteY60" fmla="*/ 117945 h 1524421"/>
                <a:gd name="connsiteX61" fmla="*/ 115962 w 2135927"/>
                <a:gd name="connsiteY61" fmla="*/ 77083 h 1524421"/>
                <a:gd name="connsiteX62" fmla="*/ 80243 w 2135927"/>
                <a:gd name="connsiteY62" fmla="*/ 117088 h 1524421"/>
                <a:gd name="connsiteX63" fmla="*/ 114723 w 2135927"/>
                <a:gd name="connsiteY63" fmla="*/ 167380 h 1524421"/>
                <a:gd name="connsiteX64" fmla="*/ 2073444 w 2135927"/>
                <a:gd name="connsiteY64" fmla="*/ 114040 h 1524421"/>
                <a:gd name="connsiteX65" fmla="*/ 2023057 w 2135927"/>
                <a:gd name="connsiteY65" fmla="*/ 79464 h 1524421"/>
                <a:gd name="connsiteX66" fmla="*/ 1983147 w 2135927"/>
                <a:gd name="connsiteY66" fmla="*/ 115183 h 1524421"/>
                <a:gd name="connsiteX67" fmla="*/ 2024010 w 2135927"/>
                <a:gd name="connsiteY67" fmla="*/ 149949 h 1524421"/>
                <a:gd name="connsiteX68" fmla="*/ 2073444 w 2135927"/>
                <a:gd name="connsiteY68" fmla="*/ 114040 h 1524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135927" h="1524421">
                  <a:moveTo>
                    <a:pt x="203211" y="1334764"/>
                  </a:moveTo>
                  <a:cubicBezTo>
                    <a:pt x="195781" y="1340098"/>
                    <a:pt x="188352" y="1345718"/>
                    <a:pt x="180636" y="1350861"/>
                  </a:cubicBezTo>
                  <a:cubicBezTo>
                    <a:pt x="143394" y="1376293"/>
                    <a:pt x="103674" y="1380769"/>
                    <a:pt x="63860" y="1359434"/>
                  </a:cubicBezTo>
                  <a:cubicBezTo>
                    <a:pt x="24903" y="1338669"/>
                    <a:pt x="1566" y="1305427"/>
                    <a:pt x="1376" y="1259897"/>
                  </a:cubicBezTo>
                  <a:cubicBezTo>
                    <a:pt x="804" y="1156742"/>
                    <a:pt x="-2339" y="1053300"/>
                    <a:pt x="3376" y="950525"/>
                  </a:cubicBezTo>
                  <a:cubicBezTo>
                    <a:pt x="5091" y="920045"/>
                    <a:pt x="28046" y="886422"/>
                    <a:pt x="50334" y="862800"/>
                  </a:cubicBezTo>
                  <a:cubicBezTo>
                    <a:pt x="66336" y="845750"/>
                    <a:pt x="78052" y="834225"/>
                    <a:pt x="77957" y="809174"/>
                  </a:cubicBezTo>
                  <a:cubicBezTo>
                    <a:pt x="76909" y="625056"/>
                    <a:pt x="78052" y="440842"/>
                    <a:pt x="76242" y="256724"/>
                  </a:cubicBezTo>
                  <a:cubicBezTo>
                    <a:pt x="76052" y="240436"/>
                    <a:pt x="63669" y="219672"/>
                    <a:pt x="50430" y="208813"/>
                  </a:cubicBezTo>
                  <a:cubicBezTo>
                    <a:pt x="-6911" y="161665"/>
                    <a:pt x="-16055" y="89370"/>
                    <a:pt x="31761" y="37840"/>
                  </a:cubicBezTo>
                  <a:cubicBezTo>
                    <a:pt x="78814" y="-12833"/>
                    <a:pt x="153585" y="-12357"/>
                    <a:pt x="199972" y="38792"/>
                  </a:cubicBezTo>
                  <a:cubicBezTo>
                    <a:pt x="247121" y="90989"/>
                    <a:pt x="237215" y="161760"/>
                    <a:pt x="179208" y="209671"/>
                  </a:cubicBezTo>
                  <a:cubicBezTo>
                    <a:pt x="166158" y="220434"/>
                    <a:pt x="154633" y="241579"/>
                    <a:pt x="154443" y="258058"/>
                  </a:cubicBezTo>
                  <a:cubicBezTo>
                    <a:pt x="152728" y="440557"/>
                    <a:pt x="154062" y="623151"/>
                    <a:pt x="152633" y="805650"/>
                  </a:cubicBezTo>
                  <a:cubicBezTo>
                    <a:pt x="152347" y="837083"/>
                    <a:pt x="160158" y="856990"/>
                    <a:pt x="191590" y="863276"/>
                  </a:cubicBezTo>
                  <a:cubicBezTo>
                    <a:pt x="362850" y="445319"/>
                    <a:pt x="666983" y="209575"/>
                    <a:pt x="1124945" y="233864"/>
                  </a:cubicBezTo>
                  <a:cubicBezTo>
                    <a:pt x="1529091" y="255295"/>
                    <a:pt x="1795124" y="487134"/>
                    <a:pt x="1942380" y="862990"/>
                  </a:cubicBezTo>
                  <a:cubicBezTo>
                    <a:pt x="1974289" y="858228"/>
                    <a:pt x="1983624" y="839178"/>
                    <a:pt x="1983338" y="805555"/>
                  </a:cubicBezTo>
                  <a:cubicBezTo>
                    <a:pt x="1981909" y="624580"/>
                    <a:pt x="1982290" y="443605"/>
                    <a:pt x="1983052" y="262725"/>
                  </a:cubicBezTo>
                  <a:cubicBezTo>
                    <a:pt x="1983147" y="237103"/>
                    <a:pt x="1977337" y="221196"/>
                    <a:pt x="1954287" y="204908"/>
                  </a:cubicBezTo>
                  <a:cubicBezTo>
                    <a:pt x="1896089" y="163855"/>
                    <a:pt x="1890088" y="89465"/>
                    <a:pt x="1936189" y="38697"/>
                  </a:cubicBezTo>
                  <a:cubicBezTo>
                    <a:pt x="1982671" y="-12548"/>
                    <a:pt x="2057442" y="-12929"/>
                    <a:pt x="2104401" y="37744"/>
                  </a:cubicBezTo>
                  <a:cubicBezTo>
                    <a:pt x="2151073" y="88132"/>
                    <a:pt x="2145739" y="162617"/>
                    <a:pt x="2087922" y="204146"/>
                  </a:cubicBezTo>
                  <a:cubicBezTo>
                    <a:pt x="2063729" y="221482"/>
                    <a:pt x="2057919" y="238912"/>
                    <a:pt x="2058109" y="266249"/>
                  </a:cubicBezTo>
                  <a:cubicBezTo>
                    <a:pt x="2059157" y="445605"/>
                    <a:pt x="2058966" y="624961"/>
                    <a:pt x="2058300" y="804316"/>
                  </a:cubicBezTo>
                  <a:cubicBezTo>
                    <a:pt x="2058204" y="829653"/>
                    <a:pt x="2067158" y="844036"/>
                    <a:pt x="2085351" y="863086"/>
                  </a:cubicBezTo>
                  <a:cubicBezTo>
                    <a:pt x="2109354" y="888232"/>
                    <a:pt x="2130499" y="926237"/>
                    <a:pt x="2132690" y="960050"/>
                  </a:cubicBezTo>
                  <a:cubicBezTo>
                    <a:pt x="2138976" y="1054919"/>
                    <a:pt x="2133928" y="1150360"/>
                    <a:pt x="2135262" y="1245610"/>
                  </a:cubicBezTo>
                  <a:cubicBezTo>
                    <a:pt x="2135929" y="1296664"/>
                    <a:pt x="2116593" y="1335811"/>
                    <a:pt x="2071920" y="1359243"/>
                  </a:cubicBezTo>
                  <a:cubicBezTo>
                    <a:pt x="2026391" y="1383151"/>
                    <a:pt x="1983052" y="1374673"/>
                    <a:pt x="1944000" y="1341622"/>
                  </a:cubicBezTo>
                  <a:cubicBezTo>
                    <a:pt x="1940571" y="1338764"/>
                    <a:pt x="1935808" y="1337526"/>
                    <a:pt x="1930093" y="1334764"/>
                  </a:cubicBezTo>
                  <a:cubicBezTo>
                    <a:pt x="1866561" y="1435062"/>
                    <a:pt x="1778550" y="1500023"/>
                    <a:pt x="1660250" y="1519358"/>
                  </a:cubicBezTo>
                  <a:cubicBezTo>
                    <a:pt x="1636914" y="1523168"/>
                    <a:pt x="1612911" y="1524121"/>
                    <a:pt x="1589289" y="1524216"/>
                  </a:cubicBezTo>
                  <a:cubicBezTo>
                    <a:pt x="1257533" y="1524502"/>
                    <a:pt x="925777" y="1524406"/>
                    <a:pt x="594117" y="1524406"/>
                  </a:cubicBezTo>
                  <a:cubicBezTo>
                    <a:pt x="397521" y="1524692"/>
                    <a:pt x="324178" y="1489259"/>
                    <a:pt x="203211" y="1334764"/>
                  </a:cubicBezTo>
                  <a:close/>
                  <a:moveTo>
                    <a:pt x="1067795" y="1448683"/>
                  </a:moveTo>
                  <a:cubicBezTo>
                    <a:pt x="1243912" y="1448683"/>
                    <a:pt x="1419934" y="1449159"/>
                    <a:pt x="1596051" y="1448588"/>
                  </a:cubicBezTo>
                  <a:cubicBezTo>
                    <a:pt x="1749499" y="1448111"/>
                    <a:pt x="1874658" y="1351528"/>
                    <a:pt x="1897899" y="1199509"/>
                  </a:cubicBezTo>
                  <a:cubicBezTo>
                    <a:pt x="1909329" y="1124928"/>
                    <a:pt x="1900661" y="1044251"/>
                    <a:pt x="1886278" y="969194"/>
                  </a:cubicBezTo>
                  <a:cubicBezTo>
                    <a:pt x="1802744" y="533902"/>
                    <a:pt x="1355831" y="233864"/>
                    <a:pt x="921872" y="317779"/>
                  </a:cubicBezTo>
                  <a:cubicBezTo>
                    <a:pt x="541062" y="391408"/>
                    <a:pt x="272362" y="688397"/>
                    <a:pt x="231119" y="1076160"/>
                  </a:cubicBezTo>
                  <a:cubicBezTo>
                    <a:pt x="204544" y="1325620"/>
                    <a:pt x="386757" y="1459160"/>
                    <a:pt x="568209" y="1450493"/>
                  </a:cubicBezTo>
                  <a:cubicBezTo>
                    <a:pt x="734325" y="1442396"/>
                    <a:pt x="901203" y="1448683"/>
                    <a:pt x="1067795" y="1448683"/>
                  </a:cubicBezTo>
                  <a:close/>
                  <a:moveTo>
                    <a:pt x="77195" y="1101306"/>
                  </a:moveTo>
                  <a:cubicBezTo>
                    <a:pt x="77195" y="1150360"/>
                    <a:pt x="74147" y="1199699"/>
                    <a:pt x="78814" y="1248372"/>
                  </a:cubicBezTo>
                  <a:cubicBezTo>
                    <a:pt x="80433" y="1265136"/>
                    <a:pt x="101293" y="1279995"/>
                    <a:pt x="113390" y="1295616"/>
                  </a:cubicBezTo>
                  <a:cubicBezTo>
                    <a:pt x="126725" y="1279614"/>
                    <a:pt x="151014" y="1263993"/>
                    <a:pt x="151680" y="1247515"/>
                  </a:cubicBezTo>
                  <a:cubicBezTo>
                    <a:pt x="155395" y="1152741"/>
                    <a:pt x="155205" y="1057586"/>
                    <a:pt x="151871" y="962812"/>
                  </a:cubicBezTo>
                  <a:cubicBezTo>
                    <a:pt x="151299" y="946715"/>
                    <a:pt x="129297" y="931380"/>
                    <a:pt x="117200" y="915664"/>
                  </a:cubicBezTo>
                  <a:cubicBezTo>
                    <a:pt x="103865" y="931666"/>
                    <a:pt x="81100" y="946620"/>
                    <a:pt x="79005" y="963956"/>
                  </a:cubicBezTo>
                  <a:cubicBezTo>
                    <a:pt x="73575" y="1009104"/>
                    <a:pt x="77195" y="1055396"/>
                    <a:pt x="77195" y="1101306"/>
                  </a:cubicBezTo>
                  <a:close/>
                  <a:moveTo>
                    <a:pt x="2058966" y="1107497"/>
                  </a:moveTo>
                  <a:cubicBezTo>
                    <a:pt x="2058966" y="1060063"/>
                    <a:pt x="2062395" y="1012152"/>
                    <a:pt x="2057157" y="965289"/>
                  </a:cubicBezTo>
                  <a:cubicBezTo>
                    <a:pt x="2055156" y="947572"/>
                    <a:pt x="2033154" y="932047"/>
                    <a:pt x="2020295" y="915568"/>
                  </a:cubicBezTo>
                  <a:cubicBezTo>
                    <a:pt x="2007722" y="932333"/>
                    <a:pt x="1984862" y="948811"/>
                    <a:pt x="1984195" y="966051"/>
                  </a:cubicBezTo>
                  <a:cubicBezTo>
                    <a:pt x="1980576" y="1059301"/>
                    <a:pt x="1980576" y="1152836"/>
                    <a:pt x="1984195" y="1245991"/>
                  </a:cubicBezTo>
                  <a:cubicBezTo>
                    <a:pt x="1984862" y="1262945"/>
                    <a:pt x="2008198" y="1279138"/>
                    <a:pt x="2021057" y="1295616"/>
                  </a:cubicBezTo>
                  <a:cubicBezTo>
                    <a:pt x="2033630" y="1278852"/>
                    <a:pt x="2055061" y="1263040"/>
                    <a:pt x="2057157" y="1245038"/>
                  </a:cubicBezTo>
                  <a:cubicBezTo>
                    <a:pt x="2062491" y="1199699"/>
                    <a:pt x="2058966" y="1153408"/>
                    <a:pt x="2058966" y="1107497"/>
                  </a:cubicBezTo>
                  <a:close/>
                  <a:moveTo>
                    <a:pt x="114723" y="167380"/>
                  </a:moveTo>
                  <a:cubicBezTo>
                    <a:pt x="132249" y="144615"/>
                    <a:pt x="152442" y="129470"/>
                    <a:pt x="150633" y="117945"/>
                  </a:cubicBezTo>
                  <a:cubicBezTo>
                    <a:pt x="148156" y="102800"/>
                    <a:pt x="128344" y="90513"/>
                    <a:pt x="115962" y="77083"/>
                  </a:cubicBezTo>
                  <a:cubicBezTo>
                    <a:pt x="103293" y="90227"/>
                    <a:pt x="83196" y="101943"/>
                    <a:pt x="80243" y="117088"/>
                  </a:cubicBezTo>
                  <a:cubicBezTo>
                    <a:pt x="77957" y="128327"/>
                    <a:pt x="97674" y="143948"/>
                    <a:pt x="114723" y="167380"/>
                  </a:cubicBezTo>
                  <a:close/>
                  <a:moveTo>
                    <a:pt x="2073444" y="114040"/>
                  </a:moveTo>
                  <a:cubicBezTo>
                    <a:pt x="2050203" y="97085"/>
                    <a:pt x="2034582" y="77368"/>
                    <a:pt x="2023057" y="79464"/>
                  </a:cubicBezTo>
                  <a:cubicBezTo>
                    <a:pt x="2008008" y="82321"/>
                    <a:pt x="1996292" y="102419"/>
                    <a:pt x="1983147" y="115183"/>
                  </a:cubicBezTo>
                  <a:cubicBezTo>
                    <a:pt x="1996673" y="127565"/>
                    <a:pt x="2008865" y="147377"/>
                    <a:pt x="2024010" y="149949"/>
                  </a:cubicBezTo>
                  <a:cubicBezTo>
                    <a:pt x="2035344" y="151854"/>
                    <a:pt x="2050489" y="131661"/>
                    <a:pt x="2073444" y="1140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Graphic 82">
              <a:extLst>
                <a:ext uri="{FF2B5EF4-FFF2-40B4-BE49-F238E27FC236}">
                  <a16:creationId xmlns:a16="http://schemas.microsoft.com/office/drawing/2014/main" id="{6F1619BD-95EE-6826-55F1-388F9492912B}"/>
                </a:ext>
              </a:extLst>
            </p:cNvPr>
            <p:cNvSpPr/>
            <p:nvPr/>
          </p:nvSpPr>
          <p:spPr>
            <a:xfrm>
              <a:off x="5487634" y="1857648"/>
              <a:ext cx="1219108" cy="533789"/>
            </a:xfrm>
            <a:custGeom>
              <a:avLst/>
              <a:gdLst>
                <a:gd name="connsiteX0" fmla="*/ 606270 w 1219108"/>
                <a:gd name="connsiteY0" fmla="*/ 533603 h 533789"/>
                <a:gd name="connsiteX1" fmla="*/ 273181 w 1219108"/>
                <a:gd name="connsiteY1" fmla="*/ 533508 h 533789"/>
                <a:gd name="connsiteX2" fmla="*/ 4 w 1219108"/>
                <a:gd name="connsiteY2" fmla="*/ 264808 h 533789"/>
                <a:gd name="connsiteX3" fmla="*/ 272704 w 1219108"/>
                <a:gd name="connsiteY3" fmla="*/ 394 h 533789"/>
                <a:gd name="connsiteX4" fmla="*/ 948313 w 1219108"/>
                <a:gd name="connsiteY4" fmla="*/ 394 h 533789"/>
                <a:gd name="connsiteX5" fmla="*/ 1219108 w 1219108"/>
                <a:gd name="connsiteY5" fmla="*/ 266713 h 533789"/>
                <a:gd name="connsiteX6" fmla="*/ 948789 w 1219108"/>
                <a:gd name="connsiteY6" fmla="*/ 533508 h 533789"/>
                <a:gd name="connsiteX7" fmla="*/ 606270 w 1219108"/>
                <a:gd name="connsiteY7" fmla="*/ 533603 h 533789"/>
                <a:gd name="connsiteX8" fmla="*/ 614366 w 1219108"/>
                <a:gd name="connsiteY8" fmla="*/ 76308 h 533789"/>
                <a:gd name="connsiteX9" fmla="*/ 276514 w 1219108"/>
                <a:gd name="connsiteY9" fmla="*/ 76403 h 533789"/>
                <a:gd name="connsiteX10" fmla="*/ 76013 w 1219108"/>
                <a:gd name="connsiteY10" fmla="*/ 266903 h 533789"/>
                <a:gd name="connsiteX11" fmla="*/ 276419 w 1219108"/>
                <a:gd name="connsiteY11" fmla="*/ 457498 h 533789"/>
                <a:gd name="connsiteX12" fmla="*/ 942693 w 1219108"/>
                <a:gd name="connsiteY12" fmla="*/ 457498 h 533789"/>
                <a:gd name="connsiteX13" fmla="*/ 1143194 w 1219108"/>
                <a:gd name="connsiteY13" fmla="*/ 266998 h 533789"/>
                <a:gd name="connsiteX14" fmla="*/ 942788 w 1219108"/>
                <a:gd name="connsiteY14" fmla="*/ 76403 h 533789"/>
                <a:gd name="connsiteX15" fmla="*/ 614366 w 1219108"/>
                <a:gd name="connsiteY15" fmla="*/ 76308 h 53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108" h="533789">
                  <a:moveTo>
                    <a:pt x="606270" y="533603"/>
                  </a:moveTo>
                  <a:cubicBezTo>
                    <a:pt x="495208" y="533603"/>
                    <a:pt x="384242" y="533984"/>
                    <a:pt x="273181" y="533508"/>
                  </a:cubicBezTo>
                  <a:cubicBezTo>
                    <a:pt x="118114" y="532937"/>
                    <a:pt x="-758" y="415684"/>
                    <a:pt x="4" y="264808"/>
                  </a:cubicBezTo>
                  <a:cubicBezTo>
                    <a:pt x="766" y="116789"/>
                    <a:pt x="119923" y="775"/>
                    <a:pt x="272704" y="394"/>
                  </a:cubicBezTo>
                  <a:cubicBezTo>
                    <a:pt x="497875" y="-83"/>
                    <a:pt x="723142" y="-178"/>
                    <a:pt x="948313" y="394"/>
                  </a:cubicBezTo>
                  <a:cubicBezTo>
                    <a:pt x="1100427" y="775"/>
                    <a:pt x="1219013" y="118123"/>
                    <a:pt x="1219108" y="266713"/>
                  </a:cubicBezTo>
                  <a:cubicBezTo>
                    <a:pt x="1219204" y="415398"/>
                    <a:pt x="1100713" y="532651"/>
                    <a:pt x="948789" y="533508"/>
                  </a:cubicBezTo>
                  <a:cubicBezTo>
                    <a:pt x="834679" y="534080"/>
                    <a:pt x="720475" y="533603"/>
                    <a:pt x="606270" y="533603"/>
                  </a:cubicBezTo>
                  <a:close/>
                  <a:moveTo>
                    <a:pt x="614366" y="76308"/>
                  </a:moveTo>
                  <a:cubicBezTo>
                    <a:pt x="501781" y="76308"/>
                    <a:pt x="389100" y="75927"/>
                    <a:pt x="276514" y="76403"/>
                  </a:cubicBezTo>
                  <a:cubicBezTo>
                    <a:pt x="161167" y="76975"/>
                    <a:pt x="76108" y="158223"/>
                    <a:pt x="76013" y="266903"/>
                  </a:cubicBezTo>
                  <a:cubicBezTo>
                    <a:pt x="76013" y="375583"/>
                    <a:pt x="161071" y="457213"/>
                    <a:pt x="276419" y="457498"/>
                  </a:cubicBezTo>
                  <a:cubicBezTo>
                    <a:pt x="498542" y="457975"/>
                    <a:pt x="720570" y="457975"/>
                    <a:pt x="942693" y="457498"/>
                  </a:cubicBezTo>
                  <a:cubicBezTo>
                    <a:pt x="1058136" y="457213"/>
                    <a:pt x="1143099" y="375679"/>
                    <a:pt x="1143194" y="266998"/>
                  </a:cubicBezTo>
                  <a:cubicBezTo>
                    <a:pt x="1143194" y="158318"/>
                    <a:pt x="1058231" y="76975"/>
                    <a:pt x="942788" y="76403"/>
                  </a:cubicBezTo>
                  <a:cubicBezTo>
                    <a:pt x="833346" y="75832"/>
                    <a:pt x="723904" y="76308"/>
                    <a:pt x="614366" y="763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Graphic 82">
              <a:extLst>
                <a:ext uri="{FF2B5EF4-FFF2-40B4-BE49-F238E27FC236}">
                  <a16:creationId xmlns:a16="http://schemas.microsoft.com/office/drawing/2014/main" id="{2D745069-3B54-60A6-2A1B-0BB7DD4E49D3}"/>
                </a:ext>
              </a:extLst>
            </p:cNvPr>
            <p:cNvSpPr/>
            <p:nvPr/>
          </p:nvSpPr>
          <p:spPr>
            <a:xfrm>
              <a:off x="5716420" y="2010327"/>
              <a:ext cx="228231" cy="228333"/>
            </a:xfrm>
            <a:custGeom>
              <a:avLst/>
              <a:gdLst>
                <a:gd name="connsiteX0" fmla="*/ 228227 w 228231"/>
                <a:gd name="connsiteY0" fmla="*/ 113080 h 228333"/>
                <a:gd name="connsiteX1" fmla="*/ 114023 w 228231"/>
                <a:gd name="connsiteY1" fmla="*/ 228333 h 228333"/>
                <a:gd name="connsiteX2" fmla="*/ 8 w 228231"/>
                <a:gd name="connsiteY2" fmla="*/ 112890 h 228333"/>
                <a:gd name="connsiteX3" fmla="*/ 111832 w 228231"/>
                <a:gd name="connsiteY3" fmla="*/ 19 h 228333"/>
                <a:gd name="connsiteX4" fmla="*/ 228227 w 228231"/>
                <a:gd name="connsiteY4" fmla="*/ 113080 h 228333"/>
                <a:gd name="connsiteX5" fmla="*/ 115832 w 228231"/>
                <a:gd name="connsiteY5" fmla="*/ 168802 h 228333"/>
                <a:gd name="connsiteX6" fmla="*/ 149360 w 228231"/>
                <a:gd name="connsiteY6" fmla="*/ 114985 h 228333"/>
                <a:gd name="connsiteX7" fmla="*/ 111927 w 228231"/>
                <a:gd name="connsiteY7" fmla="*/ 76600 h 228333"/>
                <a:gd name="connsiteX8" fmla="*/ 78971 w 228231"/>
                <a:gd name="connsiteY8" fmla="*/ 114128 h 228333"/>
                <a:gd name="connsiteX9" fmla="*/ 115832 w 228231"/>
                <a:gd name="connsiteY9" fmla="*/ 168802 h 228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231" h="228333">
                  <a:moveTo>
                    <a:pt x="228227" y="113080"/>
                  </a:moveTo>
                  <a:cubicBezTo>
                    <a:pt x="228799" y="175660"/>
                    <a:pt x="176602" y="228428"/>
                    <a:pt x="114023" y="228333"/>
                  </a:cubicBezTo>
                  <a:cubicBezTo>
                    <a:pt x="51348" y="228333"/>
                    <a:pt x="-754" y="175564"/>
                    <a:pt x="8" y="112890"/>
                  </a:cubicBezTo>
                  <a:cubicBezTo>
                    <a:pt x="675" y="52025"/>
                    <a:pt x="50967" y="1162"/>
                    <a:pt x="111832" y="19"/>
                  </a:cubicBezTo>
                  <a:cubicBezTo>
                    <a:pt x="174506" y="-1124"/>
                    <a:pt x="227561" y="50406"/>
                    <a:pt x="228227" y="113080"/>
                  </a:cubicBezTo>
                  <a:close/>
                  <a:moveTo>
                    <a:pt x="115832" y="168802"/>
                  </a:moveTo>
                  <a:cubicBezTo>
                    <a:pt x="132977" y="142798"/>
                    <a:pt x="152027" y="126320"/>
                    <a:pt x="149360" y="114985"/>
                  </a:cubicBezTo>
                  <a:cubicBezTo>
                    <a:pt x="145836" y="100126"/>
                    <a:pt x="125167" y="89268"/>
                    <a:pt x="111927" y="76600"/>
                  </a:cubicBezTo>
                  <a:cubicBezTo>
                    <a:pt x="100116" y="89077"/>
                    <a:pt x="78875" y="101650"/>
                    <a:pt x="78971" y="114128"/>
                  </a:cubicBezTo>
                  <a:cubicBezTo>
                    <a:pt x="78971" y="128797"/>
                    <a:pt x="97449" y="143370"/>
                    <a:pt x="115832" y="1688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Graphic 82">
              <a:extLst>
                <a:ext uri="{FF2B5EF4-FFF2-40B4-BE49-F238E27FC236}">
                  <a16:creationId xmlns:a16="http://schemas.microsoft.com/office/drawing/2014/main" id="{B2F56DD8-ADBC-CA45-588F-80276D0586CF}"/>
                </a:ext>
              </a:extLst>
            </p:cNvPr>
            <p:cNvSpPr/>
            <p:nvPr/>
          </p:nvSpPr>
          <p:spPr>
            <a:xfrm>
              <a:off x="6249795" y="2010379"/>
              <a:ext cx="228347" cy="228387"/>
            </a:xfrm>
            <a:custGeom>
              <a:avLst/>
              <a:gdLst>
                <a:gd name="connsiteX0" fmla="*/ 112428 w 228347"/>
                <a:gd name="connsiteY0" fmla="*/ 228377 h 228387"/>
                <a:gd name="connsiteX1" fmla="*/ 33 w 228347"/>
                <a:gd name="connsiteY1" fmla="*/ 111315 h 228387"/>
                <a:gd name="connsiteX2" fmla="*/ 118238 w 228347"/>
                <a:gd name="connsiteY2" fmla="*/ 63 h 228387"/>
                <a:gd name="connsiteX3" fmla="*/ 228347 w 228347"/>
                <a:gd name="connsiteY3" fmla="*/ 114744 h 228387"/>
                <a:gd name="connsiteX4" fmla="*/ 112428 w 228347"/>
                <a:gd name="connsiteY4" fmla="*/ 228377 h 228387"/>
                <a:gd name="connsiteX5" fmla="*/ 114714 w 228347"/>
                <a:gd name="connsiteY5" fmla="*/ 59880 h 228387"/>
                <a:gd name="connsiteX6" fmla="*/ 78995 w 228347"/>
                <a:gd name="connsiteY6" fmla="*/ 111886 h 228387"/>
                <a:gd name="connsiteX7" fmla="*/ 115381 w 228347"/>
                <a:gd name="connsiteY7" fmla="*/ 149224 h 228387"/>
                <a:gd name="connsiteX8" fmla="*/ 149385 w 228347"/>
                <a:gd name="connsiteY8" fmla="*/ 115887 h 228387"/>
                <a:gd name="connsiteX9" fmla="*/ 114714 w 228347"/>
                <a:gd name="connsiteY9" fmla="*/ 59880 h 228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347" h="228387">
                  <a:moveTo>
                    <a:pt x="112428" y="228377"/>
                  </a:moveTo>
                  <a:cubicBezTo>
                    <a:pt x="49754" y="227424"/>
                    <a:pt x="-1491" y="174084"/>
                    <a:pt x="33" y="111315"/>
                  </a:cubicBezTo>
                  <a:cubicBezTo>
                    <a:pt x="1557" y="48735"/>
                    <a:pt x="55564" y="-2033"/>
                    <a:pt x="118238" y="63"/>
                  </a:cubicBezTo>
                  <a:cubicBezTo>
                    <a:pt x="178722" y="2158"/>
                    <a:pt x="228538" y="53974"/>
                    <a:pt x="228347" y="114744"/>
                  </a:cubicBezTo>
                  <a:cubicBezTo>
                    <a:pt x="228062" y="177418"/>
                    <a:pt x="175198" y="229234"/>
                    <a:pt x="112428" y="228377"/>
                  </a:cubicBezTo>
                  <a:close/>
                  <a:moveTo>
                    <a:pt x="114714" y="59880"/>
                  </a:moveTo>
                  <a:cubicBezTo>
                    <a:pt x="96521" y="84930"/>
                    <a:pt x="76709" y="100551"/>
                    <a:pt x="78995" y="111886"/>
                  </a:cubicBezTo>
                  <a:cubicBezTo>
                    <a:pt x="81948" y="126936"/>
                    <a:pt x="100331" y="145414"/>
                    <a:pt x="115381" y="149224"/>
                  </a:cubicBezTo>
                  <a:cubicBezTo>
                    <a:pt x="124144" y="151510"/>
                    <a:pt x="149004" y="128269"/>
                    <a:pt x="149385" y="115887"/>
                  </a:cubicBezTo>
                  <a:cubicBezTo>
                    <a:pt x="149861" y="101313"/>
                    <a:pt x="131954" y="85978"/>
                    <a:pt x="114714" y="598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Graphic 82">
            <a:extLst>
              <a:ext uri="{FF2B5EF4-FFF2-40B4-BE49-F238E27FC236}">
                <a16:creationId xmlns:a16="http://schemas.microsoft.com/office/drawing/2014/main" id="{12171A59-0B51-0D1B-A048-76C35F4F3A28}"/>
              </a:ext>
            </a:extLst>
          </p:cNvPr>
          <p:cNvSpPr/>
          <p:nvPr/>
        </p:nvSpPr>
        <p:spPr>
          <a:xfrm>
            <a:off x="11219255" y="5313681"/>
            <a:ext cx="115118" cy="201057"/>
          </a:xfrm>
          <a:custGeom>
            <a:avLst/>
            <a:gdLst>
              <a:gd name="connsiteX0" fmla="*/ 1109486 w 1188301"/>
              <a:gd name="connsiteY0" fmla="*/ 728916 h 2075412"/>
              <a:gd name="connsiteX1" fmla="*/ 593803 w 1188301"/>
              <a:gd name="connsiteY1" fmla="*/ 80073 h 2075412"/>
              <a:gd name="connsiteX2" fmla="*/ 77643 w 1188301"/>
              <a:gd name="connsiteY2" fmla="*/ 728916 h 2075412"/>
              <a:gd name="connsiteX3" fmla="*/ 232900 w 1188301"/>
              <a:gd name="connsiteY3" fmla="*/ 728916 h 2075412"/>
              <a:gd name="connsiteX4" fmla="*/ 327388 w 1188301"/>
              <a:gd name="connsiteY4" fmla="*/ 821975 h 2075412"/>
              <a:gd name="connsiteX5" fmla="*/ 327388 w 1188301"/>
              <a:gd name="connsiteY5" fmla="*/ 1550638 h 2075412"/>
              <a:gd name="connsiteX6" fmla="*/ 325579 w 1188301"/>
              <a:gd name="connsiteY6" fmla="*/ 1588071 h 2075412"/>
              <a:gd name="connsiteX7" fmla="*/ 289479 w 1188301"/>
              <a:gd name="connsiteY7" fmla="*/ 1616360 h 2075412"/>
              <a:gd name="connsiteX8" fmla="*/ 259951 w 1188301"/>
              <a:gd name="connsiteY8" fmla="*/ 1587881 h 2075412"/>
              <a:gd name="connsiteX9" fmla="*/ 257856 w 1188301"/>
              <a:gd name="connsiteY9" fmla="*/ 1545494 h 2075412"/>
              <a:gd name="connsiteX10" fmla="*/ 257761 w 1188301"/>
              <a:gd name="connsiteY10" fmla="*/ 859694 h 2075412"/>
              <a:gd name="connsiteX11" fmla="*/ 257761 w 1188301"/>
              <a:gd name="connsiteY11" fmla="*/ 799687 h 2075412"/>
              <a:gd name="connsiteX12" fmla="*/ 72023 w 1188301"/>
              <a:gd name="connsiteY12" fmla="*/ 798163 h 2075412"/>
              <a:gd name="connsiteX13" fmla="*/ 3253 w 1188301"/>
              <a:gd name="connsiteY13" fmla="*/ 764254 h 2075412"/>
              <a:gd name="connsiteX14" fmla="*/ 19731 w 1188301"/>
              <a:gd name="connsiteY14" fmla="*/ 689292 h 2075412"/>
              <a:gd name="connsiteX15" fmla="*/ 539605 w 1188301"/>
              <a:gd name="connsiteY15" fmla="*/ 32543 h 2075412"/>
              <a:gd name="connsiteX16" fmla="*/ 646381 w 1188301"/>
              <a:gd name="connsiteY16" fmla="*/ 31400 h 2075412"/>
              <a:gd name="connsiteX17" fmla="*/ 1169399 w 1188301"/>
              <a:gd name="connsiteY17" fmla="*/ 691673 h 2075412"/>
              <a:gd name="connsiteX18" fmla="*/ 1184924 w 1188301"/>
              <a:gd name="connsiteY18" fmla="*/ 762730 h 2075412"/>
              <a:gd name="connsiteX19" fmla="*/ 1116630 w 1188301"/>
              <a:gd name="connsiteY19" fmla="*/ 798068 h 2075412"/>
              <a:gd name="connsiteX20" fmla="*/ 929368 w 1188301"/>
              <a:gd name="connsiteY20" fmla="*/ 799687 h 2075412"/>
              <a:gd name="connsiteX21" fmla="*/ 929368 w 1188301"/>
              <a:gd name="connsiteY21" fmla="*/ 858170 h 2075412"/>
              <a:gd name="connsiteX22" fmla="*/ 929368 w 1188301"/>
              <a:gd name="connsiteY22" fmla="*/ 1939258 h 2075412"/>
              <a:gd name="connsiteX23" fmla="*/ 793161 w 1188301"/>
              <a:gd name="connsiteY23" fmla="*/ 2075370 h 2075412"/>
              <a:gd name="connsiteX24" fmla="*/ 383586 w 1188301"/>
              <a:gd name="connsiteY24" fmla="*/ 2075370 h 2075412"/>
              <a:gd name="connsiteX25" fmla="*/ 257856 w 1188301"/>
              <a:gd name="connsiteY25" fmla="*/ 1952688 h 2075412"/>
              <a:gd name="connsiteX26" fmla="*/ 257856 w 1188301"/>
              <a:gd name="connsiteY26" fmla="*/ 1747901 h 2075412"/>
              <a:gd name="connsiteX27" fmla="*/ 293575 w 1188301"/>
              <a:gd name="connsiteY27" fmla="*/ 1693894 h 2075412"/>
              <a:gd name="connsiteX28" fmla="*/ 327293 w 1188301"/>
              <a:gd name="connsiteY28" fmla="*/ 1750187 h 2075412"/>
              <a:gd name="connsiteX29" fmla="*/ 326626 w 1188301"/>
              <a:gd name="connsiteY29" fmla="*/ 1945449 h 2075412"/>
              <a:gd name="connsiteX30" fmla="*/ 385205 w 1188301"/>
              <a:gd name="connsiteY30" fmla="*/ 2002504 h 2075412"/>
              <a:gd name="connsiteX31" fmla="*/ 799543 w 1188301"/>
              <a:gd name="connsiteY31" fmla="*/ 2001647 h 2075412"/>
              <a:gd name="connsiteX32" fmla="*/ 859836 w 1188301"/>
              <a:gd name="connsiteY32" fmla="*/ 1938401 h 2075412"/>
              <a:gd name="connsiteX33" fmla="*/ 859836 w 1188301"/>
              <a:gd name="connsiteY33" fmla="*/ 833596 h 2075412"/>
              <a:gd name="connsiteX34" fmla="*/ 966706 w 1188301"/>
              <a:gd name="connsiteY34" fmla="*/ 729107 h 2075412"/>
              <a:gd name="connsiteX35" fmla="*/ 1109486 w 1188301"/>
              <a:gd name="connsiteY35" fmla="*/ 728916 h 207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88301" h="2075412">
                <a:moveTo>
                  <a:pt x="1109486" y="728916"/>
                </a:moveTo>
                <a:cubicBezTo>
                  <a:pt x="933559" y="507555"/>
                  <a:pt x="766015" y="296767"/>
                  <a:pt x="593803" y="80073"/>
                </a:cubicBezTo>
                <a:cubicBezTo>
                  <a:pt x="423400" y="294290"/>
                  <a:pt x="255284" y="505650"/>
                  <a:pt x="77643" y="728916"/>
                </a:cubicBezTo>
                <a:cubicBezTo>
                  <a:pt x="137365" y="728916"/>
                  <a:pt x="185085" y="728821"/>
                  <a:pt x="232900" y="728916"/>
                </a:cubicBezTo>
                <a:cubicBezTo>
                  <a:pt x="315196" y="729202"/>
                  <a:pt x="327388" y="741108"/>
                  <a:pt x="327388" y="821975"/>
                </a:cubicBezTo>
                <a:cubicBezTo>
                  <a:pt x="327484" y="1064863"/>
                  <a:pt x="327388" y="1307751"/>
                  <a:pt x="327388" y="1550638"/>
                </a:cubicBezTo>
                <a:cubicBezTo>
                  <a:pt x="327388" y="1563306"/>
                  <a:pt x="331389" y="1578832"/>
                  <a:pt x="325579" y="1588071"/>
                </a:cubicBezTo>
                <a:cubicBezTo>
                  <a:pt x="317578" y="1600739"/>
                  <a:pt x="302814" y="1614551"/>
                  <a:pt x="289479" y="1616360"/>
                </a:cubicBezTo>
                <a:cubicBezTo>
                  <a:pt x="280716" y="1617503"/>
                  <a:pt x="265381" y="1600073"/>
                  <a:pt x="259951" y="1587881"/>
                </a:cubicBezTo>
                <a:cubicBezTo>
                  <a:pt x="254617" y="1575784"/>
                  <a:pt x="257856" y="1559782"/>
                  <a:pt x="257856" y="1545494"/>
                </a:cubicBezTo>
                <a:cubicBezTo>
                  <a:pt x="257761" y="1316894"/>
                  <a:pt x="257761" y="1088294"/>
                  <a:pt x="257761" y="859694"/>
                </a:cubicBezTo>
                <a:cubicBezTo>
                  <a:pt x="257761" y="841121"/>
                  <a:pt x="257761" y="822452"/>
                  <a:pt x="257761" y="799687"/>
                </a:cubicBezTo>
                <a:cubicBezTo>
                  <a:pt x="191848" y="799687"/>
                  <a:pt x="131554" y="802925"/>
                  <a:pt x="72023" y="798163"/>
                </a:cubicBezTo>
                <a:cubicBezTo>
                  <a:pt x="47258" y="796163"/>
                  <a:pt x="12111" y="782733"/>
                  <a:pt x="3253" y="764254"/>
                </a:cubicBezTo>
                <a:cubicBezTo>
                  <a:pt x="-5606" y="745680"/>
                  <a:pt x="4872" y="708342"/>
                  <a:pt x="19731" y="689292"/>
                </a:cubicBezTo>
                <a:cubicBezTo>
                  <a:pt x="191562" y="469265"/>
                  <a:pt x="365679" y="250952"/>
                  <a:pt x="539605" y="32543"/>
                </a:cubicBezTo>
                <a:cubicBezTo>
                  <a:pt x="573800" y="-10319"/>
                  <a:pt x="612567" y="-10986"/>
                  <a:pt x="646381" y="31400"/>
                </a:cubicBezTo>
                <a:cubicBezTo>
                  <a:pt x="821450" y="250952"/>
                  <a:pt x="996424" y="470503"/>
                  <a:pt x="1169399" y="691673"/>
                </a:cubicBezTo>
                <a:cubicBezTo>
                  <a:pt x="1183495" y="709771"/>
                  <a:pt x="1193973" y="746442"/>
                  <a:pt x="1184924" y="762730"/>
                </a:cubicBezTo>
                <a:cubicBezTo>
                  <a:pt x="1174351" y="781780"/>
                  <a:pt x="1141204" y="796067"/>
                  <a:pt x="1116630" y="798068"/>
                </a:cubicBezTo>
                <a:cubicBezTo>
                  <a:pt x="1056908" y="803021"/>
                  <a:pt x="996424" y="799687"/>
                  <a:pt x="929368" y="799687"/>
                </a:cubicBezTo>
                <a:cubicBezTo>
                  <a:pt x="929368" y="821309"/>
                  <a:pt x="929368" y="839787"/>
                  <a:pt x="929368" y="858170"/>
                </a:cubicBezTo>
                <a:cubicBezTo>
                  <a:pt x="929368" y="1218501"/>
                  <a:pt x="929368" y="1578832"/>
                  <a:pt x="929368" y="1939258"/>
                </a:cubicBezTo>
                <a:cubicBezTo>
                  <a:pt x="929368" y="2044223"/>
                  <a:pt x="898031" y="2075370"/>
                  <a:pt x="793161" y="2075370"/>
                </a:cubicBezTo>
                <a:cubicBezTo>
                  <a:pt x="656668" y="2075370"/>
                  <a:pt x="520079" y="2075465"/>
                  <a:pt x="383586" y="2075370"/>
                </a:cubicBezTo>
                <a:cubicBezTo>
                  <a:pt x="294241" y="2075275"/>
                  <a:pt x="258332" y="2040318"/>
                  <a:pt x="257856" y="1952688"/>
                </a:cubicBezTo>
                <a:cubicBezTo>
                  <a:pt x="257475" y="1884394"/>
                  <a:pt x="257665" y="1816195"/>
                  <a:pt x="257856" y="1747901"/>
                </a:cubicBezTo>
                <a:cubicBezTo>
                  <a:pt x="257951" y="1722183"/>
                  <a:pt x="255856" y="1692751"/>
                  <a:pt x="293575" y="1693894"/>
                </a:cubicBezTo>
                <a:cubicBezTo>
                  <a:pt x="330913" y="1695037"/>
                  <a:pt x="327293" y="1724660"/>
                  <a:pt x="327293" y="1750187"/>
                </a:cubicBezTo>
                <a:cubicBezTo>
                  <a:pt x="327388" y="1815243"/>
                  <a:pt x="329484" y="1880489"/>
                  <a:pt x="326626" y="1945449"/>
                </a:cubicBezTo>
                <a:cubicBezTo>
                  <a:pt x="324721" y="1990026"/>
                  <a:pt x="342247" y="2003171"/>
                  <a:pt x="385205" y="2002504"/>
                </a:cubicBezTo>
                <a:cubicBezTo>
                  <a:pt x="523318" y="2000504"/>
                  <a:pt x="661430" y="2001837"/>
                  <a:pt x="799543" y="2001647"/>
                </a:cubicBezTo>
                <a:cubicBezTo>
                  <a:pt x="857931" y="2001551"/>
                  <a:pt x="859836" y="1999456"/>
                  <a:pt x="859836" y="1938401"/>
                </a:cubicBezTo>
                <a:cubicBezTo>
                  <a:pt x="859931" y="1570164"/>
                  <a:pt x="859836" y="1201833"/>
                  <a:pt x="859836" y="833596"/>
                </a:cubicBezTo>
                <a:cubicBezTo>
                  <a:pt x="859836" y="736060"/>
                  <a:pt x="866884" y="729202"/>
                  <a:pt x="966706" y="729107"/>
                </a:cubicBezTo>
                <a:cubicBezTo>
                  <a:pt x="1009283" y="728916"/>
                  <a:pt x="1051860" y="728916"/>
                  <a:pt x="1109486" y="728916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54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B882B-0E58-7784-24E3-0C7A93515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B1427AB-D4F9-C339-312E-49D19040F2D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D6221BB-5D8A-F163-37AF-5363E255E488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EBFC87F-DC31-22BF-1B91-894B3E2964E7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rgbClr val="F6F5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ptos Display" panose="020B00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2CDCF62C-49AD-AA2A-9A75-B14F22186905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F7C04529-8185-0C6A-A411-5DF7EE2897F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6850744"/>
                  <a:chOff x="0" y="0"/>
                  <a:chExt cx="12192000" cy="6850744"/>
                </a:xfrm>
              </p:grpSpPr>
              <p:cxnSp>
                <p:nvCxnSpPr>
                  <p:cNvPr id="11" name="Straight Connector 10">
                    <a:extLst>
                      <a:ext uri="{FF2B5EF4-FFF2-40B4-BE49-F238E27FC236}">
                        <a16:creationId xmlns:a16="http://schemas.microsoft.com/office/drawing/2014/main" id="{7AA20FA1-0DC2-7279-67AB-AE3DC54A9CC8}"/>
                      </a:ext>
                    </a:extLst>
                  </p:cNvPr>
                  <p:cNvCxnSpPr/>
                  <p:nvPr/>
                </p:nvCxnSpPr>
                <p:spPr>
                  <a:xfrm>
                    <a:off x="0" y="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>
                    <a:extLst>
                      <a:ext uri="{FF2B5EF4-FFF2-40B4-BE49-F238E27FC236}">
                        <a16:creationId xmlns:a16="http://schemas.microsoft.com/office/drawing/2014/main" id="{6E3DDF76-B674-293A-9E61-C047F62C04C9}"/>
                      </a:ext>
                    </a:extLst>
                  </p:cNvPr>
                  <p:cNvCxnSpPr/>
                  <p:nvPr/>
                </p:nvCxnSpPr>
                <p:spPr>
                  <a:xfrm>
                    <a:off x="0" y="62279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>
                    <a:extLst>
                      <a:ext uri="{FF2B5EF4-FFF2-40B4-BE49-F238E27FC236}">
                        <a16:creationId xmlns:a16="http://schemas.microsoft.com/office/drawing/2014/main" id="{5AE272D5-D001-98C5-5621-54AC4A6B6E13}"/>
                      </a:ext>
                    </a:extLst>
                  </p:cNvPr>
                  <p:cNvCxnSpPr/>
                  <p:nvPr/>
                </p:nvCxnSpPr>
                <p:spPr>
                  <a:xfrm>
                    <a:off x="0" y="124559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9EE54F62-E213-16D7-83C6-0E59A7C1683A}"/>
                      </a:ext>
                    </a:extLst>
                  </p:cNvPr>
                  <p:cNvCxnSpPr/>
                  <p:nvPr/>
                </p:nvCxnSpPr>
                <p:spPr>
                  <a:xfrm>
                    <a:off x="0" y="186838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D2EDE689-6EB4-2AF4-9891-19D32B2DD3FF}"/>
                      </a:ext>
                    </a:extLst>
                  </p:cNvPr>
                  <p:cNvCxnSpPr/>
                  <p:nvPr/>
                </p:nvCxnSpPr>
                <p:spPr>
                  <a:xfrm>
                    <a:off x="0" y="249118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BB1DCF1B-186D-3955-FE97-72D1C290BD38}"/>
                      </a:ext>
                    </a:extLst>
                  </p:cNvPr>
                  <p:cNvCxnSpPr/>
                  <p:nvPr/>
                </p:nvCxnSpPr>
                <p:spPr>
                  <a:xfrm>
                    <a:off x="0" y="311397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B696F088-0791-3549-712B-46A098889285}"/>
                      </a:ext>
                    </a:extLst>
                  </p:cNvPr>
                  <p:cNvCxnSpPr/>
                  <p:nvPr/>
                </p:nvCxnSpPr>
                <p:spPr>
                  <a:xfrm>
                    <a:off x="0" y="373677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7273B497-F139-ECC0-93E9-17CFA3681DEF}"/>
                      </a:ext>
                    </a:extLst>
                  </p:cNvPr>
                  <p:cNvCxnSpPr/>
                  <p:nvPr/>
                </p:nvCxnSpPr>
                <p:spPr>
                  <a:xfrm>
                    <a:off x="0" y="435956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273A3FA6-1460-87C2-636A-C2D203686458}"/>
                      </a:ext>
                    </a:extLst>
                  </p:cNvPr>
                  <p:cNvCxnSpPr/>
                  <p:nvPr/>
                </p:nvCxnSpPr>
                <p:spPr>
                  <a:xfrm>
                    <a:off x="0" y="498236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5D76EE9A-7A26-937A-869E-DDFC2329A66F}"/>
                      </a:ext>
                    </a:extLst>
                  </p:cNvPr>
                  <p:cNvCxnSpPr/>
                  <p:nvPr/>
                </p:nvCxnSpPr>
                <p:spPr>
                  <a:xfrm>
                    <a:off x="0" y="560515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C474E522-2643-23E8-7F32-6965EFE8D3A9}"/>
                      </a:ext>
                    </a:extLst>
                  </p:cNvPr>
                  <p:cNvCxnSpPr/>
                  <p:nvPr/>
                </p:nvCxnSpPr>
                <p:spPr>
                  <a:xfrm>
                    <a:off x="0" y="622795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5355F593-92D5-261A-0F2A-14DC1285577C}"/>
                      </a:ext>
                    </a:extLst>
                  </p:cNvPr>
                  <p:cNvCxnSpPr/>
                  <p:nvPr/>
                </p:nvCxnSpPr>
                <p:spPr>
                  <a:xfrm>
                    <a:off x="0" y="6850744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71061057-404A-F0A8-25DB-4927B36F9CDB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6858000"/>
                  <a:chOff x="0" y="0"/>
                  <a:chExt cx="12192000" cy="6858000"/>
                </a:xfrm>
              </p:grpSpPr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B8574C27-D1FC-3D06-18BF-005F357200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AEA0B68E-88D4-C10C-94C7-0A5855620E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41684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AE6A4067-6061-5D3A-7596-8B758F6F25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83368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25E7EA23-EAF8-E9F1-2F10-8E47D7AB83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25052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1E09B48C-BA79-2E78-EB9E-9E3A35AC98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566736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C1D0392C-A9FB-A37E-1E59-A80FF53C0A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20842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A08CB87F-1CD3-D424-4F6E-3D99E0E71CB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850104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CB8053E2-6B9B-B819-51BC-88C5E18C0D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491788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74AA4785-E886-1B67-C50C-2196CBC373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33472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6AE0C171-FE59-A57D-1C34-45BE8A2429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775156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73B61787-7414-B5FE-B942-E969953F48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41684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5832AE04-E342-FE42-69B8-3096874712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058524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357301AC-170D-2DD1-5F40-9019923BDC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700208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9B04F2A7-6428-DD9E-EDBD-80FCC030D5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341892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05F6E206-0E2F-13DD-5940-4D9BC5F87C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983576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6BC2BA01-53B9-2D8C-154B-E22E0E5807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62526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01BD2F0B-0AAB-5342-B537-1D07C461B5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266944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35F90115-AB0A-ED6D-C88F-A976250266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908628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D77BD63F-1DE2-B992-DEEA-1F70E4C4C8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1550312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C19E1354-6231-BE63-95BB-60B2680D17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19200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038" name="Rectangle 1037">
              <a:extLst>
                <a:ext uri="{FF2B5EF4-FFF2-40B4-BE49-F238E27FC236}">
                  <a16:creationId xmlns:a16="http://schemas.microsoft.com/office/drawing/2014/main" id="{15844FAF-99B8-647A-4F26-8D9D5353D6B4}"/>
                </a:ext>
              </a:extLst>
            </p:cNvPr>
            <p:cNvSpPr/>
            <p:nvPr/>
          </p:nvSpPr>
          <p:spPr>
            <a:xfrm>
              <a:off x="0" y="6794500"/>
              <a:ext cx="12192000" cy="63500"/>
            </a:xfrm>
            <a:prstGeom prst="rect">
              <a:avLst/>
            </a:prstGeom>
            <a:solidFill>
              <a:srgbClr val="9C33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2215838-AC9E-2A43-A844-44E9DD2DE5A5}"/>
                </a:ext>
              </a:extLst>
            </p:cNvPr>
            <p:cNvGrpSpPr/>
            <p:nvPr/>
          </p:nvGrpSpPr>
          <p:grpSpPr>
            <a:xfrm>
              <a:off x="419100" y="107731"/>
              <a:ext cx="11638642" cy="773612"/>
              <a:chOff x="419100" y="175947"/>
              <a:chExt cx="11638642" cy="773612"/>
            </a:xfrm>
          </p:grpSpPr>
          <p:pic>
            <p:nvPicPr>
              <p:cNvPr id="52" name="Picture 2" descr="Digital Marketing - Pooler Digital">
                <a:extLst>
                  <a:ext uri="{FF2B5EF4-FFF2-40B4-BE49-F238E27FC236}">
                    <a16:creationId xmlns:a16="http://schemas.microsoft.com/office/drawing/2014/main" id="{33CBDDC2-7389-31DE-6AB7-083520E02D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48" t="33772" r="21048" b="28591"/>
              <a:stretch/>
            </p:blipFill>
            <p:spPr bwMode="auto">
              <a:xfrm>
                <a:off x="10867571" y="175947"/>
                <a:ext cx="1190171" cy="7736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D109997-51AE-CA48-6895-A24659CC03B2}"/>
                  </a:ext>
                </a:extLst>
              </p:cNvPr>
              <p:cNvSpPr txBox="1"/>
              <p:nvPr/>
            </p:nvSpPr>
            <p:spPr>
              <a:xfrm>
                <a:off x="419100" y="270366"/>
                <a:ext cx="103051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0" u="none" strike="noStrike">
                    <a:solidFill>
                      <a:srgbClr val="000000"/>
                    </a:solidFill>
                    <a:effectLst/>
                    <a:latin typeface="Aptos Display" panose="020B0004020202020204" pitchFamily="34" charset="0"/>
                    <a:cs typeface="Arial" panose="020B0604020202020204" pitchFamily="34" charset="0"/>
                  </a:rPr>
                  <a:t>PUTTING PROMPT ENGINEERING INTO PRACTICE</a:t>
                </a: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B0CC933-01DB-001D-121A-BB7A6F2EC8C6}"/>
                </a:ext>
              </a:extLst>
            </p:cNvPr>
            <p:cNvSpPr/>
            <p:nvPr/>
          </p:nvSpPr>
          <p:spPr>
            <a:xfrm>
              <a:off x="0" y="299229"/>
              <a:ext cx="326186" cy="476103"/>
            </a:xfrm>
            <a:prstGeom prst="rect">
              <a:avLst/>
            </a:prstGeom>
            <a:solidFill>
              <a:srgbClr val="9C33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03C1315-EF2D-2F0B-E019-E51CBE55EFAC}"/>
              </a:ext>
            </a:extLst>
          </p:cNvPr>
          <p:cNvGrpSpPr/>
          <p:nvPr/>
        </p:nvGrpSpPr>
        <p:grpSpPr>
          <a:xfrm>
            <a:off x="2460877" y="1045527"/>
            <a:ext cx="10676004" cy="5613769"/>
            <a:chOff x="-580570" y="1665295"/>
            <a:chExt cx="7608620" cy="4000845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CE7C6FD2-CA0E-5FF8-9212-F28EC8390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977"/>
            <a:stretch/>
          </p:blipFill>
          <p:spPr>
            <a:xfrm>
              <a:off x="-580570" y="1665295"/>
              <a:ext cx="7608620" cy="4000845"/>
            </a:xfrm>
            <a:custGeom>
              <a:avLst/>
              <a:gdLst>
                <a:gd name="connsiteX0" fmla="*/ 0 w 7746124"/>
                <a:gd name="connsiteY0" fmla="*/ 0 h 4965700"/>
                <a:gd name="connsiteX1" fmla="*/ 7746124 w 7746124"/>
                <a:gd name="connsiteY1" fmla="*/ 0 h 4965700"/>
                <a:gd name="connsiteX2" fmla="*/ 7746124 w 7746124"/>
                <a:gd name="connsiteY2" fmla="*/ 4965700 h 4965700"/>
                <a:gd name="connsiteX3" fmla="*/ 0 w 7746124"/>
                <a:gd name="connsiteY3" fmla="*/ 4965700 h 496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46124" h="4965700">
                  <a:moveTo>
                    <a:pt x="0" y="0"/>
                  </a:moveTo>
                  <a:lnTo>
                    <a:pt x="7746124" y="0"/>
                  </a:lnTo>
                  <a:lnTo>
                    <a:pt x="7746124" y="4965700"/>
                  </a:lnTo>
                  <a:lnTo>
                    <a:pt x="0" y="4965700"/>
                  </a:lnTo>
                  <a:close/>
                </a:path>
              </a:pathLst>
            </a:custGeom>
            <a:effectLst/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233BCE2-E3B7-F1EA-D97F-B6698A2B19B8}"/>
                </a:ext>
              </a:extLst>
            </p:cNvPr>
            <p:cNvSpPr/>
            <p:nvPr/>
          </p:nvSpPr>
          <p:spPr>
            <a:xfrm>
              <a:off x="480469" y="1896531"/>
              <a:ext cx="5586536" cy="31424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4775CF-623F-0645-592B-70D37C051142}"/>
              </a:ext>
            </a:extLst>
          </p:cNvPr>
          <p:cNvSpPr/>
          <p:nvPr/>
        </p:nvSpPr>
        <p:spPr>
          <a:xfrm>
            <a:off x="4373036" y="5191177"/>
            <a:ext cx="7127493" cy="44402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  <a:latin typeface="Aptos Display" panose="020B0004020202020204" pitchFamily="34" charset="0"/>
              </a:rPr>
              <a:t>Message AI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6256F7B-35F3-10E3-7CAC-C17B84637AB6}"/>
              </a:ext>
            </a:extLst>
          </p:cNvPr>
          <p:cNvSpPr/>
          <p:nvPr/>
        </p:nvSpPr>
        <p:spPr>
          <a:xfrm>
            <a:off x="11108757" y="5249035"/>
            <a:ext cx="328307" cy="32830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AA1A4DE-9E66-B770-B961-077B9147DED5}"/>
              </a:ext>
            </a:extLst>
          </p:cNvPr>
          <p:cNvSpPr/>
          <p:nvPr/>
        </p:nvSpPr>
        <p:spPr>
          <a:xfrm>
            <a:off x="6673876" y="1583259"/>
            <a:ext cx="4826653" cy="3035016"/>
          </a:xfrm>
          <a:prstGeom prst="roundRect">
            <a:avLst>
              <a:gd name="adj" fmla="val 939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"Act as a Facebook Ads expert with 10 years of experience who utilizes ad copy writing best practices from [source 1], [source 2], and [source 3] to attract [target customer] who'd be interested in completing a lead form for [product] for [business]. This customer's pain points are usually [pain points], and we solve them by [solution]. The ad copy needs to be [x] characters long. Please provide 10 unique variations."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3557C3E-9819-FC7C-3400-51DD7E82471D}"/>
              </a:ext>
            </a:extLst>
          </p:cNvPr>
          <p:cNvSpPr/>
          <p:nvPr/>
        </p:nvSpPr>
        <p:spPr>
          <a:xfrm>
            <a:off x="4373036" y="4709941"/>
            <a:ext cx="334865" cy="334865"/>
          </a:xfrm>
          <a:prstGeom prst="ellipse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26882C-D55F-B105-7A46-DCF41BC211F5}"/>
              </a:ext>
            </a:extLst>
          </p:cNvPr>
          <p:cNvGrpSpPr/>
          <p:nvPr/>
        </p:nvGrpSpPr>
        <p:grpSpPr>
          <a:xfrm>
            <a:off x="436218" y="1071478"/>
            <a:ext cx="2772203" cy="1007539"/>
            <a:chOff x="436214" y="1258960"/>
            <a:chExt cx="2772203" cy="832786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ABCD9D27-4E59-F442-3283-93AD88A9B3DE}"/>
                </a:ext>
              </a:extLst>
            </p:cNvPr>
            <p:cNvSpPr/>
            <p:nvPr/>
          </p:nvSpPr>
          <p:spPr>
            <a:xfrm>
              <a:off x="436214" y="1258960"/>
              <a:ext cx="2772203" cy="832786"/>
            </a:xfrm>
            <a:prstGeom prst="roundRect">
              <a:avLst>
                <a:gd name="adj" fmla="val 13400"/>
              </a:avLst>
            </a:prstGeom>
            <a:solidFill>
              <a:srgbClr val="9C3390"/>
            </a:solidFill>
            <a:ln>
              <a:gradFill flip="none" rotWithShape="1">
                <a:gsLst>
                  <a:gs pos="0">
                    <a:schemeClr val="bg1"/>
                  </a:gs>
                  <a:gs pos="100000">
                    <a:srgbClr val="9C339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0418B85-5342-705A-897F-4E743B286139}"/>
                </a:ext>
              </a:extLst>
            </p:cNvPr>
            <p:cNvSpPr txBox="1"/>
            <p:nvPr/>
          </p:nvSpPr>
          <p:spPr>
            <a:xfrm>
              <a:off x="535825" y="1321410"/>
              <a:ext cx="2629932" cy="686864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en-US" sz="2400" b="1" i="0" u="none" strike="noStrike" dirty="0">
                  <a:solidFill>
                    <a:schemeClr val="bg1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Well Researched Material</a:t>
              </a:r>
            </a:p>
          </p:txBody>
        </p:sp>
      </p:grp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7A7165C-710F-D937-2C48-9A7AD65B89FF}"/>
              </a:ext>
            </a:extLst>
          </p:cNvPr>
          <p:cNvSpPr/>
          <p:nvPr/>
        </p:nvSpPr>
        <p:spPr>
          <a:xfrm>
            <a:off x="4764812" y="4703739"/>
            <a:ext cx="4826653" cy="334866"/>
          </a:xfrm>
          <a:prstGeom prst="roundRect">
            <a:avLst>
              <a:gd name="adj" fmla="val 939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 Display" panose="020B0004020202020204" pitchFamily="34" charset="0"/>
              </a:rPr>
              <a:t>…</a:t>
            </a:r>
          </a:p>
        </p:txBody>
      </p:sp>
      <p:grpSp>
        <p:nvGrpSpPr>
          <p:cNvPr id="85" name="Graphic 82">
            <a:extLst>
              <a:ext uri="{FF2B5EF4-FFF2-40B4-BE49-F238E27FC236}">
                <a16:creationId xmlns:a16="http://schemas.microsoft.com/office/drawing/2014/main" id="{572D4E4C-6A43-9AC2-899C-580ED88FD579}"/>
              </a:ext>
            </a:extLst>
          </p:cNvPr>
          <p:cNvGrpSpPr/>
          <p:nvPr/>
        </p:nvGrpSpPr>
        <p:grpSpPr>
          <a:xfrm>
            <a:off x="4418379" y="4786373"/>
            <a:ext cx="243820" cy="174016"/>
            <a:chOff x="5029157" y="1171454"/>
            <a:chExt cx="2135927" cy="1524421"/>
          </a:xfrm>
          <a:solidFill>
            <a:schemeClr val="bg1"/>
          </a:solidFill>
        </p:grpSpPr>
        <p:sp>
          <p:nvSpPr>
            <p:cNvPr id="86" name="Graphic 82">
              <a:extLst>
                <a:ext uri="{FF2B5EF4-FFF2-40B4-BE49-F238E27FC236}">
                  <a16:creationId xmlns:a16="http://schemas.microsoft.com/office/drawing/2014/main" id="{E6EB0E34-93A1-E0EC-A8F9-44D45D8FA0F6}"/>
                </a:ext>
              </a:extLst>
            </p:cNvPr>
            <p:cNvSpPr/>
            <p:nvPr/>
          </p:nvSpPr>
          <p:spPr>
            <a:xfrm>
              <a:off x="5029157" y="1171454"/>
              <a:ext cx="2135927" cy="1524421"/>
            </a:xfrm>
            <a:custGeom>
              <a:avLst/>
              <a:gdLst>
                <a:gd name="connsiteX0" fmla="*/ 203211 w 2135927"/>
                <a:gd name="connsiteY0" fmla="*/ 1334764 h 1524421"/>
                <a:gd name="connsiteX1" fmla="*/ 180636 w 2135927"/>
                <a:gd name="connsiteY1" fmla="*/ 1350861 h 1524421"/>
                <a:gd name="connsiteX2" fmla="*/ 63860 w 2135927"/>
                <a:gd name="connsiteY2" fmla="*/ 1359434 h 1524421"/>
                <a:gd name="connsiteX3" fmla="*/ 1376 w 2135927"/>
                <a:gd name="connsiteY3" fmla="*/ 1259897 h 1524421"/>
                <a:gd name="connsiteX4" fmla="*/ 3376 w 2135927"/>
                <a:gd name="connsiteY4" fmla="*/ 950525 h 1524421"/>
                <a:gd name="connsiteX5" fmla="*/ 50334 w 2135927"/>
                <a:gd name="connsiteY5" fmla="*/ 862800 h 1524421"/>
                <a:gd name="connsiteX6" fmla="*/ 77957 w 2135927"/>
                <a:gd name="connsiteY6" fmla="*/ 809174 h 1524421"/>
                <a:gd name="connsiteX7" fmla="*/ 76242 w 2135927"/>
                <a:gd name="connsiteY7" fmla="*/ 256724 h 1524421"/>
                <a:gd name="connsiteX8" fmla="*/ 50430 w 2135927"/>
                <a:gd name="connsiteY8" fmla="*/ 208813 h 1524421"/>
                <a:gd name="connsiteX9" fmla="*/ 31761 w 2135927"/>
                <a:gd name="connsiteY9" fmla="*/ 37840 h 1524421"/>
                <a:gd name="connsiteX10" fmla="*/ 199972 w 2135927"/>
                <a:gd name="connsiteY10" fmla="*/ 38792 h 1524421"/>
                <a:gd name="connsiteX11" fmla="*/ 179208 w 2135927"/>
                <a:gd name="connsiteY11" fmla="*/ 209671 h 1524421"/>
                <a:gd name="connsiteX12" fmla="*/ 154443 w 2135927"/>
                <a:gd name="connsiteY12" fmla="*/ 258058 h 1524421"/>
                <a:gd name="connsiteX13" fmla="*/ 152633 w 2135927"/>
                <a:gd name="connsiteY13" fmla="*/ 805650 h 1524421"/>
                <a:gd name="connsiteX14" fmla="*/ 191590 w 2135927"/>
                <a:gd name="connsiteY14" fmla="*/ 863276 h 1524421"/>
                <a:gd name="connsiteX15" fmla="*/ 1124945 w 2135927"/>
                <a:gd name="connsiteY15" fmla="*/ 233864 h 1524421"/>
                <a:gd name="connsiteX16" fmla="*/ 1942380 w 2135927"/>
                <a:gd name="connsiteY16" fmla="*/ 862990 h 1524421"/>
                <a:gd name="connsiteX17" fmla="*/ 1983338 w 2135927"/>
                <a:gd name="connsiteY17" fmla="*/ 805555 h 1524421"/>
                <a:gd name="connsiteX18" fmla="*/ 1983052 w 2135927"/>
                <a:gd name="connsiteY18" fmla="*/ 262725 h 1524421"/>
                <a:gd name="connsiteX19" fmla="*/ 1954287 w 2135927"/>
                <a:gd name="connsiteY19" fmla="*/ 204908 h 1524421"/>
                <a:gd name="connsiteX20" fmla="*/ 1936189 w 2135927"/>
                <a:gd name="connsiteY20" fmla="*/ 38697 h 1524421"/>
                <a:gd name="connsiteX21" fmla="*/ 2104401 w 2135927"/>
                <a:gd name="connsiteY21" fmla="*/ 37744 h 1524421"/>
                <a:gd name="connsiteX22" fmla="*/ 2087922 w 2135927"/>
                <a:gd name="connsiteY22" fmla="*/ 204146 h 1524421"/>
                <a:gd name="connsiteX23" fmla="*/ 2058109 w 2135927"/>
                <a:gd name="connsiteY23" fmla="*/ 266249 h 1524421"/>
                <a:gd name="connsiteX24" fmla="*/ 2058300 w 2135927"/>
                <a:gd name="connsiteY24" fmla="*/ 804316 h 1524421"/>
                <a:gd name="connsiteX25" fmla="*/ 2085351 w 2135927"/>
                <a:gd name="connsiteY25" fmla="*/ 863086 h 1524421"/>
                <a:gd name="connsiteX26" fmla="*/ 2132690 w 2135927"/>
                <a:gd name="connsiteY26" fmla="*/ 960050 h 1524421"/>
                <a:gd name="connsiteX27" fmla="*/ 2135262 w 2135927"/>
                <a:gd name="connsiteY27" fmla="*/ 1245610 h 1524421"/>
                <a:gd name="connsiteX28" fmla="*/ 2071920 w 2135927"/>
                <a:gd name="connsiteY28" fmla="*/ 1359243 h 1524421"/>
                <a:gd name="connsiteX29" fmla="*/ 1944000 w 2135927"/>
                <a:gd name="connsiteY29" fmla="*/ 1341622 h 1524421"/>
                <a:gd name="connsiteX30" fmla="*/ 1930093 w 2135927"/>
                <a:gd name="connsiteY30" fmla="*/ 1334764 h 1524421"/>
                <a:gd name="connsiteX31" fmla="*/ 1660250 w 2135927"/>
                <a:gd name="connsiteY31" fmla="*/ 1519358 h 1524421"/>
                <a:gd name="connsiteX32" fmla="*/ 1589289 w 2135927"/>
                <a:gd name="connsiteY32" fmla="*/ 1524216 h 1524421"/>
                <a:gd name="connsiteX33" fmla="*/ 594117 w 2135927"/>
                <a:gd name="connsiteY33" fmla="*/ 1524406 h 1524421"/>
                <a:gd name="connsiteX34" fmla="*/ 203211 w 2135927"/>
                <a:gd name="connsiteY34" fmla="*/ 1334764 h 1524421"/>
                <a:gd name="connsiteX35" fmla="*/ 1067795 w 2135927"/>
                <a:gd name="connsiteY35" fmla="*/ 1448683 h 1524421"/>
                <a:gd name="connsiteX36" fmla="*/ 1596051 w 2135927"/>
                <a:gd name="connsiteY36" fmla="*/ 1448588 h 1524421"/>
                <a:gd name="connsiteX37" fmla="*/ 1897899 w 2135927"/>
                <a:gd name="connsiteY37" fmla="*/ 1199509 h 1524421"/>
                <a:gd name="connsiteX38" fmla="*/ 1886278 w 2135927"/>
                <a:gd name="connsiteY38" fmla="*/ 969194 h 1524421"/>
                <a:gd name="connsiteX39" fmla="*/ 921872 w 2135927"/>
                <a:gd name="connsiteY39" fmla="*/ 317779 h 1524421"/>
                <a:gd name="connsiteX40" fmla="*/ 231119 w 2135927"/>
                <a:gd name="connsiteY40" fmla="*/ 1076160 h 1524421"/>
                <a:gd name="connsiteX41" fmla="*/ 568209 w 2135927"/>
                <a:gd name="connsiteY41" fmla="*/ 1450493 h 1524421"/>
                <a:gd name="connsiteX42" fmla="*/ 1067795 w 2135927"/>
                <a:gd name="connsiteY42" fmla="*/ 1448683 h 1524421"/>
                <a:gd name="connsiteX43" fmla="*/ 77195 w 2135927"/>
                <a:gd name="connsiteY43" fmla="*/ 1101306 h 1524421"/>
                <a:gd name="connsiteX44" fmla="*/ 78814 w 2135927"/>
                <a:gd name="connsiteY44" fmla="*/ 1248372 h 1524421"/>
                <a:gd name="connsiteX45" fmla="*/ 113390 w 2135927"/>
                <a:gd name="connsiteY45" fmla="*/ 1295616 h 1524421"/>
                <a:gd name="connsiteX46" fmla="*/ 151680 w 2135927"/>
                <a:gd name="connsiteY46" fmla="*/ 1247515 h 1524421"/>
                <a:gd name="connsiteX47" fmla="*/ 151871 w 2135927"/>
                <a:gd name="connsiteY47" fmla="*/ 962812 h 1524421"/>
                <a:gd name="connsiteX48" fmla="*/ 117200 w 2135927"/>
                <a:gd name="connsiteY48" fmla="*/ 915664 h 1524421"/>
                <a:gd name="connsiteX49" fmla="*/ 79005 w 2135927"/>
                <a:gd name="connsiteY49" fmla="*/ 963956 h 1524421"/>
                <a:gd name="connsiteX50" fmla="*/ 77195 w 2135927"/>
                <a:gd name="connsiteY50" fmla="*/ 1101306 h 1524421"/>
                <a:gd name="connsiteX51" fmla="*/ 2058966 w 2135927"/>
                <a:gd name="connsiteY51" fmla="*/ 1107497 h 1524421"/>
                <a:gd name="connsiteX52" fmla="*/ 2057157 w 2135927"/>
                <a:gd name="connsiteY52" fmla="*/ 965289 h 1524421"/>
                <a:gd name="connsiteX53" fmla="*/ 2020295 w 2135927"/>
                <a:gd name="connsiteY53" fmla="*/ 915568 h 1524421"/>
                <a:gd name="connsiteX54" fmla="*/ 1984195 w 2135927"/>
                <a:gd name="connsiteY54" fmla="*/ 966051 h 1524421"/>
                <a:gd name="connsiteX55" fmla="*/ 1984195 w 2135927"/>
                <a:gd name="connsiteY55" fmla="*/ 1245991 h 1524421"/>
                <a:gd name="connsiteX56" fmla="*/ 2021057 w 2135927"/>
                <a:gd name="connsiteY56" fmla="*/ 1295616 h 1524421"/>
                <a:gd name="connsiteX57" fmla="*/ 2057157 w 2135927"/>
                <a:gd name="connsiteY57" fmla="*/ 1245038 h 1524421"/>
                <a:gd name="connsiteX58" fmla="*/ 2058966 w 2135927"/>
                <a:gd name="connsiteY58" fmla="*/ 1107497 h 1524421"/>
                <a:gd name="connsiteX59" fmla="*/ 114723 w 2135927"/>
                <a:gd name="connsiteY59" fmla="*/ 167380 h 1524421"/>
                <a:gd name="connsiteX60" fmla="*/ 150633 w 2135927"/>
                <a:gd name="connsiteY60" fmla="*/ 117945 h 1524421"/>
                <a:gd name="connsiteX61" fmla="*/ 115962 w 2135927"/>
                <a:gd name="connsiteY61" fmla="*/ 77083 h 1524421"/>
                <a:gd name="connsiteX62" fmla="*/ 80243 w 2135927"/>
                <a:gd name="connsiteY62" fmla="*/ 117088 h 1524421"/>
                <a:gd name="connsiteX63" fmla="*/ 114723 w 2135927"/>
                <a:gd name="connsiteY63" fmla="*/ 167380 h 1524421"/>
                <a:gd name="connsiteX64" fmla="*/ 2073444 w 2135927"/>
                <a:gd name="connsiteY64" fmla="*/ 114040 h 1524421"/>
                <a:gd name="connsiteX65" fmla="*/ 2023057 w 2135927"/>
                <a:gd name="connsiteY65" fmla="*/ 79464 h 1524421"/>
                <a:gd name="connsiteX66" fmla="*/ 1983147 w 2135927"/>
                <a:gd name="connsiteY66" fmla="*/ 115183 h 1524421"/>
                <a:gd name="connsiteX67" fmla="*/ 2024010 w 2135927"/>
                <a:gd name="connsiteY67" fmla="*/ 149949 h 1524421"/>
                <a:gd name="connsiteX68" fmla="*/ 2073444 w 2135927"/>
                <a:gd name="connsiteY68" fmla="*/ 114040 h 1524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135927" h="1524421">
                  <a:moveTo>
                    <a:pt x="203211" y="1334764"/>
                  </a:moveTo>
                  <a:cubicBezTo>
                    <a:pt x="195781" y="1340098"/>
                    <a:pt x="188352" y="1345718"/>
                    <a:pt x="180636" y="1350861"/>
                  </a:cubicBezTo>
                  <a:cubicBezTo>
                    <a:pt x="143394" y="1376293"/>
                    <a:pt x="103674" y="1380769"/>
                    <a:pt x="63860" y="1359434"/>
                  </a:cubicBezTo>
                  <a:cubicBezTo>
                    <a:pt x="24903" y="1338669"/>
                    <a:pt x="1566" y="1305427"/>
                    <a:pt x="1376" y="1259897"/>
                  </a:cubicBezTo>
                  <a:cubicBezTo>
                    <a:pt x="804" y="1156742"/>
                    <a:pt x="-2339" y="1053300"/>
                    <a:pt x="3376" y="950525"/>
                  </a:cubicBezTo>
                  <a:cubicBezTo>
                    <a:pt x="5091" y="920045"/>
                    <a:pt x="28046" y="886422"/>
                    <a:pt x="50334" y="862800"/>
                  </a:cubicBezTo>
                  <a:cubicBezTo>
                    <a:pt x="66336" y="845750"/>
                    <a:pt x="78052" y="834225"/>
                    <a:pt x="77957" y="809174"/>
                  </a:cubicBezTo>
                  <a:cubicBezTo>
                    <a:pt x="76909" y="625056"/>
                    <a:pt x="78052" y="440842"/>
                    <a:pt x="76242" y="256724"/>
                  </a:cubicBezTo>
                  <a:cubicBezTo>
                    <a:pt x="76052" y="240436"/>
                    <a:pt x="63669" y="219672"/>
                    <a:pt x="50430" y="208813"/>
                  </a:cubicBezTo>
                  <a:cubicBezTo>
                    <a:pt x="-6911" y="161665"/>
                    <a:pt x="-16055" y="89370"/>
                    <a:pt x="31761" y="37840"/>
                  </a:cubicBezTo>
                  <a:cubicBezTo>
                    <a:pt x="78814" y="-12833"/>
                    <a:pt x="153585" y="-12357"/>
                    <a:pt x="199972" y="38792"/>
                  </a:cubicBezTo>
                  <a:cubicBezTo>
                    <a:pt x="247121" y="90989"/>
                    <a:pt x="237215" y="161760"/>
                    <a:pt x="179208" y="209671"/>
                  </a:cubicBezTo>
                  <a:cubicBezTo>
                    <a:pt x="166158" y="220434"/>
                    <a:pt x="154633" y="241579"/>
                    <a:pt x="154443" y="258058"/>
                  </a:cubicBezTo>
                  <a:cubicBezTo>
                    <a:pt x="152728" y="440557"/>
                    <a:pt x="154062" y="623151"/>
                    <a:pt x="152633" y="805650"/>
                  </a:cubicBezTo>
                  <a:cubicBezTo>
                    <a:pt x="152347" y="837083"/>
                    <a:pt x="160158" y="856990"/>
                    <a:pt x="191590" y="863276"/>
                  </a:cubicBezTo>
                  <a:cubicBezTo>
                    <a:pt x="362850" y="445319"/>
                    <a:pt x="666983" y="209575"/>
                    <a:pt x="1124945" y="233864"/>
                  </a:cubicBezTo>
                  <a:cubicBezTo>
                    <a:pt x="1529091" y="255295"/>
                    <a:pt x="1795124" y="487134"/>
                    <a:pt x="1942380" y="862990"/>
                  </a:cubicBezTo>
                  <a:cubicBezTo>
                    <a:pt x="1974289" y="858228"/>
                    <a:pt x="1983624" y="839178"/>
                    <a:pt x="1983338" y="805555"/>
                  </a:cubicBezTo>
                  <a:cubicBezTo>
                    <a:pt x="1981909" y="624580"/>
                    <a:pt x="1982290" y="443605"/>
                    <a:pt x="1983052" y="262725"/>
                  </a:cubicBezTo>
                  <a:cubicBezTo>
                    <a:pt x="1983147" y="237103"/>
                    <a:pt x="1977337" y="221196"/>
                    <a:pt x="1954287" y="204908"/>
                  </a:cubicBezTo>
                  <a:cubicBezTo>
                    <a:pt x="1896089" y="163855"/>
                    <a:pt x="1890088" y="89465"/>
                    <a:pt x="1936189" y="38697"/>
                  </a:cubicBezTo>
                  <a:cubicBezTo>
                    <a:pt x="1982671" y="-12548"/>
                    <a:pt x="2057442" y="-12929"/>
                    <a:pt x="2104401" y="37744"/>
                  </a:cubicBezTo>
                  <a:cubicBezTo>
                    <a:pt x="2151073" y="88132"/>
                    <a:pt x="2145739" y="162617"/>
                    <a:pt x="2087922" y="204146"/>
                  </a:cubicBezTo>
                  <a:cubicBezTo>
                    <a:pt x="2063729" y="221482"/>
                    <a:pt x="2057919" y="238912"/>
                    <a:pt x="2058109" y="266249"/>
                  </a:cubicBezTo>
                  <a:cubicBezTo>
                    <a:pt x="2059157" y="445605"/>
                    <a:pt x="2058966" y="624961"/>
                    <a:pt x="2058300" y="804316"/>
                  </a:cubicBezTo>
                  <a:cubicBezTo>
                    <a:pt x="2058204" y="829653"/>
                    <a:pt x="2067158" y="844036"/>
                    <a:pt x="2085351" y="863086"/>
                  </a:cubicBezTo>
                  <a:cubicBezTo>
                    <a:pt x="2109354" y="888232"/>
                    <a:pt x="2130499" y="926237"/>
                    <a:pt x="2132690" y="960050"/>
                  </a:cubicBezTo>
                  <a:cubicBezTo>
                    <a:pt x="2138976" y="1054919"/>
                    <a:pt x="2133928" y="1150360"/>
                    <a:pt x="2135262" y="1245610"/>
                  </a:cubicBezTo>
                  <a:cubicBezTo>
                    <a:pt x="2135929" y="1296664"/>
                    <a:pt x="2116593" y="1335811"/>
                    <a:pt x="2071920" y="1359243"/>
                  </a:cubicBezTo>
                  <a:cubicBezTo>
                    <a:pt x="2026391" y="1383151"/>
                    <a:pt x="1983052" y="1374673"/>
                    <a:pt x="1944000" y="1341622"/>
                  </a:cubicBezTo>
                  <a:cubicBezTo>
                    <a:pt x="1940571" y="1338764"/>
                    <a:pt x="1935808" y="1337526"/>
                    <a:pt x="1930093" y="1334764"/>
                  </a:cubicBezTo>
                  <a:cubicBezTo>
                    <a:pt x="1866561" y="1435062"/>
                    <a:pt x="1778550" y="1500023"/>
                    <a:pt x="1660250" y="1519358"/>
                  </a:cubicBezTo>
                  <a:cubicBezTo>
                    <a:pt x="1636914" y="1523168"/>
                    <a:pt x="1612911" y="1524121"/>
                    <a:pt x="1589289" y="1524216"/>
                  </a:cubicBezTo>
                  <a:cubicBezTo>
                    <a:pt x="1257533" y="1524502"/>
                    <a:pt x="925777" y="1524406"/>
                    <a:pt x="594117" y="1524406"/>
                  </a:cubicBezTo>
                  <a:cubicBezTo>
                    <a:pt x="397521" y="1524692"/>
                    <a:pt x="324178" y="1489259"/>
                    <a:pt x="203211" y="1334764"/>
                  </a:cubicBezTo>
                  <a:close/>
                  <a:moveTo>
                    <a:pt x="1067795" y="1448683"/>
                  </a:moveTo>
                  <a:cubicBezTo>
                    <a:pt x="1243912" y="1448683"/>
                    <a:pt x="1419934" y="1449159"/>
                    <a:pt x="1596051" y="1448588"/>
                  </a:cubicBezTo>
                  <a:cubicBezTo>
                    <a:pt x="1749499" y="1448111"/>
                    <a:pt x="1874658" y="1351528"/>
                    <a:pt x="1897899" y="1199509"/>
                  </a:cubicBezTo>
                  <a:cubicBezTo>
                    <a:pt x="1909329" y="1124928"/>
                    <a:pt x="1900661" y="1044251"/>
                    <a:pt x="1886278" y="969194"/>
                  </a:cubicBezTo>
                  <a:cubicBezTo>
                    <a:pt x="1802744" y="533902"/>
                    <a:pt x="1355831" y="233864"/>
                    <a:pt x="921872" y="317779"/>
                  </a:cubicBezTo>
                  <a:cubicBezTo>
                    <a:pt x="541062" y="391408"/>
                    <a:pt x="272362" y="688397"/>
                    <a:pt x="231119" y="1076160"/>
                  </a:cubicBezTo>
                  <a:cubicBezTo>
                    <a:pt x="204544" y="1325620"/>
                    <a:pt x="386757" y="1459160"/>
                    <a:pt x="568209" y="1450493"/>
                  </a:cubicBezTo>
                  <a:cubicBezTo>
                    <a:pt x="734325" y="1442396"/>
                    <a:pt x="901203" y="1448683"/>
                    <a:pt x="1067795" y="1448683"/>
                  </a:cubicBezTo>
                  <a:close/>
                  <a:moveTo>
                    <a:pt x="77195" y="1101306"/>
                  </a:moveTo>
                  <a:cubicBezTo>
                    <a:pt x="77195" y="1150360"/>
                    <a:pt x="74147" y="1199699"/>
                    <a:pt x="78814" y="1248372"/>
                  </a:cubicBezTo>
                  <a:cubicBezTo>
                    <a:pt x="80433" y="1265136"/>
                    <a:pt x="101293" y="1279995"/>
                    <a:pt x="113390" y="1295616"/>
                  </a:cubicBezTo>
                  <a:cubicBezTo>
                    <a:pt x="126725" y="1279614"/>
                    <a:pt x="151014" y="1263993"/>
                    <a:pt x="151680" y="1247515"/>
                  </a:cubicBezTo>
                  <a:cubicBezTo>
                    <a:pt x="155395" y="1152741"/>
                    <a:pt x="155205" y="1057586"/>
                    <a:pt x="151871" y="962812"/>
                  </a:cubicBezTo>
                  <a:cubicBezTo>
                    <a:pt x="151299" y="946715"/>
                    <a:pt x="129297" y="931380"/>
                    <a:pt x="117200" y="915664"/>
                  </a:cubicBezTo>
                  <a:cubicBezTo>
                    <a:pt x="103865" y="931666"/>
                    <a:pt x="81100" y="946620"/>
                    <a:pt x="79005" y="963956"/>
                  </a:cubicBezTo>
                  <a:cubicBezTo>
                    <a:pt x="73575" y="1009104"/>
                    <a:pt x="77195" y="1055396"/>
                    <a:pt x="77195" y="1101306"/>
                  </a:cubicBezTo>
                  <a:close/>
                  <a:moveTo>
                    <a:pt x="2058966" y="1107497"/>
                  </a:moveTo>
                  <a:cubicBezTo>
                    <a:pt x="2058966" y="1060063"/>
                    <a:pt x="2062395" y="1012152"/>
                    <a:pt x="2057157" y="965289"/>
                  </a:cubicBezTo>
                  <a:cubicBezTo>
                    <a:pt x="2055156" y="947572"/>
                    <a:pt x="2033154" y="932047"/>
                    <a:pt x="2020295" y="915568"/>
                  </a:cubicBezTo>
                  <a:cubicBezTo>
                    <a:pt x="2007722" y="932333"/>
                    <a:pt x="1984862" y="948811"/>
                    <a:pt x="1984195" y="966051"/>
                  </a:cubicBezTo>
                  <a:cubicBezTo>
                    <a:pt x="1980576" y="1059301"/>
                    <a:pt x="1980576" y="1152836"/>
                    <a:pt x="1984195" y="1245991"/>
                  </a:cubicBezTo>
                  <a:cubicBezTo>
                    <a:pt x="1984862" y="1262945"/>
                    <a:pt x="2008198" y="1279138"/>
                    <a:pt x="2021057" y="1295616"/>
                  </a:cubicBezTo>
                  <a:cubicBezTo>
                    <a:pt x="2033630" y="1278852"/>
                    <a:pt x="2055061" y="1263040"/>
                    <a:pt x="2057157" y="1245038"/>
                  </a:cubicBezTo>
                  <a:cubicBezTo>
                    <a:pt x="2062491" y="1199699"/>
                    <a:pt x="2058966" y="1153408"/>
                    <a:pt x="2058966" y="1107497"/>
                  </a:cubicBezTo>
                  <a:close/>
                  <a:moveTo>
                    <a:pt x="114723" y="167380"/>
                  </a:moveTo>
                  <a:cubicBezTo>
                    <a:pt x="132249" y="144615"/>
                    <a:pt x="152442" y="129470"/>
                    <a:pt x="150633" y="117945"/>
                  </a:cubicBezTo>
                  <a:cubicBezTo>
                    <a:pt x="148156" y="102800"/>
                    <a:pt x="128344" y="90513"/>
                    <a:pt x="115962" y="77083"/>
                  </a:cubicBezTo>
                  <a:cubicBezTo>
                    <a:pt x="103293" y="90227"/>
                    <a:pt x="83196" y="101943"/>
                    <a:pt x="80243" y="117088"/>
                  </a:cubicBezTo>
                  <a:cubicBezTo>
                    <a:pt x="77957" y="128327"/>
                    <a:pt x="97674" y="143948"/>
                    <a:pt x="114723" y="167380"/>
                  </a:cubicBezTo>
                  <a:close/>
                  <a:moveTo>
                    <a:pt x="2073444" y="114040"/>
                  </a:moveTo>
                  <a:cubicBezTo>
                    <a:pt x="2050203" y="97085"/>
                    <a:pt x="2034582" y="77368"/>
                    <a:pt x="2023057" y="79464"/>
                  </a:cubicBezTo>
                  <a:cubicBezTo>
                    <a:pt x="2008008" y="82321"/>
                    <a:pt x="1996292" y="102419"/>
                    <a:pt x="1983147" y="115183"/>
                  </a:cubicBezTo>
                  <a:cubicBezTo>
                    <a:pt x="1996673" y="127565"/>
                    <a:pt x="2008865" y="147377"/>
                    <a:pt x="2024010" y="149949"/>
                  </a:cubicBezTo>
                  <a:cubicBezTo>
                    <a:pt x="2035344" y="151854"/>
                    <a:pt x="2050489" y="131661"/>
                    <a:pt x="2073444" y="1140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Graphic 82">
              <a:extLst>
                <a:ext uri="{FF2B5EF4-FFF2-40B4-BE49-F238E27FC236}">
                  <a16:creationId xmlns:a16="http://schemas.microsoft.com/office/drawing/2014/main" id="{FB228BBE-8FA9-43FE-F0ED-DD5AEBE69A42}"/>
                </a:ext>
              </a:extLst>
            </p:cNvPr>
            <p:cNvSpPr/>
            <p:nvPr/>
          </p:nvSpPr>
          <p:spPr>
            <a:xfrm>
              <a:off x="5487634" y="1857648"/>
              <a:ext cx="1219108" cy="533789"/>
            </a:xfrm>
            <a:custGeom>
              <a:avLst/>
              <a:gdLst>
                <a:gd name="connsiteX0" fmla="*/ 606270 w 1219108"/>
                <a:gd name="connsiteY0" fmla="*/ 533603 h 533789"/>
                <a:gd name="connsiteX1" fmla="*/ 273181 w 1219108"/>
                <a:gd name="connsiteY1" fmla="*/ 533508 h 533789"/>
                <a:gd name="connsiteX2" fmla="*/ 4 w 1219108"/>
                <a:gd name="connsiteY2" fmla="*/ 264808 h 533789"/>
                <a:gd name="connsiteX3" fmla="*/ 272704 w 1219108"/>
                <a:gd name="connsiteY3" fmla="*/ 394 h 533789"/>
                <a:gd name="connsiteX4" fmla="*/ 948313 w 1219108"/>
                <a:gd name="connsiteY4" fmla="*/ 394 h 533789"/>
                <a:gd name="connsiteX5" fmla="*/ 1219108 w 1219108"/>
                <a:gd name="connsiteY5" fmla="*/ 266713 h 533789"/>
                <a:gd name="connsiteX6" fmla="*/ 948789 w 1219108"/>
                <a:gd name="connsiteY6" fmla="*/ 533508 h 533789"/>
                <a:gd name="connsiteX7" fmla="*/ 606270 w 1219108"/>
                <a:gd name="connsiteY7" fmla="*/ 533603 h 533789"/>
                <a:gd name="connsiteX8" fmla="*/ 614366 w 1219108"/>
                <a:gd name="connsiteY8" fmla="*/ 76308 h 533789"/>
                <a:gd name="connsiteX9" fmla="*/ 276514 w 1219108"/>
                <a:gd name="connsiteY9" fmla="*/ 76403 h 533789"/>
                <a:gd name="connsiteX10" fmla="*/ 76013 w 1219108"/>
                <a:gd name="connsiteY10" fmla="*/ 266903 h 533789"/>
                <a:gd name="connsiteX11" fmla="*/ 276419 w 1219108"/>
                <a:gd name="connsiteY11" fmla="*/ 457498 h 533789"/>
                <a:gd name="connsiteX12" fmla="*/ 942693 w 1219108"/>
                <a:gd name="connsiteY12" fmla="*/ 457498 h 533789"/>
                <a:gd name="connsiteX13" fmla="*/ 1143194 w 1219108"/>
                <a:gd name="connsiteY13" fmla="*/ 266998 h 533789"/>
                <a:gd name="connsiteX14" fmla="*/ 942788 w 1219108"/>
                <a:gd name="connsiteY14" fmla="*/ 76403 h 533789"/>
                <a:gd name="connsiteX15" fmla="*/ 614366 w 1219108"/>
                <a:gd name="connsiteY15" fmla="*/ 76308 h 53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108" h="533789">
                  <a:moveTo>
                    <a:pt x="606270" y="533603"/>
                  </a:moveTo>
                  <a:cubicBezTo>
                    <a:pt x="495208" y="533603"/>
                    <a:pt x="384242" y="533984"/>
                    <a:pt x="273181" y="533508"/>
                  </a:cubicBezTo>
                  <a:cubicBezTo>
                    <a:pt x="118114" y="532937"/>
                    <a:pt x="-758" y="415684"/>
                    <a:pt x="4" y="264808"/>
                  </a:cubicBezTo>
                  <a:cubicBezTo>
                    <a:pt x="766" y="116789"/>
                    <a:pt x="119923" y="775"/>
                    <a:pt x="272704" y="394"/>
                  </a:cubicBezTo>
                  <a:cubicBezTo>
                    <a:pt x="497875" y="-83"/>
                    <a:pt x="723142" y="-178"/>
                    <a:pt x="948313" y="394"/>
                  </a:cubicBezTo>
                  <a:cubicBezTo>
                    <a:pt x="1100427" y="775"/>
                    <a:pt x="1219013" y="118123"/>
                    <a:pt x="1219108" y="266713"/>
                  </a:cubicBezTo>
                  <a:cubicBezTo>
                    <a:pt x="1219204" y="415398"/>
                    <a:pt x="1100713" y="532651"/>
                    <a:pt x="948789" y="533508"/>
                  </a:cubicBezTo>
                  <a:cubicBezTo>
                    <a:pt x="834679" y="534080"/>
                    <a:pt x="720475" y="533603"/>
                    <a:pt x="606270" y="533603"/>
                  </a:cubicBezTo>
                  <a:close/>
                  <a:moveTo>
                    <a:pt x="614366" y="76308"/>
                  </a:moveTo>
                  <a:cubicBezTo>
                    <a:pt x="501781" y="76308"/>
                    <a:pt x="389100" y="75927"/>
                    <a:pt x="276514" y="76403"/>
                  </a:cubicBezTo>
                  <a:cubicBezTo>
                    <a:pt x="161167" y="76975"/>
                    <a:pt x="76108" y="158223"/>
                    <a:pt x="76013" y="266903"/>
                  </a:cubicBezTo>
                  <a:cubicBezTo>
                    <a:pt x="76013" y="375583"/>
                    <a:pt x="161071" y="457213"/>
                    <a:pt x="276419" y="457498"/>
                  </a:cubicBezTo>
                  <a:cubicBezTo>
                    <a:pt x="498542" y="457975"/>
                    <a:pt x="720570" y="457975"/>
                    <a:pt x="942693" y="457498"/>
                  </a:cubicBezTo>
                  <a:cubicBezTo>
                    <a:pt x="1058136" y="457213"/>
                    <a:pt x="1143099" y="375679"/>
                    <a:pt x="1143194" y="266998"/>
                  </a:cubicBezTo>
                  <a:cubicBezTo>
                    <a:pt x="1143194" y="158318"/>
                    <a:pt x="1058231" y="76975"/>
                    <a:pt x="942788" y="76403"/>
                  </a:cubicBezTo>
                  <a:cubicBezTo>
                    <a:pt x="833346" y="75832"/>
                    <a:pt x="723904" y="76308"/>
                    <a:pt x="614366" y="763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Graphic 82">
              <a:extLst>
                <a:ext uri="{FF2B5EF4-FFF2-40B4-BE49-F238E27FC236}">
                  <a16:creationId xmlns:a16="http://schemas.microsoft.com/office/drawing/2014/main" id="{837ABBBC-0917-2D67-46A0-3F8074B6F507}"/>
                </a:ext>
              </a:extLst>
            </p:cNvPr>
            <p:cNvSpPr/>
            <p:nvPr/>
          </p:nvSpPr>
          <p:spPr>
            <a:xfrm>
              <a:off x="5716420" y="2010327"/>
              <a:ext cx="228231" cy="228333"/>
            </a:xfrm>
            <a:custGeom>
              <a:avLst/>
              <a:gdLst>
                <a:gd name="connsiteX0" fmla="*/ 228227 w 228231"/>
                <a:gd name="connsiteY0" fmla="*/ 113080 h 228333"/>
                <a:gd name="connsiteX1" fmla="*/ 114023 w 228231"/>
                <a:gd name="connsiteY1" fmla="*/ 228333 h 228333"/>
                <a:gd name="connsiteX2" fmla="*/ 8 w 228231"/>
                <a:gd name="connsiteY2" fmla="*/ 112890 h 228333"/>
                <a:gd name="connsiteX3" fmla="*/ 111832 w 228231"/>
                <a:gd name="connsiteY3" fmla="*/ 19 h 228333"/>
                <a:gd name="connsiteX4" fmla="*/ 228227 w 228231"/>
                <a:gd name="connsiteY4" fmla="*/ 113080 h 228333"/>
                <a:gd name="connsiteX5" fmla="*/ 115832 w 228231"/>
                <a:gd name="connsiteY5" fmla="*/ 168802 h 228333"/>
                <a:gd name="connsiteX6" fmla="*/ 149360 w 228231"/>
                <a:gd name="connsiteY6" fmla="*/ 114985 h 228333"/>
                <a:gd name="connsiteX7" fmla="*/ 111927 w 228231"/>
                <a:gd name="connsiteY7" fmla="*/ 76600 h 228333"/>
                <a:gd name="connsiteX8" fmla="*/ 78971 w 228231"/>
                <a:gd name="connsiteY8" fmla="*/ 114128 h 228333"/>
                <a:gd name="connsiteX9" fmla="*/ 115832 w 228231"/>
                <a:gd name="connsiteY9" fmla="*/ 168802 h 228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231" h="228333">
                  <a:moveTo>
                    <a:pt x="228227" y="113080"/>
                  </a:moveTo>
                  <a:cubicBezTo>
                    <a:pt x="228799" y="175660"/>
                    <a:pt x="176602" y="228428"/>
                    <a:pt x="114023" y="228333"/>
                  </a:cubicBezTo>
                  <a:cubicBezTo>
                    <a:pt x="51348" y="228333"/>
                    <a:pt x="-754" y="175564"/>
                    <a:pt x="8" y="112890"/>
                  </a:cubicBezTo>
                  <a:cubicBezTo>
                    <a:pt x="675" y="52025"/>
                    <a:pt x="50967" y="1162"/>
                    <a:pt x="111832" y="19"/>
                  </a:cubicBezTo>
                  <a:cubicBezTo>
                    <a:pt x="174506" y="-1124"/>
                    <a:pt x="227561" y="50406"/>
                    <a:pt x="228227" y="113080"/>
                  </a:cubicBezTo>
                  <a:close/>
                  <a:moveTo>
                    <a:pt x="115832" y="168802"/>
                  </a:moveTo>
                  <a:cubicBezTo>
                    <a:pt x="132977" y="142798"/>
                    <a:pt x="152027" y="126320"/>
                    <a:pt x="149360" y="114985"/>
                  </a:cubicBezTo>
                  <a:cubicBezTo>
                    <a:pt x="145836" y="100126"/>
                    <a:pt x="125167" y="89268"/>
                    <a:pt x="111927" y="76600"/>
                  </a:cubicBezTo>
                  <a:cubicBezTo>
                    <a:pt x="100116" y="89077"/>
                    <a:pt x="78875" y="101650"/>
                    <a:pt x="78971" y="114128"/>
                  </a:cubicBezTo>
                  <a:cubicBezTo>
                    <a:pt x="78971" y="128797"/>
                    <a:pt x="97449" y="143370"/>
                    <a:pt x="115832" y="1688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Graphic 82">
              <a:extLst>
                <a:ext uri="{FF2B5EF4-FFF2-40B4-BE49-F238E27FC236}">
                  <a16:creationId xmlns:a16="http://schemas.microsoft.com/office/drawing/2014/main" id="{C4228C19-451B-7286-8A88-4091413364A0}"/>
                </a:ext>
              </a:extLst>
            </p:cNvPr>
            <p:cNvSpPr/>
            <p:nvPr/>
          </p:nvSpPr>
          <p:spPr>
            <a:xfrm>
              <a:off x="6249795" y="2010379"/>
              <a:ext cx="228347" cy="228387"/>
            </a:xfrm>
            <a:custGeom>
              <a:avLst/>
              <a:gdLst>
                <a:gd name="connsiteX0" fmla="*/ 112428 w 228347"/>
                <a:gd name="connsiteY0" fmla="*/ 228377 h 228387"/>
                <a:gd name="connsiteX1" fmla="*/ 33 w 228347"/>
                <a:gd name="connsiteY1" fmla="*/ 111315 h 228387"/>
                <a:gd name="connsiteX2" fmla="*/ 118238 w 228347"/>
                <a:gd name="connsiteY2" fmla="*/ 63 h 228387"/>
                <a:gd name="connsiteX3" fmla="*/ 228347 w 228347"/>
                <a:gd name="connsiteY3" fmla="*/ 114744 h 228387"/>
                <a:gd name="connsiteX4" fmla="*/ 112428 w 228347"/>
                <a:gd name="connsiteY4" fmla="*/ 228377 h 228387"/>
                <a:gd name="connsiteX5" fmla="*/ 114714 w 228347"/>
                <a:gd name="connsiteY5" fmla="*/ 59880 h 228387"/>
                <a:gd name="connsiteX6" fmla="*/ 78995 w 228347"/>
                <a:gd name="connsiteY6" fmla="*/ 111886 h 228387"/>
                <a:gd name="connsiteX7" fmla="*/ 115381 w 228347"/>
                <a:gd name="connsiteY7" fmla="*/ 149224 h 228387"/>
                <a:gd name="connsiteX8" fmla="*/ 149385 w 228347"/>
                <a:gd name="connsiteY8" fmla="*/ 115887 h 228387"/>
                <a:gd name="connsiteX9" fmla="*/ 114714 w 228347"/>
                <a:gd name="connsiteY9" fmla="*/ 59880 h 228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347" h="228387">
                  <a:moveTo>
                    <a:pt x="112428" y="228377"/>
                  </a:moveTo>
                  <a:cubicBezTo>
                    <a:pt x="49754" y="227424"/>
                    <a:pt x="-1491" y="174084"/>
                    <a:pt x="33" y="111315"/>
                  </a:cubicBezTo>
                  <a:cubicBezTo>
                    <a:pt x="1557" y="48735"/>
                    <a:pt x="55564" y="-2033"/>
                    <a:pt x="118238" y="63"/>
                  </a:cubicBezTo>
                  <a:cubicBezTo>
                    <a:pt x="178722" y="2158"/>
                    <a:pt x="228538" y="53974"/>
                    <a:pt x="228347" y="114744"/>
                  </a:cubicBezTo>
                  <a:cubicBezTo>
                    <a:pt x="228062" y="177418"/>
                    <a:pt x="175198" y="229234"/>
                    <a:pt x="112428" y="228377"/>
                  </a:cubicBezTo>
                  <a:close/>
                  <a:moveTo>
                    <a:pt x="114714" y="59880"/>
                  </a:moveTo>
                  <a:cubicBezTo>
                    <a:pt x="96521" y="84930"/>
                    <a:pt x="76709" y="100551"/>
                    <a:pt x="78995" y="111886"/>
                  </a:cubicBezTo>
                  <a:cubicBezTo>
                    <a:pt x="81948" y="126936"/>
                    <a:pt x="100331" y="145414"/>
                    <a:pt x="115381" y="149224"/>
                  </a:cubicBezTo>
                  <a:cubicBezTo>
                    <a:pt x="124144" y="151510"/>
                    <a:pt x="149004" y="128269"/>
                    <a:pt x="149385" y="115887"/>
                  </a:cubicBezTo>
                  <a:cubicBezTo>
                    <a:pt x="149861" y="101313"/>
                    <a:pt x="131954" y="85978"/>
                    <a:pt x="114714" y="598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Graphic 82">
            <a:extLst>
              <a:ext uri="{FF2B5EF4-FFF2-40B4-BE49-F238E27FC236}">
                <a16:creationId xmlns:a16="http://schemas.microsoft.com/office/drawing/2014/main" id="{A65AFA02-7499-011A-5731-E9F966EFFA21}"/>
              </a:ext>
            </a:extLst>
          </p:cNvPr>
          <p:cNvSpPr/>
          <p:nvPr/>
        </p:nvSpPr>
        <p:spPr>
          <a:xfrm>
            <a:off x="11219255" y="5313681"/>
            <a:ext cx="115118" cy="201057"/>
          </a:xfrm>
          <a:custGeom>
            <a:avLst/>
            <a:gdLst>
              <a:gd name="connsiteX0" fmla="*/ 1109486 w 1188301"/>
              <a:gd name="connsiteY0" fmla="*/ 728916 h 2075412"/>
              <a:gd name="connsiteX1" fmla="*/ 593803 w 1188301"/>
              <a:gd name="connsiteY1" fmla="*/ 80073 h 2075412"/>
              <a:gd name="connsiteX2" fmla="*/ 77643 w 1188301"/>
              <a:gd name="connsiteY2" fmla="*/ 728916 h 2075412"/>
              <a:gd name="connsiteX3" fmla="*/ 232900 w 1188301"/>
              <a:gd name="connsiteY3" fmla="*/ 728916 h 2075412"/>
              <a:gd name="connsiteX4" fmla="*/ 327388 w 1188301"/>
              <a:gd name="connsiteY4" fmla="*/ 821975 h 2075412"/>
              <a:gd name="connsiteX5" fmla="*/ 327388 w 1188301"/>
              <a:gd name="connsiteY5" fmla="*/ 1550638 h 2075412"/>
              <a:gd name="connsiteX6" fmla="*/ 325579 w 1188301"/>
              <a:gd name="connsiteY6" fmla="*/ 1588071 h 2075412"/>
              <a:gd name="connsiteX7" fmla="*/ 289479 w 1188301"/>
              <a:gd name="connsiteY7" fmla="*/ 1616360 h 2075412"/>
              <a:gd name="connsiteX8" fmla="*/ 259951 w 1188301"/>
              <a:gd name="connsiteY8" fmla="*/ 1587881 h 2075412"/>
              <a:gd name="connsiteX9" fmla="*/ 257856 w 1188301"/>
              <a:gd name="connsiteY9" fmla="*/ 1545494 h 2075412"/>
              <a:gd name="connsiteX10" fmla="*/ 257761 w 1188301"/>
              <a:gd name="connsiteY10" fmla="*/ 859694 h 2075412"/>
              <a:gd name="connsiteX11" fmla="*/ 257761 w 1188301"/>
              <a:gd name="connsiteY11" fmla="*/ 799687 h 2075412"/>
              <a:gd name="connsiteX12" fmla="*/ 72023 w 1188301"/>
              <a:gd name="connsiteY12" fmla="*/ 798163 h 2075412"/>
              <a:gd name="connsiteX13" fmla="*/ 3253 w 1188301"/>
              <a:gd name="connsiteY13" fmla="*/ 764254 h 2075412"/>
              <a:gd name="connsiteX14" fmla="*/ 19731 w 1188301"/>
              <a:gd name="connsiteY14" fmla="*/ 689292 h 2075412"/>
              <a:gd name="connsiteX15" fmla="*/ 539605 w 1188301"/>
              <a:gd name="connsiteY15" fmla="*/ 32543 h 2075412"/>
              <a:gd name="connsiteX16" fmla="*/ 646381 w 1188301"/>
              <a:gd name="connsiteY16" fmla="*/ 31400 h 2075412"/>
              <a:gd name="connsiteX17" fmla="*/ 1169399 w 1188301"/>
              <a:gd name="connsiteY17" fmla="*/ 691673 h 2075412"/>
              <a:gd name="connsiteX18" fmla="*/ 1184924 w 1188301"/>
              <a:gd name="connsiteY18" fmla="*/ 762730 h 2075412"/>
              <a:gd name="connsiteX19" fmla="*/ 1116630 w 1188301"/>
              <a:gd name="connsiteY19" fmla="*/ 798068 h 2075412"/>
              <a:gd name="connsiteX20" fmla="*/ 929368 w 1188301"/>
              <a:gd name="connsiteY20" fmla="*/ 799687 h 2075412"/>
              <a:gd name="connsiteX21" fmla="*/ 929368 w 1188301"/>
              <a:gd name="connsiteY21" fmla="*/ 858170 h 2075412"/>
              <a:gd name="connsiteX22" fmla="*/ 929368 w 1188301"/>
              <a:gd name="connsiteY22" fmla="*/ 1939258 h 2075412"/>
              <a:gd name="connsiteX23" fmla="*/ 793161 w 1188301"/>
              <a:gd name="connsiteY23" fmla="*/ 2075370 h 2075412"/>
              <a:gd name="connsiteX24" fmla="*/ 383586 w 1188301"/>
              <a:gd name="connsiteY24" fmla="*/ 2075370 h 2075412"/>
              <a:gd name="connsiteX25" fmla="*/ 257856 w 1188301"/>
              <a:gd name="connsiteY25" fmla="*/ 1952688 h 2075412"/>
              <a:gd name="connsiteX26" fmla="*/ 257856 w 1188301"/>
              <a:gd name="connsiteY26" fmla="*/ 1747901 h 2075412"/>
              <a:gd name="connsiteX27" fmla="*/ 293575 w 1188301"/>
              <a:gd name="connsiteY27" fmla="*/ 1693894 h 2075412"/>
              <a:gd name="connsiteX28" fmla="*/ 327293 w 1188301"/>
              <a:gd name="connsiteY28" fmla="*/ 1750187 h 2075412"/>
              <a:gd name="connsiteX29" fmla="*/ 326626 w 1188301"/>
              <a:gd name="connsiteY29" fmla="*/ 1945449 h 2075412"/>
              <a:gd name="connsiteX30" fmla="*/ 385205 w 1188301"/>
              <a:gd name="connsiteY30" fmla="*/ 2002504 h 2075412"/>
              <a:gd name="connsiteX31" fmla="*/ 799543 w 1188301"/>
              <a:gd name="connsiteY31" fmla="*/ 2001647 h 2075412"/>
              <a:gd name="connsiteX32" fmla="*/ 859836 w 1188301"/>
              <a:gd name="connsiteY32" fmla="*/ 1938401 h 2075412"/>
              <a:gd name="connsiteX33" fmla="*/ 859836 w 1188301"/>
              <a:gd name="connsiteY33" fmla="*/ 833596 h 2075412"/>
              <a:gd name="connsiteX34" fmla="*/ 966706 w 1188301"/>
              <a:gd name="connsiteY34" fmla="*/ 729107 h 2075412"/>
              <a:gd name="connsiteX35" fmla="*/ 1109486 w 1188301"/>
              <a:gd name="connsiteY35" fmla="*/ 728916 h 207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88301" h="2075412">
                <a:moveTo>
                  <a:pt x="1109486" y="728916"/>
                </a:moveTo>
                <a:cubicBezTo>
                  <a:pt x="933559" y="507555"/>
                  <a:pt x="766015" y="296767"/>
                  <a:pt x="593803" y="80073"/>
                </a:cubicBezTo>
                <a:cubicBezTo>
                  <a:pt x="423400" y="294290"/>
                  <a:pt x="255284" y="505650"/>
                  <a:pt x="77643" y="728916"/>
                </a:cubicBezTo>
                <a:cubicBezTo>
                  <a:pt x="137365" y="728916"/>
                  <a:pt x="185085" y="728821"/>
                  <a:pt x="232900" y="728916"/>
                </a:cubicBezTo>
                <a:cubicBezTo>
                  <a:pt x="315196" y="729202"/>
                  <a:pt x="327388" y="741108"/>
                  <a:pt x="327388" y="821975"/>
                </a:cubicBezTo>
                <a:cubicBezTo>
                  <a:pt x="327484" y="1064863"/>
                  <a:pt x="327388" y="1307751"/>
                  <a:pt x="327388" y="1550638"/>
                </a:cubicBezTo>
                <a:cubicBezTo>
                  <a:pt x="327388" y="1563306"/>
                  <a:pt x="331389" y="1578832"/>
                  <a:pt x="325579" y="1588071"/>
                </a:cubicBezTo>
                <a:cubicBezTo>
                  <a:pt x="317578" y="1600739"/>
                  <a:pt x="302814" y="1614551"/>
                  <a:pt x="289479" y="1616360"/>
                </a:cubicBezTo>
                <a:cubicBezTo>
                  <a:pt x="280716" y="1617503"/>
                  <a:pt x="265381" y="1600073"/>
                  <a:pt x="259951" y="1587881"/>
                </a:cubicBezTo>
                <a:cubicBezTo>
                  <a:pt x="254617" y="1575784"/>
                  <a:pt x="257856" y="1559782"/>
                  <a:pt x="257856" y="1545494"/>
                </a:cubicBezTo>
                <a:cubicBezTo>
                  <a:pt x="257761" y="1316894"/>
                  <a:pt x="257761" y="1088294"/>
                  <a:pt x="257761" y="859694"/>
                </a:cubicBezTo>
                <a:cubicBezTo>
                  <a:pt x="257761" y="841121"/>
                  <a:pt x="257761" y="822452"/>
                  <a:pt x="257761" y="799687"/>
                </a:cubicBezTo>
                <a:cubicBezTo>
                  <a:pt x="191848" y="799687"/>
                  <a:pt x="131554" y="802925"/>
                  <a:pt x="72023" y="798163"/>
                </a:cubicBezTo>
                <a:cubicBezTo>
                  <a:pt x="47258" y="796163"/>
                  <a:pt x="12111" y="782733"/>
                  <a:pt x="3253" y="764254"/>
                </a:cubicBezTo>
                <a:cubicBezTo>
                  <a:pt x="-5606" y="745680"/>
                  <a:pt x="4872" y="708342"/>
                  <a:pt x="19731" y="689292"/>
                </a:cubicBezTo>
                <a:cubicBezTo>
                  <a:pt x="191562" y="469265"/>
                  <a:pt x="365679" y="250952"/>
                  <a:pt x="539605" y="32543"/>
                </a:cubicBezTo>
                <a:cubicBezTo>
                  <a:pt x="573800" y="-10319"/>
                  <a:pt x="612567" y="-10986"/>
                  <a:pt x="646381" y="31400"/>
                </a:cubicBezTo>
                <a:cubicBezTo>
                  <a:pt x="821450" y="250952"/>
                  <a:pt x="996424" y="470503"/>
                  <a:pt x="1169399" y="691673"/>
                </a:cubicBezTo>
                <a:cubicBezTo>
                  <a:pt x="1183495" y="709771"/>
                  <a:pt x="1193973" y="746442"/>
                  <a:pt x="1184924" y="762730"/>
                </a:cubicBezTo>
                <a:cubicBezTo>
                  <a:pt x="1174351" y="781780"/>
                  <a:pt x="1141204" y="796067"/>
                  <a:pt x="1116630" y="798068"/>
                </a:cubicBezTo>
                <a:cubicBezTo>
                  <a:pt x="1056908" y="803021"/>
                  <a:pt x="996424" y="799687"/>
                  <a:pt x="929368" y="799687"/>
                </a:cubicBezTo>
                <a:cubicBezTo>
                  <a:pt x="929368" y="821309"/>
                  <a:pt x="929368" y="839787"/>
                  <a:pt x="929368" y="858170"/>
                </a:cubicBezTo>
                <a:cubicBezTo>
                  <a:pt x="929368" y="1218501"/>
                  <a:pt x="929368" y="1578832"/>
                  <a:pt x="929368" y="1939258"/>
                </a:cubicBezTo>
                <a:cubicBezTo>
                  <a:pt x="929368" y="2044223"/>
                  <a:pt x="898031" y="2075370"/>
                  <a:pt x="793161" y="2075370"/>
                </a:cubicBezTo>
                <a:cubicBezTo>
                  <a:pt x="656668" y="2075370"/>
                  <a:pt x="520079" y="2075465"/>
                  <a:pt x="383586" y="2075370"/>
                </a:cubicBezTo>
                <a:cubicBezTo>
                  <a:pt x="294241" y="2075275"/>
                  <a:pt x="258332" y="2040318"/>
                  <a:pt x="257856" y="1952688"/>
                </a:cubicBezTo>
                <a:cubicBezTo>
                  <a:pt x="257475" y="1884394"/>
                  <a:pt x="257665" y="1816195"/>
                  <a:pt x="257856" y="1747901"/>
                </a:cubicBezTo>
                <a:cubicBezTo>
                  <a:pt x="257951" y="1722183"/>
                  <a:pt x="255856" y="1692751"/>
                  <a:pt x="293575" y="1693894"/>
                </a:cubicBezTo>
                <a:cubicBezTo>
                  <a:pt x="330913" y="1695037"/>
                  <a:pt x="327293" y="1724660"/>
                  <a:pt x="327293" y="1750187"/>
                </a:cubicBezTo>
                <a:cubicBezTo>
                  <a:pt x="327388" y="1815243"/>
                  <a:pt x="329484" y="1880489"/>
                  <a:pt x="326626" y="1945449"/>
                </a:cubicBezTo>
                <a:cubicBezTo>
                  <a:pt x="324721" y="1990026"/>
                  <a:pt x="342247" y="2003171"/>
                  <a:pt x="385205" y="2002504"/>
                </a:cubicBezTo>
                <a:cubicBezTo>
                  <a:pt x="523318" y="2000504"/>
                  <a:pt x="661430" y="2001837"/>
                  <a:pt x="799543" y="2001647"/>
                </a:cubicBezTo>
                <a:cubicBezTo>
                  <a:pt x="857931" y="2001551"/>
                  <a:pt x="859836" y="1999456"/>
                  <a:pt x="859836" y="1938401"/>
                </a:cubicBezTo>
                <a:cubicBezTo>
                  <a:pt x="859931" y="1570164"/>
                  <a:pt x="859836" y="1201833"/>
                  <a:pt x="859836" y="833596"/>
                </a:cubicBezTo>
                <a:cubicBezTo>
                  <a:pt x="859836" y="736060"/>
                  <a:pt x="866884" y="729202"/>
                  <a:pt x="966706" y="729107"/>
                </a:cubicBezTo>
                <a:cubicBezTo>
                  <a:pt x="1009283" y="728916"/>
                  <a:pt x="1051860" y="728916"/>
                  <a:pt x="1109486" y="728916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44B27B7-ECD4-DD93-0B6D-0730A34BDD9F}"/>
              </a:ext>
            </a:extLst>
          </p:cNvPr>
          <p:cNvGrpSpPr/>
          <p:nvPr/>
        </p:nvGrpSpPr>
        <p:grpSpPr>
          <a:xfrm>
            <a:off x="452526" y="2293065"/>
            <a:ext cx="2772203" cy="1007539"/>
            <a:chOff x="436214" y="1258960"/>
            <a:chExt cx="2772203" cy="832786"/>
          </a:xfrm>
        </p:grpSpPr>
        <p:sp>
          <p:nvSpPr>
            <p:cNvPr id="25" name="Rectangle: Rounded Corners 80">
              <a:extLst>
                <a:ext uri="{FF2B5EF4-FFF2-40B4-BE49-F238E27FC236}">
                  <a16:creationId xmlns:a16="http://schemas.microsoft.com/office/drawing/2014/main" id="{B4A5D251-4AAD-39DC-7E3F-CE297B8ED1A1}"/>
                </a:ext>
              </a:extLst>
            </p:cNvPr>
            <p:cNvSpPr/>
            <p:nvPr/>
          </p:nvSpPr>
          <p:spPr>
            <a:xfrm>
              <a:off x="436214" y="1258960"/>
              <a:ext cx="2772203" cy="832786"/>
            </a:xfrm>
            <a:prstGeom prst="roundRect">
              <a:avLst>
                <a:gd name="adj" fmla="val 13400"/>
              </a:avLst>
            </a:prstGeom>
            <a:solidFill>
              <a:srgbClr val="9C3390"/>
            </a:solidFill>
            <a:ln>
              <a:gradFill flip="none" rotWithShape="1">
                <a:gsLst>
                  <a:gs pos="0">
                    <a:schemeClr val="bg1"/>
                  </a:gs>
                  <a:gs pos="100000">
                    <a:srgbClr val="9C339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01574C3-5DB6-DE60-D95D-6D46E4E36C65}"/>
                </a:ext>
              </a:extLst>
            </p:cNvPr>
            <p:cNvSpPr txBox="1"/>
            <p:nvPr/>
          </p:nvSpPr>
          <p:spPr>
            <a:xfrm>
              <a:off x="535825" y="1321410"/>
              <a:ext cx="2629932" cy="686864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ptos Display" panose="020B0004020202020204" pitchFamily="34" charset="0"/>
                  <a:cs typeface="Arial" panose="020B0604020202020204" pitchFamily="34" charset="0"/>
                </a:rPr>
                <a:t>Only Reliable &amp; Up To Date</a:t>
              </a:r>
              <a:endParaRPr lang="en-US" sz="2400" b="1" i="0" u="none" strike="noStrike" dirty="0">
                <a:solidFill>
                  <a:schemeClr val="bg1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542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616A4-4C94-E977-B146-D703F6A64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D569D72-528E-AE2B-C1F4-635AFF83144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1AB69DE-247F-DA10-0604-BB856B11FB90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E6DA942-2933-82B0-2140-8ED9EC0D5248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rgbClr val="F6F5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ptos Display" panose="020B00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112CEFC-3D1E-3B3C-2392-810886A95197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F957FB9E-B952-5D90-7D63-6195A648ACD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6850744"/>
                  <a:chOff x="0" y="0"/>
                  <a:chExt cx="12192000" cy="6850744"/>
                </a:xfrm>
              </p:grpSpPr>
              <p:cxnSp>
                <p:nvCxnSpPr>
                  <p:cNvPr id="11" name="Straight Connector 10">
                    <a:extLst>
                      <a:ext uri="{FF2B5EF4-FFF2-40B4-BE49-F238E27FC236}">
                        <a16:creationId xmlns:a16="http://schemas.microsoft.com/office/drawing/2014/main" id="{E94E4202-E4A1-9428-FF02-82B48B610A23}"/>
                      </a:ext>
                    </a:extLst>
                  </p:cNvPr>
                  <p:cNvCxnSpPr/>
                  <p:nvPr/>
                </p:nvCxnSpPr>
                <p:spPr>
                  <a:xfrm>
                    <a:off x="0" y="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>
                    <a:extLst>
                      <a:ext uri="{FF2B5EF4-FFF2-40B4-BE49-F238E27FC236}">
                        <a16:creationId xmlns:a16="http://schemas.microsoft.com/office/drawing/2014/main" id="{72D6608C-0CE5-D7A9-C91E-0F254B6975BB}"/>
                      </a:ext>
                    </a:extLst>
                  </p:cNvPr>
                  <p:cNvCxnSpPr/>
                  <p:nvPr/>
                </p:nvCxnSpPr>
                <p:spPr>
                  <a:xfrm>
                    <a:off x="0" y="62279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>
                    <a:extLst>
                      <a:ext uri="{FF2B5EF4-FFF2-40B4-BE49-F238E27FC236}">
                        <a16:creationId xmlns:a16="http://schemas.microsoft.com/office/drawing/2014/main" id="{F256B65D-19F4-5B2A-9512-9909DA5EC74E}"/>
                      </a:ext>
                    </a:extLst>
                  </p:cNvPr>
                  <p:cNvCxnSpPr/>
                  <p:nvPr/>
                </p:nvCxnSpPr>
                <p:spPr>
                  <a:xfrm>
                    <a:off x="0" y="124559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5368A132-1169-4CB9-CD60-8D3CDE1B5E85}"/>
                      </a:ext>
                    </a:extLst>
                  </p:cNvPr>
                  <p:cNvCxnSpPr/>
                  <p:nvPr/>
                </p:nvCxnSpPr>
                <p:spPr>
                  <a:xfrm>
                    <a:off x="0" y="186838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BE6112BF-DB2E-2A8A-09F4-4119572333EF}"/>
                      </a:ext>
                    </a:extLst>
                  </p:cNvPr>
                  <p:cNvCxnSpPr/>
                  <p:nvPr/>
                </p:nvCxnSpPr>
                <p:spPr>
                  <a:xfrm>
                    <a:off x="0" y="249118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652D0228-4225-2B87-6423-5DAE349D6D5E}"/>
                      </a:ext>
                    </a:extLst>
                  </p:cNvPr>
                  <p:cNvCxnSpPr/>
                  <p:nvPr/>
                </p:nvCxnSpPr>
                <p:spPr>
                  <a:xfrm>
                    <a:off x="0" y="311397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755F9F57-6B05-4A90-3B21-D59C88B0C8EC}"/>
                      </a:ext>
                    </a:extLst>
                  </p:cNvPr>
                  <p:cNvCxnSpPr/>
                  <p:nvPr/>
                </p:nvCxnSpPr>
                <p:spPr>
                  <a:xfrm>
                    <a:off x="0" y="373677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499CD90E-FA68-9ACE-4EBB-636BDB864FA2}"/>
                      </a:ext>
                    </a:extLst>
                  </p:cNvPr>
                  <p:cNvCxnSpPr/>
                  <p:nvPr/>
                </p:nvCxnSpPr>
                <p:spPr>
                  <a:xfrm>
                    <a:off x="0" y="435956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2F48DE5A-05D1-D797-A6CF-042C7ABBD63B}"/>
                      </a:ext>
                    </a:extLst>
                  </p:cNvPr>
                  <p:cNvCxnSpPr/>
                  <p:nvPr/>
                </p:nvCxnSpPr>
                <p:spPr>
                  <a:xfrm>
                    <a:off x="0" y="498236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A6ADD7EA-4B56-2E91-E33B-E46C3D72D82E}"/>
                      </a:ext>
                    </a:extLst>
                  </p:cNvPr>
                  <p:cNvCxnSpPr/>
                  <p:nvPr/>
                </p:nvCxnSpPr>
                <p:spPr>
                  <a:xfrm>
                    <a:off x="0" y="560515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7EEC75B1-3BB0-A162-DCB8-3496BC11427D}"/>
                      </a:ext>
                    </a:extLst>
                  </p:cNvPr>
                  <p:cNvCxnSpPr/>
                  <p:nvPr/>
                </p:nvCxnSpPr>
                <p:spPr>
                  <a:xfrm>
                    <a:off x="0" y="622795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0CA27790-D0ED-9F0A-1570-2C316A4D41A3}"/>
                      </a:ext>
                    </a:extLst>
                  </p:cNvPr>
                  <p:cNvCxnSpPr/>
                  <p:nvPr/>
                </p:nvCxnSpPr>
                <p:spPr>
                  <a:xfrm>
                    <a:off x="0" y="6850744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471EB262-96EA-905D-091D-6D095845DEC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6858000"/>
                  <a:chOff x="0" y="0"/>
                  <a:chExt cx="12192000" cy="6858000"/>
                </a:xfrm>
              </p:grpSpPr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8045B50C-6B2F-9585-BD66-0A77AB7F0C1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30B1BE1A-24E1-C91C-1571-370EF6C8CE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41684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48867162-4138-8B8F-D764-E4400F8B1D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83368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30024293-EB53-56B2-5FAC-93C55F87F8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25052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DCE01C0F-3853-B012-B638-018E1AB94BE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566736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DD579CD8-4DB9-7B40-8D84-ECD9BA7955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20842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32A2EAFC-B20D-1114-7AC3-941610DFE6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850104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45FAA47B-2DC9-35D2-7E6E-234F9CF3B5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491788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A93D9568-76E4-10A9-7C8B-C856930935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33472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0D82E0E1-2CAA-3FCE-344F-FAC5F6C998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775156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DFAF55C1-6F53-539B-165D-5EFB4EA879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41684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765EB9B8-5BDA-ECAE-FD53-784A75D69D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058524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35486051-0B0E-C533-AABE-180644EE0A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700208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942D4057-F974-BFA2-2BB7-A984E4C1AB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341892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CC001222-5261-79CF-BB32-ED052FFD6A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983576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23A1DA2B-8C39-568E-5B96-BAAB0A743D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62526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2B1BC1B7-040B-4BE2-FDC1-BA2C8B38B0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266944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D1D43E7D-ED84-8E49-3A70-80E7CC23A2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908628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5C675A00-6B3C-5E04-D27A-4E1AA4BC19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1550312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10F5D424-9D64-729C-9727-ABF594FCEC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19200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038" name="Rectangle 1037">
              <a:extLst>
                <a:ext uri="{FF2B5EF4-FFF2-40B4-BE49-F238E27FC236}">
                  <a16:creationId xmlns:a16="http://schemas.microsoft.com/office/drawing/2014/main" id="{42F5017A-B7E5-E465-F8A2-06DD0A6C1635}"/>
                </a:ext>
              </a:extLst>
            </p:cNvPr>
            <p:cNvSpPr/>
            <p:nvPr/>
          </p:nvSpPr>
          <p:spPr>
            <a:xfrm>
              <a:off x="0" y="6794500"/>
              <a:ext cx="12192000" cy="63500"/>
            </a:xfrm>
            <a:prstGeom prst="rect">
              <a:avLst/>
            </a:prstGeom>
            <a:solidFill>
              <a:srgbClr val="9C33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22997B8-39E0-2848-DEDC-B86C656BF76C}"/>
                </a:ext>
              </a:extLst>
            </p:cNvPr>
            <p:cNvGrpSpPr/>
            <p:nvPr/>
          </p:nvGrpSpPr>
          <p:grpSpPr>
            <a:xfrm>
              <a:off x="419100" y="107731"/>
              <a:ext cx="11638642" cy="773612"/>
              <a:chOff x="419100" y="175947"/>
              <a:chExt cx="11638642" cy="773612"/>
            </a:xfrm>
          </p:grpSpPr>
          <p:pic>
            <p:nvPicPr>
              <p:cNvPr id="52" name="Picture 2" descr="Digital Marketing - Pooler Digital">
                <a:extLst>
                  <a:ext uri="{FF2B5EF4-FFF2-40B4-BE49-F238E27FC236}">
                    <a16:creationId xmlns:a16="http://schemas.microsoft.com/office/drawing/2014/main" id="{58113FF6-5BDD-1261-55E5-37FFA10229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48" t="33772" r="21048" b="28591"/>
              <a:stretch/>
            </p:blipFill>
            <p:spPr bwMode="auto">
              <a:xfrm>
                <a:off x="10867571" y="175947"/>
                <a:ext cx="1190171" cy="7736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A9DAC20-C042-18C2-43F4-BA2CA4F8AB02}"/>
                  </a:ext>
                </a:extLst>
              </p:cNvPr>
              <p:cNvSpPr txBox="1"/>
              <p:nvPr/>
            </p:nvSpPr>
            <p:spPr>
              <a:xfrm>
                <a:off x="419100" y="270366"/>
                <a:ext cx="103051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0" u="none" strike="noStrike">
                    <a:solidFill>
                      <a:srgbClr val="000000"/>
                    </a:solidFill>
                    <a:effectLst/>
                    <a:latin typeface="Aptos Display" panose="020B0004020202020204" pitchFamily="34" charset="0"/>
                    <a:cs typeface="Arial" panose="020B0604020202020204" pitchFamily="34" charset="0"/>
                  </a:rPr>
                  <a:t>PUTTING PROMPT ENGINEERING INTO PRACTICE</a:t>
                </a: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3895BDB-00EF-E011-1BE8-E127383317D4}"/>
                </a:ext>
              </a:extLst>
            </p:cNvPr>
            <p:cNvSpPr/>
            <p:nvPr/>
          </p:nvSpPr>
          <p:spPr>
            <a:xfrm>
              <a:off x="0" y="299229"/>
              <a:ext cx="326186" cy="476103"/>
            </a:xfrm>
            <a:prstGeom prst="rect">
              <a:avLst/>
            </a:prstGeom>
            <a:solidFill>
              <a:srgbClr val="9C33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AD331AA-9360-161D-4ABD-0CD2DDD24D47}"/>
              </a:ext>
            </a:extLst>
          </p:cNvPr>
          <p:cNvGrpSpPr/>
          <p:nvPr/>
        </p:nvGrpSpPr>
        <p:grpSpPr>
          <a:xfrm>
            <a:off x="2460877" y="1045527"/>
            <a:ext cx="10676004" cy="5613769"/>
            <a:chOff x="-580570" y="1665295"/>
            <a:chExt cx="7608620" cy="4000845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2D483EB-01EA-F084-6D2E-F8A699EEA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977"/>
            <a:stretch/>
          </p:blipFill>
          <p:spPr>
            <a:xfrm>
              <a:off x="-580570" y="1665295"/>
              <a:ext cx="7608620" cy="4000845"/>
            </a:xfrm>
            <a:custGeom>
              <a:avLst/>
              <a:gdLst>
                <a:gd name="connsiteX0" fmla="*/ 0 w 7746124"/>
                <a:gd name="connsiteY0" fmla="*/ 0 h 4965700"/>
                <a:gd name="connsiteX1" fmla="*/ 7746124 w 7746124"/>
                <a:gd name="connsiteY1" fmla="*/ 0 h 4965700"/>
                <a:gd name="connsiteX2" fmla="*/ 7746124 w 7746124"/>
                <a:gd name="connsiteY2" fmla="*/ 4965700 h 4965700"/>
                <a:gd name="connsiteX3" fmla="*/ 0 w 7746124"/>
                <a:gd name="connsiteY3" fmla="*/ 4965700 h 496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46124" h="4965700">
                  <a:moveTo>
                    <a:pt x="0" y="0"/>
                  </a:moveTo>
                  <a:lnTo>
                    <a:pt x="7746124" y="0"/>
                  </a:lnTo>
                  <a:lnTo>
                    <a:pt x="7746124" y="4965700"/>
                  </a:lnTo>
                  <a:lnTo>
                    <a:pt x="0" y="4965700"/>
                  </a:lnTo>
                  <a:close/>
                </a:path>
              </a:pathLst>
            </a:custGeom>
            <a:effectLst/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C4A7232-4A6E-BC3C-1AB9-8C28571FB68F}"/>
                </a:ext>
              </a:extLst>
            </p:cNvPr>
            <p:cNvSpPr/>
            <p:nvPr/>
          </p:nvSpPr>
          <p:spPr>
            <a:xfrm>
              <a:off x="480469" y="1896531"/>
              <a:ext cx="5586536" cy="31424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51459A-26E5-E6C7-F009-5FC4496ABD96}"/>
              </a:ext>
            </a:extLst>
          </p:cNvPr>
          <p:cNvSpPr/>
          <p:nvPr/>
        </p:nvSpPr>
        <p:spPr>
          <a:xfrm>
            <a:off x="4373036" y="5191177"/>
            <a:ext cx="7127493" cy="44402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  <a:latin typeface="Aptos Display" panose="020B0004020202020204" pitchFamily="34" charset="0"/>
              </a:rPr>
              <a:t>Message AI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CF4B032-2BD8-0303-0740-C5A305582F34}"/>
              </a:ext>
            </a:extLst>
          </p:cNvPr>
          <p:cNvSpPr/>
          <p:nvPr/>
        </p:nvSpPr>
        <p:spPr>
          <a:xfrm>
            <a:off x="11108757" y="5249035"/>
            <a:ext cx="328307" cy="32830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0D96462C-E622-E703-18C0-F60C90C32F1C}"/>
              </a:ext>
            </a:extLst>
          </p:cNvPr>
          <p:cNvSpPr/>
          <p:nvPr/>
        </p:nvSpPr>
        <p:spPr>
          <a:xfrm>
            <a:off x="6673876" y="1583259"/>
            <a:ext cx="4826653" cy="3035016"/>
          </a:xfrm>
          <a:prstGeom prst="roundRect">
            <a:avLst>
              <a:gd name="adj" fmla="val 939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"Act as a Facebook Ads expert with 10 years of experience who utilizes ad copy writing best practices from [source 1], [source 2], and [source 3] to attract [target customer] who'd be interested in completing a lead form for [product] for [business]. This customer's pain points are usually [pain points], and we solve them by [solution]. The ad copy needs to be [x] characters long. Please provide 10 unique variations."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F6F53B1-DB92-362D-3BED-45062D610061}"/>
              </a:ext>
            </a:extLst>
          </p:cNvPr>
          <p:cNvSpPr/>
          <p:nvPr/>
        </p:nvSpPr>
        <p:spPr>
          <a:xfrm>
            <a:off x="4373036" y="4709941"/>
            <a:ext cx="334865" cy="334865"/>
          </a:xfrm>
          <a:prstGeom prst="ellipse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44DCEC-0037-BA86-97B2-D6F94CE14875}"/>
              </a:ext>
            </a:extLst>
          </p:cNvPr>
          <p:cNvGrpSpPr/>
          <p:nvPr/>
        </p:nvGrpSpPr>
        <p:grpSpPr>
          <a:xfrm>
            <a:off x="436218" y="1071478"/>
            <a:ext cx="2772203" cy="1007539"/>
            <a:chOff x="436214" y="1258960"/>
            <a:chExt cx="2772203" cy="832786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FE176C0-3D3F-63A7-04A2-F428523A5676}"/>
                </a:ext>
              </a:extLst>
            </p:cNvPr>
            <p:cNvSpPr/>
            <p:nvPr/>
          </p:nvSpPr>
          <p:spPr>
            <a:xfrm>
              <a:off x="436214" y="1258960"/>
              <a:ext cx="2772203" cy="832786"/>
            </a:xfrm>
            <a:prstGeom prst="roundRect">
              <a:avLst>
                <a:gd name="adj" fmla="val 13400"/>
              </a:avLst>
            </a:prstGeom>
            <a:solidFill>
              <a:srgbClr val="9C3390"/>
            </a:solidFill>
            <a:ln>
              <a:gradFill flip="none" rotWithShape="1">
                <a:gsLst>
                  <a:gs pos="0">
                    <a:schemeClr val="bg1"/>
                  </a:gs>
                  <a:gs pos="100000">
                    <a:srgbClr val="9C339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81BCD44-B1B6-A823-D9FC-9129117AE276}"/>
                </a:ext>
              </a:extLst>
            </p:cNvPr>
            <p:cNvSpPr txBox="1"/>
            <p:nvPr/>
          </p:nvSpPr>
          <p:spPr>
            <a:xfrm>
              <a:off x="535825" y="1321410"/>
              <a:ext cx="2629932" cy="686864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en-US" sz="2400" b="1" i="0" u="none" strike="noStrike" dirty="0">
                  <a:solidFill>
                    <a:schemeClr val="bg1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Well Researched Material</a:t>
              </a:r>
            </a:p>
          </p:txBody>
        </p:sp>
      </p:grp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212ADA29-6E09-26B2-E2CC-FCAA47D26F86}"/>
              </a:ext>
            </a:extLst>
          </p:cNvPr>
          <p:cNvSpPr/>
          <p:nvPr/>
        </p:nvSpPr>
        <p:spPr>
          <a:xfrm>
            <a:off x="4764812" y="4703739"/>
            <a:ext cx="4826653" cy="334866"/>
          </a:xfrm>
          <a:prstGeom prst="roundRect">
            <a:avLst>
              <a:gd name="adj" fmla="val 939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 Display" panose="020B0004020202020204" pitchFamily="34" charset="0"/>
              </a:rPr>
              <a:t>…</a:t>
            </a:r>
          </a:p>
        </p:txBody>
      </p:sp>
      <p:grpSp>
        <p:nvGrpSpPr>
          <p:cNvPr id="85" name="Graphic 82">
            <a:extLst>
              <a:ext uri="{FF2B5EF4-FFF2-40B4-BE49-F238E27FC236}">
                <a16:creationId xmlns:a16="http://schemas.microsoft.com/office/drawing/2014/main" id="{41F65307-434D-92E7-CD6D-D2AD4B6191D1}"/>
              </a:ext>
            </a:extLst>
          </p:cNvPr>
          <p:cNvGrpSpPr/>
          <p:nvPr/>
        </p:nvGrpSpPr>
        <p:grpSpPr>
          <a:xfrm>
            <a:off x="4418379" y="4786373"/>
            <a:ext cx="243820" cy="174016"/>
            <a:chOff x="5029157" y="1171454"/>
            <a:chExt cx="2135927" cy="1524421"/>
          </a:xfrm>
          <a:solidFill>
            <a:schemeClr val="bg1"/>
          </a:solidFill>
        </p:grpSpPr>
        <p:sp>
          <p:nvSpPr>
            <p:cNvPr id="86" name="Graphic 82">
              <a:extLst>
                <a:ext uri="{FF2B5EF4-FFF2-40B4-BE49-F238E27FC236}">
                  <a16:creationId xmlns:a16="http://schemas.microsoft.com/office/drawing/2014/main" id="{9B7DC3CA-2BAC-10E8-4192-5A8B5778D98F}"/>
                </a:ext>
              </a:extLst>
            </p:cNvPr>
            <p:cNvSpPr/>
            <p:nvPr/>
          </p:nvSpPr>
          <p:spPr>
            <a:xfrm>
              <a:off x="5029157" y="1171454"/>
              <a:ext cx="2135927" cy="1524421"/>
            </a:xfrm>
            <a:custGeom>
              <a:avLst/>
              <a:gdLst>
                <a:gd name="connsiteX0" fmla="*/ 203211 w 2135927"/>
                <a:gd name="connsiteY0" fmla="*/ 1334764 h 1524421"/>
                <a:gd name="connsiteX1" fmla="*/ 180636 w 2135927"/>
                <a:gd name="connsiteY1" fmla="*/ 1350861 h 1524421"/>
                <a:gd name="connsiteX2" fmla="*/ 63860 w 2135927"/>
                <a:gd name="connsiteY2" fmla="*/ 1359434 h 1524421"/>
                <a:gd name="connsiteX3" fmla="*/ 1376 w 2135927"/>
                <a:gd name="connsiteY3" fmla="*/ 1259897 h 1524421"/>
                <a:gd name="connsiteX4" fmla="*/ 3376 w 2135927"/>
                <a:gd name="connsiteY4" fmla="*/ 950525 h 1524421"/>
                <a:gd name="connsiteX5" fmla="*/ 50334 w 2135927"/>
                <a:gd name="connsiteY5" fmla="*/ 862800 h 1524421"/>
                <a:gd name="connsiteX6" fmla="*/ 77957 w 2135927"/>
                <a:gd name="connsiteY6" fmla="*/ 809174 h 1524421"/>
                <a:gd name="connsiteX7" fmla="*/ 76242 w 2135927"/>
                <a:gd name="connsiteY7" fmla="*/ 256724 h 1524421"/>
                <a:gd name="connsiteX8" fmla="*/ 50430 w 2135927"/>
                <a:gd name="connsiteY8" fmla="*/ 208813 h 1524421"/>
                <a:gd name="connsiteX9" fmla="*/ 31761 w 2135927"/>
                <a:gd name="connsiteY9" fmla="*/ 37840 h 1524421"/>
                <a:gd name="connsiteX10" fmla="*/ 199972 w 2135927"/>
                <a:gd name="connsiteY10" fmla="*/ 38792 h 1524421"/>
                <a:gd name="connsiteX11" fmla="*/ 179208 w 2135927"/>
                <a:gd name="connsiteY11" fmla="*/ 209671 h 1524421"/>
                <a:gd name="connsiteX12" fmla="*/ 154443 w 2135927"/>
                <a:gd name="connsiteY12" fmla="*/ 258058 h 1524421"/>
                <a:gd name="connsiteX13" fmla="*/ 152633 w 2135927"/>
                <a:gd name="connsiteY13" fmla="*/ 805650 h 1524421"/>
                <a:gd name="connsiteX14" fmla="*/ 191590 w 2135927"/>
                <a:gd name="connsiteY14" fmla="*/ 863276 h 1524421"/>
                <a:gd name="connsiteX15" fmla="*/ 1124945 w 2135927"/>
                <a:gd name="connsiteY15" fmla="*/ 233864 h 1524421"/>
                <a:gd name="connsiteX16" fmla="*/ 1942380 w 2135927"/>
                <a:gd name="connsiteY16" fmla="*/ 862990 h 1524421"/>
                <a:gd name="connsiteX17" fmla="*/ 1983338 w 2135927"/>
                <a:gd name="connsiteY17" fmla="*/ 805555 h 1524421"/>
                <a:gd name="connsiteX18" fmla="*/ 1983052 w 2135927"/>
                <a:gd name="connsiteY18" fmla="*/ 262725 h 1524421"/>
                <a:gd name="connsiteX19" fmla="*/ 1954287 w 2135927"/>
                <a:gd name="connsiteY19" fmla="*/ 204908 h 1524421"/>
                <a:gd name="connsiteX20" fmla="*/ 1936189 w 2135927"/>
                <a:gd name="connsiteY20" fmla="*/ 38697 h 1524421"/>
                <a:gd name="connsiteX21" fmla="*/ 2104401 w 2135927"/>
                <a:gd name="connsiteY21" fmla="*/ 37744 h 1524421"/>
                <a:gd name="connsiteX22" fmla="*/ 2087922 w 2135927"/>
                <a:gd name="connsiteY22" fmla="*/ 204146 h 1524421"/>
                <a:gd name="connsiteX23" fmla="*/ 2058109 w 2135927"/>
                <a:gd name="connsiteY23" fmla="*/ 266249 h 1524421"/>
                <a:gd name="connsiteX24" fmla="*/ 2058300 w 2135927"/>
                <a:gd name="connsiteY24" fmla="*/ 804316 h 1524421"/>
                <a:gd name="connsiteX25" fmla="*/ 2085351 w 2135927"/>
                <a:gd name="connsiteY25" fmla="*/ 863086 h 1524421"/>
                <a:gd name="connsiteX26" fmla="*/ 2132690 w 2135927"/>
                <a:gd name="connsiteY26" fmla="*/ 960050 h 1524421"/>
                <a:gd name="connsiteX27" fmla="*/ 2135262 w 2135927"/>
                <a:gd name="connsiteY27" fmla="*/ 1245610 h 1524421"/>
                <a:gd name="connsiteX28" fmla="*/ 2071920 w 2135927"/>
                <a:gd name="connsiteY28" fmla="*/ 1359243 h 1524421"/>
                <a:gd name="connsiteX29" fmla="*/ 1944000 w 2135927"/>
                <a:gd name="connsiteY29" fmla="*/ 1341622 h 1524421"/>
                <a:gd name="connsiteX30" fmla="*/ 1930093 w 2135927"/>
                <a:gd name="connsiteY30" fmla="*/ 1334764 h 1524421"/>
                <a:gd name="connsiteX31" fmla="*/ 1660250 w 2135927"/>
                <a:gd name="connsiteY31" fmla="*/ 1519358 h 1524421"/>
                <a:gd name="connsiteX32" fmla="*/ 1589289 w 2135927"/>
                <a:gd name="connsiteY32" fmla="*/ 1524216 h 1524421"/>
                <a:gd name="connsiteX33" fmla="*/ 594117 w 2135927"/>
                <a:gd name="connsiteY33" fmla="*/ 1524406 h 1524421"/>
                <a:gd name="connsiteX34" fmla="*/ 203211 w 2135927"/>
                <a:gd name="connsiteY34" fmla="*/ 1334764 h 1524421"/>
                <a:gd name="connsiteX35" fmla="*/ 1067795 w 2135927"/>
                <a:gd name="connsiteY35" fmla="*/ 1448683 h 1524421"/>
                <a:gd name="connsiteX36" fmla="*/ 1596051 w 2135927"/>
                <a:gd name="connsiteY36" fmla="*/ 1448588 h 1524421"/>
                <a:gd name="connsiteX37" fmla="*/ 1897899 w 2135927"/>
                <a:gd name="connsiteY37" fmla="*/ 1199509 h 1524421"/>
                <a:gd name="connsiteX38" fmla="*/ 1886278 w 2135927"/>
                <a:gd name="connsiteY38" fmla="*/ 969194 h 1524421"/>
                <a:gd name="connsiteX39" fmla="*/ 921872 w 2135927"/>
                <a:gd name="connsiteY39" fmla="*/ 317779 h 1524421"/>
                <a:gd name="connsiteX40" fmla="*/ 231119 w 2135927"/>
                <a:gd name="connsiteY40" fmla="*/ 1076160 h 1524421"/>
                <a:gd name="connsiteX41" fmla="*/ 568209 w 2135927"/>
                <a:gd name="connsiteY41" fmla="*/ 1450493 h 1524421"/>
                <a:gd name="connsiteX42" fmla="*/ 1067795 w 2135927"/>
                <a:gd name="connsiteY42" fmla="*/ 1448683 h 1524421"/>
                <a:gd name="connsiteX43" fmla="*/ 77195 w 2135927"/>
                <a:gd name="connsiteY43" fmla="*/ 1101306 h 1524421"/>
                <a:gd name="connsiteX44" fmla="*/ 78814 w 2135927"/>
                <a:gd name="connsiteY44" fmla="*/ 1248372 h 1524421"/>
                <a:gd name="connsiteX45" fmla="*/ 113390 w 2135927"/>
                <a:gd name="connsiteY45" fmla="*/ 1295616 h 1524421"/>
                <a:gd name="connsiteX46" fmla="*/ 151680 w 2135927"/>
                <a:gd name="connsiteY46" fmla="*/ 1247515 h 1524421"/>
                <a:gd name="connsiteX47" fmla="*/ 151871 w 2135927"/>
                <a:gd name="connsiteY47" fmla="*/ 962812 h 1524421"/>
                <a:gd name="connsiteX48" fmla="*/ 117200 w 2135927"/>
                <a:gd name="connsiteY48" fmla="*/ 915664 h 1524421"/>
                <a:gd name="connsiteX49" fmla="*/ 79005 w 2135927"/>
                <a:gd name="connsiteY49" fmla="*/ 963956 h 1524421"/>
                <a:gd name="connsiteX50" fmla="*/ 77195 w 2135927"/>
                <a:gd name="connsiteY50" fmla="*/ 1101306 h 1524421"/>
                <a:gd name="connsiteX51" fmla="*/ 2058966 w 2135927"/>
                <a:gd name="connsiteY51" fmla="*/ 1107497 h 1524421"/>
                <a:gd name="connsiteX52" fmla="*/ 2057157 w 2135927"/>
                <a:gd name="connsiteY52" fmla="*/ 965289 h 1524421"/>
                <a:gd name="connsiteX53" fmla="*/ 2020295 w 2135927"/>
                <a:gd name="connsiteY53" fmla="*/ 915568 h 1524421"/>
                <a:gd name="connsiteX54" fmla="*/ 1984195 w 2135927"/>
                <a:gd name="connsiteY54" fmla="*/ 966051 h 1524421"/>
                <a:gd name="connsiteX55" fmla="*/ 1984195 w 2135927"/>
                <a:gd name="connsiteY55" fmla="*/ 1245991 h 1524421"/>
                <a:gd name="connsiteX56" fmla="*/ 2021057 w 2135927"/>
                <a:gd name="connsiteY56" fmla="*/ 1295616 h 1524421"/>
                <a:gd name="connsiteX57" fmla="*/ 2057157 w 2135927"/>
                <a:gd name="connsiteY57" fmla="*/ 1245038 h 1524421"/>
                <a:gd name="connsiteX58" fmla="*/ 2058966 w 2135927"/>
                <a:gd name="connsiteY58" fmla="*/ 1107497 h 1524421"/>
                <a:gd name="connsiteX59" fmla="*/ 114723 w 2135927"/>
                <a:gd name="connsiteY59" fmla="*/ 167380 h 1524421"/>
                <a:gd name="connsiteX60" fmla="*/ 150633 w 2135927"/>
                <a:gd name="connsiteY60" fmla="*/ 117945 h 1524421"/>
                <a:gd name="connsiteX61" fmla="*/ 115962 w 2135927"/>
                <a:gd name="connsiteY61" fmla="*/ 77083 h 1524421"/>
                <a:gd name="connsiteX62" fmla="*/ 80243 w 2135927"/>
                <a:gd name="connsiteY62" fmla="*/ 117088 h 1524421"/>
                <a:gd name="connsiteX63" fmla="*/ 114723 w 2135927"/>
                <a:gd name="connsiteY63" fmla="*/ 167380 h 1524421"/>
                <a:gd name="connsiteX64" fmla="*/ 2073444 w 2135927"/>
                <a:gd name="connsiteY64" fmla="*/ 114040 h 1524421"/>
                <a:gd name="connsiteX65" fmla="*/ 2023057 w 2135927"/>
                <a:gd name="connsiteY65" fmla="*/ 79464 h 1524421"/>
                <a:gd name="connsiteX66" fmla="*/ 1983147 w 2135927"/>
                <a:gd name="connsiteY66" fmla="*/ 115183 h 1524421"/>
                <a:gd name="connsiteX67" fmla="*/ 2024010 w 2135927"/>
                <a:gd name="connsiteY67" fmla="*/ 149949 h 1524421"/>
                <a:gd name="connsiteX68" fmla="*/ 2073444 w 2135927"/>
                <a:gd name="connsiteY68" fmla="*/ 114040 h 1524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135927" h="1524421">
                  <a:moveTo>
                    <a:pt x="203211" y="1334764"/>
                  </a:moveTo>
                  <a:cubicBezTo>
                    <a:pt x="195781" y="1340098"/>
                    <a:pt x="188352" y="1345718"/>
                    <a:pt x="180636" y="1350861"/>
                  </a:cubicBezTo>
                  <a:cubicBezTo>
                    <a:pt x="143394" y="1376293"/>
                    <a:pt x="103674" y="1380769"/>
                    <a:pt x="63860" y="1359434"/>
                  </a:cubicBezTo>
                  <a:cubicBezTo>
                    <a:pt x="24903" y="1338669"/>
                    <a:pt x="1566" y="1305427"/>
                    <a:pt x="1376" y="1259897"/>
                  </a:cubicBezTo>
                  <a:cubicBezTo>
                    <a:pt x="804" y="1156742"/>
                    <a:pt x="-2339" y="1053300"/>
                    <a:pt x="3376" y="950525"/>
                  </a:cubicBezTo>
                  <a:cubicBezTo>
                    <a:pt x="5091" y="920045"/>
                    <a:pt x="28046" y="886422"/>
                    <a:pt x="50334" y="862800"/>
                  </a:cubicBezTo>
                  <a:cubicBezTo>
                    <a:pt x="66336" y="845750"/>
                    <a:pt x="78052" y="834225"/>
                    <a:pt x="77957" y="809174"/>
                  </a:cubicBezTo>
                  <a:cubicBezTo>
                    <a:pt x="76909" y="625056"/>
                    <a:pt x="78052" y="440842"/>
                    <a:pt x="76242" y="256724"/>
                  </a:cubicBezTo>
                  <a:cubicBezTo>
                    <a:pt x="76052" y="240436"/>
                    <a:pt x="63669" y="219672"/>
                    <a:pt x="50430" y="208813"/>
                  </a:cubicBezTo>
                  <a:cubicBezTo>
                    <a:pt x="-6911" y="161665"/>
                    <a:pt x="-16055" y="89370"/>
                    <a:pt x="31761" y="37840"/>
                  </a:cubicBezTo>
                  <a:cubicBezTo>
                    <a:pt x="78814" y="-12833"/>
                    <a:pt x="153585" y="-12357"/>
                    <a:pt x="199972" y="38792"/>
                  </a:cubicBezTo>
                  <a:cubicBezTo>
                    <a:pt x="247121" y="90989"/>
                    <a:pt x="237215" y="161760"/>
                    <a:pt x="179208" y="209671"/>
                  </a:cubicBezTo>
                  <a:cubicBezTo>
                    <a:pt x="166158" y="220434"/>
                    <a:pt x="154633" y="241579"/>
                    <a:pt x="154443" y="258058"/>
                  </a:cubicBezTo>
                  <a:cubicBezTo>
                    <a:pt x="152728" y="440557"/>
                    <a:pt x="154062" y="623151"/>
                    <a:pt x="152633" y="805650"/>
                  </a:cubicBezTo>
                  <a:cubicBezTo>
                    <a:pt x="152347" y="837083"/>
                    <a:pt x="160158" y="856990"/>
                    <a:pt x="191590" y="863276"/>
                  </a:cubicBezTo>
                  <a:cubicBezTo>
                    <a:pt x="362850" y="445319"/>
                    <a:pt x="666983" y="209575"/>
                    <a:pt x="1124945" y="233864"/>
                  </a:cubicBezTo>
                  <a:cubicBezTo>
                    <a:pt x="1529091" y="255295"/>
                    <a:pt x="1795124" y="487134"/>
                    <a:pt x="1942380" y="862990"/>
                  </a:cubicBezTo>
                  <a:cubicBezTo>
                    <a:pt x="1974289" y="858228"/>
                    <a:pt x="1983624" y="839178"/>
                    <a:pt x="1983338" y="805555"/>
                  </a:cubicBezTo>
                  <a:cubicBezTo>
                    <a:pt x="1981909" y="624580"/>
                    <a:pt x="1982290" y="443605"/>
                    <a:pt x="1983052" y="262725"/>
                  </a:cubicBezTo>
                  <a:cubicBezTo>
                    <a:pt x="1983147" y="237103"/>
                    <a:pt x="1977337" y="221196"/>
                    <a:pt x="1954287" y="204908"/>
                  </a:cubicBezTo>
                  <a:cubicBezTo>
                    <a:pt x="1896089" y="163855"/>
                    <a:pt x="1890088" y="89465"/>
                    <a:pt x="1936189" y="38697"/>
                  </a:cubicBezTo>
                  <a:cubicBezTo>
                    <a:pt x="1982671" y="-12548"/>
                    <a:pt x="2057442" y="-12929"/>
                    <a:pt x="2104401" y="37744"/>
                  </a:cubicBezTo>
                  <a:cubicBezTo>
                    <a:pt x="2151073" y="88132"/>
                    <a:pt x="2145739" y="162617"/>
                    <a:pt x="2087922" y="204146"/>
                  </a:cubicBezTo>
                  <a:cubicBezTo>
                    <a:pt x="2063729" y="221482"/>
                    <a:pt x="2057919" y="238912"/>
                    <a:pt x="2058109" y="266249"/>
                  </a:cubicBezTo>
                  <a:cubicBezTo>
                    <a:pt x="2059157" y="445605"/>
                    <a:pt x="2058966" y="624961"/>
                    <a:pt x="2058300" y="804316"/>
                  </a:cubicBezTo>
                  <a:cubicBezTo>
                    <a:pt x="2058204" y="829653"/>
                    <a:pt x="2067158" y="844036"/>
                    <a:pt x="2085351" y="863086"/>
                  </a:cubicBezTo>
                  <a:cubicBezTo>
                    <a:pt x="2109354" y="888232"/>
                    <a:pt x="2130499" y="926237"/>
                    <a:pt x="2132690" y="960050"/>
                  </a:cubicBezTo>
                  <a:cubicBezTo>
                    <a:pt x="2138976" y="1054919"/>
                    <a:pt x="2133928" y="1150360"/>
                    <a:pt x="2135262" y="1245610"/>
                  </a:cubicBezTo>
                  <a:cubicBezTo>
                    <a:pt x="2135929" y="1296664"/>
                    <a:pt x="2116593" y="1335811"/>
                    <a:pt x="2071920" y="1359243"/>
                  </a:cubicBezTo>
                  <a:cubicBezTo>
                    <a:pt x="2026391" y="1383151"/>
                    <a:pt x="1983052" y="1374673"/>
                    <a:pt x="1944000" y="1341622"/>
                  </a:cubicBezTo>
                  <a:cubicBezTo>
                    <a:pt x="1940571" y="1338764"/>
                    <a:pt x="1935808" y="1337526"/>
                    <a:pt x="1930093" y="1334764"/>
                  </a:cubicBezTo>
                  <a:cubicBezTo>
                    <a:pt x="1866561" y="1435062"/>
                    <a:pt x="1778550" y="1500023"/>
                    <a:pt x="1660250" y="1519358"/>
                  </a:cubicBezTo>
                  <a:cubicBezTo>
                    <a:pt x="1636914" y="1523168"/>
                    <a:pt x="1612911" y="1524121"/>
                    <a:pt x="1589289" y="1524216"/>
                  </a:cubicBezTo>
                  <a:cubicBezTo>
                    <a:pt x="1257533" y="1524502"/>
                    <a:pt x="925777" y="1524406"/>
                    <a:pt x="594117" y="1524406"/>
                  </a:cubicBezTo>
                  <a:cubicBezTo>
                    <a:pt x="397521" y="1524692"/>
                    <a:pt x="324178" y="1489259"/>
                    <a:pt x="203211" y="1334764"/>
                  </a:cubicBezTo>
                  <a:close/>
                  <a:moveTo>
                    <a:pt x="1067795" y="1448683"/>
                  </a:moveTo>
                  <a:cubicBezTo>
                    <a:pt x="1243912" y="1448683"/>
                    <a:pt x="1419934" y="1449159"/>
                    <a:pt x="1596051" y="1448588"/>
                  </a:cubicBezTo>
                  <a:cubicBezTo>
                    <a:pt x="1749499" y="1448111"/>
                    <a:pt x="1874658" y="1351528"/>
                    <a:pt x="1897899" y="1199509"/>
                  </a:cubicBezTo>
                  <a:cubicBezTo>
                    <a:pt x="1909329" y="1124928"/>
                    <a:pt x="1900661" y="1044251"/>
                    <a:pt x="1886278" y="969194"/>
                  </a:cubicBezTo>
                  <a:cubicBezTo>
                    <a:pt x="1802744" y="533902"/>
                    <a:pt x="1355831" y="233864"/>
                    <a:pt x="921872" y="317779"/>
                  </a:cubicBezTo>
                  <a:cubicBezTo>
                    <a:pt x="541062" y="391408"/>
                    <a:pt x="272362" y="688397"/>
                    <a:pt x="231119" y="1076160"/>
                  </a:cubicBezTo>
                  <a:cubicBezTo>
                    <a:pt x="204544" y="1325620"/>
                    <a:pt x="386757" y="1459160"/>
                    <a:pt x="568209" y="1450493"/>
                  </a:cubicBezTo>
                  <a:cubicBezTo>
                    <a:pt x="734325" y="1442396"/>
                    <a:pt x="901203" y="1448683"/>
                    <a:pt x="1067795" y="1448683"/>
                  </a:cubicBezTo>
                  <a:close/>
                  <a:moveTo>
                    <a:pt x="77195" y="1101306"/>
                  </a:moveTo>
                  <a:cubicBezTo>
                    <a:pt x="77195" y="1150360"/>
                    <a:pt x="74147" y="1199699"/>
                    <a:pt x="78814" y="1248372"/>
                  </a:cubicBezTo>
                  <a:cubicBezTo>
                    <a:pt x="80433" y="1265136"/>
                    <a:pt x="101293" y="1279995"/>
                    <a:pt x="113390" y="1295616"/>
                  </a:cubicBezTo>
                  <a:cubicBezTo>
                    <a:pt x="126725" y="1279614"/>
                    <a:pt x="151014" y="1263993"/>
                    <a:pt x="151680" y="1247515"/>
                  </a:cubicBezTo>
                  <a:cubicBezTo>
                    <a:pt x="155395" y="1152741"/>
                    <a:pt x="155205" y="1057586"/>
                    <a:pt x="151871" y="962812"/>
                  </a:cubicBezTo>
                  <a:cubicBezTo>
                    <a:pt x="151299" y="946715"/>
                    <a:pt x="129297" y="931380"/>
                    <a:pt x="117200" y="915664"/>
                  </a:cubicBezTo>
                  <a:cubicBezTo>
                    <a:pt x="103865" y="931666"/>
                    <a:pt x="81100" y="946620"/>
                    <a:pt x="79005" y="963956"/>
                  </a:cubicBezTo>
                  <a:cubicBezTo>
                    <a:pt x="73575" y="1009104"/>
                    <a:pt x="77195" y="1055396"/>
                    <a:pt x="77195" y="1101306"/>
                  </a:cubicBezTo>
                  <a:close/>
                  <a:moveTo>
                    <a:pt x="2058966" y="1107497"/>
                  </a:moveTo>
                  <a:cubicBezTo>
                    <a:pt x="2058966" y="1060063"/>
                    <a:pt x="2062395" y="1012152"/>
                    <a:pt x="2057157" y="965289"/>
                  </a:cubicBezTo>
                  <a:cubicBezTo>
                    <a:pt x="2055156" y="947572"/>
                    <a:pt x="2033154" y="932047"/>
                    <a:pt x="2020295" y="915568"/>
                  </a:cubicBezTo>
                  <a:cubicBezTo>
                    <a:pt x="2007722" y="932333"/>
                    <a:pt x="1984862" y="948811"/>
                    <a:pt x="1984195" y="966051"/>
                  </a:cubicBezTo>
                  <a:cubicBezTo>
                    <a:pt x="1980576" y="1059301"/>
                    <a:pt x="1980576" y="1152836"/>
                    <a:pt x="1984195" y="1245991"/>
                  </a:cubicBezTo>
                  <a:cubicBezTo>
                    <a:pt x="1984862" y="1262945"/>
                    <a:pt x="2008198" y="1279138"/>
                    <a:pt x="2021057" y="1295616"/>
                  </a:cubicBezTo>
                  <a:cubicBezTo>
                    <a:pt x="2033630" y="1278852"/>
                    <a:pt x="2055061" y="1263040"/>
                    <a:pt x="2057157" y="1245038"/>
                  </a:cubicBezTo>
                  <a:cubicBezTo>
                    <a:pt x="2062491" y="1199699"/>
                    <a:pt x="2058966" y="1153408"/>
                    <a:pt x="2058966" y="1107497"/>
                  </a:cubicBezTo>
                  <a:close/>
                  <a:moveTo>
                    <a:pt x="114723" y="167380"/>
                  </a:moveTo>
                  <a:cubicBezTo>
                    <a:pt x="132249" y="144615"/>
                    <a:pt x="152442" y="129470"/>
                    <a:pt x="150633" y="117945"/>
                  </a:cubicBezTo>
                  <a:cubicBezTo>
                    <a:pt x="148156" y="102800"/>
                    <a:pt x="128344" y="90513"/>
                    <a:pt x="115962" y="77083"/>
                  </a:cubicBezTo>
                  <a:cubicBezTo>
                    <a:pt x="103293" y="90227"/>
                    <a:pt x="83196" y="101943"/>
                    <a:pt x="80243" y="117088"/>
                  </a:cubicBezTo>
                  <a:cubicBezTo>
                    <a:pt x="77957" y="128327"/>
                    <a:pt x="97674" y="143948"/>
                    <a:pt x="114723" y="167380"/>
                  </a:cubicBezTo>
                  <a:close/>
                  <a:moveTo>
                    <a:pt x="2073444" y="114040"/>
                  </a:moveTo>
                  <a:cubicBezTo>
                    <a:pt x="2050203" y="97085"/>
                    <a:pt x="2034582" y="77368"/>
                    <a:pt x="2023057" y="79464"/>
                  </a:cubicBezTo>
                  <a:cubicBezTo>
                    <a:pt x="2008008" y="82321"/>
                    <a:pt x="1996292" y="102419"/>
                    <a:pt x="1983147" y="115183"/>
                  </a:cubicBezTo>
                  <a:cubicBezTo>
                    <a:pt x="1996673" y="127565"/>
                    <a:pt x="2008865" y="147377"/>
                    <a:pt x="2024010" y="149949"/>
                  </a:cubicBezTo>
                  <a:cubicBezTo>
                    <a:pt x="2035344" y="151854"/>
                    <a:pt x="2050489" y="131661"/>
                    <a:pt x="2073444" y="1140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Graphic 82">
              <a:extLst>
                <a:ext uri="{FF2B5EF4-FFF2-40B4-BE49-F238E27FC236}">
                  <a16:creationId xmlns:a16="http://schemas.microsoft.com/office/drawing/2014/main" id="{53E4A698-7559-A517-8E35-0FC9A252F171}"/>
                </a:ext>
              </a:extLst>
            </p:cNvPr>
            <p:cNvSpPr/>
            <p:nvPr/>
          </p:nvSpPr>
          <p:spPr>
            <a:xfrm>
              <a:off x="5487634" y="1857648"/>
              <a:ext cx="1219108" cy="533789"/>
            </a:xfrm>
            <a:custGeom>
              <a:avLst/>
              <a:gdLst>
                <a:gd name="connsiteX0" fmla="*/ 606270 w 1219108"/>
                <a:gd name="connsiteY0" fmla="*/ 533603 h 533789"/>
                <a:gd name="connsiteX1" fmla="*/ 273181 w 1219108"/>
                <a:gd name="connsiteY1" fmla="*/ 533508 h 533789"/>
                <a:gd name="connsiteX2" fmla="*/ 4 w 1219108"/>
                <a:gd name="connsiteY2" fmla="*/ 264808 h 533789"/>
                <a:gd name="connsiteX3" fmla="*/ 272704 w 1219108"/>
                <a:gd name="connsiteY3" fmla="*/ 394 h 533789"/>
                <a:gd name="connsiteX4" fmla="*/ 948313 w 1219108"/>
                <a:gd name="connsiteY4" fmla="*/ 394 h 533789"/>
                <a:gd name="connsiteX5" fmla="*/ 1219108 w 1219108"/>
                <a:gd name="connsiteY5" fmla="*/ 266713 h 533789"/>
                <a:gd name="connsiteX6" fmla="*/ 948789 w 1219108"/>
                <a:gd name="connsiteY6" fmla="*/ 533508 h 533789"/>
                <a:gd name="connsiteX7" fmla="*/ 606270 w 1219108"/>
                <a:gd name="connsiteY7" fmla="*/ 533603 h 533789"/>
                <a:gd name="connsiteX8" fmla="*/ 614366 w 1219108"/>
                <a:gd name="connsiteY8" fmla="*/ 76308 h 533789"/>
                <a:gd name="connsiteX9" fmla="*/ 276514 w 1219108"/>
                <a:gd name="connsiteY9" fmla="*/ 76403 h 533789"/>
                <a:gd name="connsiteX10" fmla="*/ 76013 w 1219108"/>
                <a:gd name="connsiteY10" fmla="*/ 266903 h 533789"/>
                <a:gd name="connsiteX11" fmla="*/ 276419 w 1219108"/>
                <a:gd name="connsiteY11" fmla="*/ 457498 h 533789"/>
                <a:gd name="connsiteX12" fmla="*/ 942693 w 1219108"/>
                <a:gd name="connsiteY12" fmla="*/ 457498 h 533789"/>
                <a:gd name="connsiteX13" fmla="*/ 1143194 w 1219108"/>
                <a:gd name="connsiteY13" fmla="*/ 266998 h 533789"/>
                <a:gd name="connsiteX14" fmla="*/ 942788 w 1219108"/>
                <a:gd name="connsiteY14" fmla="*/ 76403 h 533789"/>
                <a:gd name="connsiteX15" fmla="*/ 614366 w 1219108"/>
                <a:gd name="connsiteY15" fmla="*/ 76308 h 53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108" h="533789">
                  <a:moveTo>
                    <a:pt x="606270" y="533603"/>
                  </a:moveTo>
                  <a:cubicBezTo>
                    <a:pt x="495208" y="533603"/>
                    <a:pt x="384242" y="533984"/>
                    <a:pt x="273181" y="533508"/>
                  </a:cubicBezTo>
                  <a:cubicBezTo>
                    <a:pt x="118114" y="532937"/>
                    <a:pt x="-758" y="415684"/>
                    <a:pt x="4" y="264808"/>
                  </a:cubicBezTo>
                  <a:cubicBezTo>
                    <a:pt x="766" y="116789"/>
                    <a:pt x="119923" y="775"/>
                    <a:pt x="272704" y="394"/>
                  </a:cubicBezTo>
                  <a:cubicBezTo>
                    <a:pt x="497875" y="-83"/>
                    <a:pt x="723142" y="-178"/>
                    <a:pt x="948313" y="394"/>
                  </a:cubicBezTo>
                  <a:cubicBezTo>
                    <a:pt x="1100427" y="775"/>
                    <a:pt x="1219013" y="118123"/>
                    <a:pt x="1219108" y="266713"/>
                  </a:cubicBezTo>
                  <a:cubicBezTo>
                    <a:pt x="1219204" y="415398"/>
                    <a:pt x="1100713" y="532651"/>
                    <a:pt x="948789" y="533508"/>
                  </a:cubicBezTo>
                  <a:cubicBezTo>
                    <a:pt x="834679" y="534080"/>
                    <a:pt x="720475" y="533603"/>
                    <a:pt x="606270" y="533603"/>
                  </a:cubicBezTo>
                  <a:close/>
                  <a:moveTo>
                    <a:pt x="614366" y="76308"/>
                  </a:moveTo>
                  <a:cubicBezTo>
                    <a:pt x="501781" y="76308"/>
                    <a:pt x="389100" y="75927"/>
                    <a:pt x="276514" y="76403"/>
                  </a:cubicBezTo>
                  <a:cubicBezTo>
                    <a:pt x="161167" y="76975"/>
                    <a:pt x="76108" y="158223"/>
                    <a:pt x="76013" y="266903"/>
                  </a:cubicBezTo>
                  <a:cubicBezTo>
                    <a:pt x="76013" y="375583"/>
                    <a:pt x="161071" y="457213"/>
                    <a:pt x="276419" y="457498"/>
                  </a:cubicBezTo>
                  <a:cubicBezTo>
                    <a:pt x="498542" y="457975"/>
                    <a:pt x="720570" y="457975"/>
                    <a:pt x="942693" y="457498"/>
                  </a:cubicBezTo>
                  <a:cubicBezTo>
                    <a:pt x="1058136" y="457213"/>
                    <a:pt x="1143099" y="375679"/>
                    <a:pt x="1143194" y="266998"/>
                  </a:cubicBezTo>
                  <a:cubicBezTo>
                    <a:pt x="1143194" y="158318"/>
                    <a:pt x="1058231" y="76975"/>
                    <a:pt x="942788" y="76403"/>
                  </a:cubicBezTo>
                  <a:cubicBezTo>
                    <a:pt x="833346" y="75832"/>
                    <a:pt x="723904" y="76308"/>
                    <a:pt x="614366" y="763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Graphic 82">
              <a:extLst>
                <a:ext uri="{FF2B5EF4-FFF2-40B4-BE49-F238E27FC236}">
                  <a16:creationId xmlns:a16="http://schemas.microsoft.com/office/drawing/2014/main" id="{4CAE661D-D4F7-3211-82B2-D5D09C649C11}"/>
                </a:ext>
              </a:extLst>
            </p:cNvPr>
            <p:cNvSpPr/>
            <p:nvPr/>
          </p:nvSpPr>
          <p:spPr>
            <a:xfrm>
              <a:off x="5716420" y="2010327"/>
              <a:ext cx="228231" cy="228333"/>
            </a:xfrm>
            <a:custGeom>
              <a:avLst/>
              <a:gdLst>
                <a:gd name="connsiteX0" fmla="*/ 228227 w 228231"/>
                <a:gd name="connsiteY0" fmla="*/ 113080 h 228333"/>
                <a:gd name="connsiteX1" fmla="*/ 114023 w 228231"/>
                <a:gd name="connsiteY1" fmla="*/ 228333 h 228333"/>
                <a:gd name="connsiteX2" fmla="*/ 8 w 228231"/>
                <a:gd name="connsiteY2" fmla="*/ 112890 h 228333"/>
                <a:gd name="connsiteX3" fmla="*/ 111832 w 228231"/>
                <a:gd name="connsiteY3" fmla="*/ 19 h 228333"/>
                <a:gd name="connsiteX4" fmla="*/ 228227 w 228231"/>
                <a:gd name="connsiteY4" fmla="*/ 113080 h 228333"/>
                <a:gd name="connsiteX5" fmla="*/ 115832 w 228231"/>
                <a:gd name="connsiteY5" fmla="*/ 168802 h 228333"/>
                <a:gd name="connsiteX6" fmla="*/ 149360 w 228231"/>
                <a:gd name="connsiteY6" fmla="*/ 114985 h 228333"/>
                <a:gd name="connsiteX7" fmla="*/ 111927 w 228231"/>
                <a:gd name="connsiteY7" fmla="*/ 76600 h 228333"/>
                <a:gd name="connsiteX8" fmla="*/ 78971 w 228231"/>
                <a:gd name="connsiteY8" fmla="*/ 114128 h 228333"/>
                <a:gd name="connsiteX9" fmla="*/ 115832 w 228231"/>
                <a:gd name="connsiteY9" fmla="*/ 168802 h 228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231" h="228333">
                  <a:moveTo>
                    <a:pt x="228227" y="113080"/>
                  </a:moveTo>
                  <a:cubicBezTo>
                    <a:pt x="228799" y="175660"/>
                    <a:pt x="176602" y="228428"/>
                    <a:pt x="114023" y="228333"/>
                  </a:cubicBezTo>
                  <a:cubicBezTo>
                    <a:pt x="51348" y="228333"/>
                    <a:pt x="-754" y="175564"/>
                    <a:pt x="8" y="112890"/>
                  </a:cubicBezTo>
                  <a:cubicBezTo>
                    <a:pt x="675" y="52025"/>
                    <a:pt x="50967" y="1162"/>
                    <a:pt x="111832" y="19"/>
                  </a:cubicBezTo>
                  <a:cubicBezTo>
                    <a:pt x="174506" y="-1124"/>
                    <a:pt x="227561" y="50406"/>
                    <a:pt x="228227" y="113080"/>
                  </a:cubicBezTo>
                  <a:close/>
                  <a:moveTo>
                    <a:pt x="115832" y="168802"/>
                  </a:moveTo>
                  <a:cubicBezTo>
                    <a:pt x="132977" y="142798"/>
                    <a:pt x="152027" y="126320"/>
                    <a:pt x="149360" y="114985"/>
                  </a:cubicBezTo>
                  <a:cubicBezTo>
                    <a:pt x="145836" y="100126"/>
                    <a:pt x="125167" y="89268"/>
                    <a:pt x="111927" y="76600"/>
                  </a:cubicBezTo>
                  <a:cubicBezTo>
                    <a:pt x="100116" y="89077"/>
                    <a:pt x="78875" y="101650"/>
                    <a:pt x="78971" y="114128"/>
                  </a:cubicBezTo>
                  <a:cubicBezTo>
                    <a:pt x="78971" y="128797"/>
                    <a:pt x="97449" y="143370"/>
                    <a:pt x="115832" y="1688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Graphic 82">
              <a:extLst>
                <a:ext uri="{FF2B5EF4-FFF2-40B4-BE49-F238E27FC236}">
                  <a16:creationId xmlns:a16="http://schemas.microsoft.com/office/drawing/2014/main" id="{62203C20-1C83-3728-3622-32DC37CEEAEF}"/>
                </a:ext>
              </a:extLst>
            </p:cNvPr>
            <p:cNvSpPr/>
            <p:nvPr/>
          </p:nvSpPr>
          <p:spPr>
            <a:xfrm>
              <a:off x="6249795" y="2010379"/>
              <a:ext cx="228347" cy="228387"/>
            </a:xfrm>
            <a:custGeom>
              <a:avLst/>
              <a:gdLst>
                <a:gd name="connsiteX0" fmla="*/ 112428 w 228347"/>
                <a:gd name="connsiteY0" fmla="*/ 228377 h 228387"/>
                <a:gd name="connsiteX1" fmla="*/ 33 w 228347"/>
                <a:gd name="connsiteY1" fmla="*/ 111315 h 228387"/>
                <a:gd name="connsiteX2" fmla="*/ 118238 w 228347"/>
                <a:gd name="connsiteY2" fmla="*/ 63 h 228387"/>
                <a:gd name="connsiteX3" fmla="*/ 228347 w 228347"/>
                <a:gd name="connsiteY3" fmla="*/ 114744 h 228387"/>
                <a:gd name="connsiteX4" fmla="*/ 112428 w 228347"/>
                <a:gd name="connsiteY4" fmla="*/ 228377 h 228387"/>
                <a:gd name="connsiteX5" fmla="*/ 114714 w 228347"/>
                <a:gd name="connsiteY5" fmla="*/ 59880 h 228387"/>
                <a:gd name="connsiteX6" fmla="*/ 78995 w 228347"/>
                <a:gd name="connsiteY6" fmla="*/ 111886 h 228387"/>
                <a:gd name="connsiteX7" fmla="*/ 115381 w 228347"/>
                <a:gd name="connsiteY7" fmla="*/ 149224 h 228387"/>
                <a:gd name="connsiteX8" fmla="*/ 149385 w 228347"/>
                <a:gd name="connsiteY8" fmla="*/ 115887 h 228387"/>
                <a:gd name="connsiteX9" fmla="*/ 114714 w 228347"/>
                <a:gd name="connsiteY9" fmla="*/ 59880 h 228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347" h="228387">
                  <a:moveTo>
                    <a:pt x="112428" y="228377"/>
                  </a:moveTo>
                  <a:cubicBezTo>
                    <a:pt x="49754" y="227424"/>
                    <a:pt x="-1491" y="174084"/>
                    <a:pt x="33" y="111315"/>
                  </a:cubicBezTo>
                  <a:cubicBezTo>
                    <a:pt x="1557" y="48735"/>
                    <a:pt x="55564" y="-2033"/>
                    <a:pt x="118238" y="63"/>
                  </a:cubicBezTo>
                  <a:cubicBezTo>
                    <a:pt x="178722" y="2158"/>
                    <a:pt x="228538" y="53974"/>
                    <a:pt x="228347" y="114744"/>
                  </a:cubicBezTo>
                  <a:cubicBezTo>
                    <a:pt x="228062" y="177418"/>
                    <a:pt x="175198" y="229234"/>
                    <a:pt x="112428" y="228377"/>
                  </a:cubicBezTo>
                  <a:close/>
                  <a:moveTo>
                    <a:pt x="114714" y="59880"/>
                  </a:moveTo>
                  <a:cubicBezTo>
                    <a:pt x="96521" y="84930"/>
                    <a:pt x="76709" y="100551"/>
                    <a:pt x="78995" y="111886"/>
                  </a:cubicBezTo>
                  <a:cubicBezTo>
                    <a:pt x="81948" y="126936"/>
                    <a:pt x="100331" y="145414"/>
                    <a:pt x="115381" y="149224"/>
                  </a:cubicBezTo>
                  <a:cubicBezTo>
                    <a:pt x="124144" y="151510"/>
                    <a:pt x="149004" y="128269"/>
                    <a:pt x="149385" y="115887"/>
                  </a:cubicBezTo>
                  <a:cubicBezTo>
                    <a:pt x="149861" y="101313"/>
                    <a:pt x="131954" y="85978"/>
                    <a:pt x="114714" y="598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Graphic 82">
            <a:extLst>
              <a:ext uri="{FF2B5EF4-FFF2-40B4-BE49-F238E27FC236}">
                <a16:creationId xmlns:a16="http://schemas.microsoft.com/office/drawing/2014/main" id="{12EFD8F7-CEC1-BE51-E1D0-3BE5F667F400}"/>
              </a:ext>
            </a:extLst>
          </p:cNvPr>
          <p:cNvSpPr/>
          <p:nvPr/>
        </p:nvSpPr>
        <p:spPr>
          <a:xfrm>
            <a:off x="11219255" y="5313681"/>
            <a:ext cx="115118" cy="201057"/>
          </a:xfrm>
          <a:custGeom>
            <a:avLst/>
            <a:gdLst>
              <a:gd name="connsiteX0" fmla="*/ 1109486 w 1188301"/>
              <a:gd name="connsiteY0" fmla="*/ 728916 h 2075412"/>
              <a:gd name="connsiteX1" fmla="*/ 593803 w 1188301"/>
              <a:gd name="connsiteY1" fmla="*/ 80073 h 2075412"/>
              <a:gd name="connsiteX2" fmla="*/ 77643 w 1188301"/>
              <a:gd name="connsiteY2" fmla="*/ 728916 h 2075412"/>
              <a:gd name="connsiteX3" fmla="*/ 232900 w 1188301"/>
              <a:gd name="connsiteY3" fmla="*/ 728916 h 2075412"/>
              <a:gd name="connsiteX4" fmla="*/ 327388 w 1188301"/>
              <a:gd name="connsiteY4" fmla="*/ 821975 h 2075412"/>
              <a:gd name="connsiteX5" fmla="*/ 327388 w 1188301"/>
              <a:gd name="connsiteY5" fmla="*/ 1550638 h 2075412"/>
              <a:gd name="connsiteX6" fmla="*/ 325579 w 1188301"/>
              <a:gd name="connsiteY6" fmla="*/ 1588071 h 2075412"/>
              <a:gd name="connsiteX7" fmla="*/ 289479 w 1188301"/>
              <a:gd name="connsiteY7" fmla="*/ 1616360 h 2075412"/>
              <a:gd name="connsiteX8" fmla="*/ 259951 w 1188301"/>
              <a:gd name="connsiteY8" fmla="*/ 1587881 h 2075412"/>
              <a:gd name="connsiteX9" fmla="*/ 257856 w 1188301"/>
              <a:gd name="connsiteY9" fmla="*/ 1545494 h 2075412"/>
              <a:gd name="connsiteX10" fmla="*/ 257761 w 1188301"/>
              <a:gd name="connsiteY10" fmla="*/ 859694 h 2075412"/>
              <a:gd name="connsiteX11" fmla="*/ 257761 w 1188301"/>
              <a:gd name="connsiteY11" fmla="*/ 799687 h 2075412"/>
              <a:gd name="connsiteX12" fmla="*/ 72023 w 1188301"/>
              <a:gd name="connsiteY12" fmla="*/ 798163 h 2075412"/>
              <a:gd name="connsiteX13" fmla="*/ 3253 w 1188301"/>
              <a:gd name="connsiteY13" fmla="*/ 764254 h 2075412"/>
              <a:gd name="connsiteX14" fmla="*/ 19731 w 1188301"/>
              <a:gd name="connsiteY14" fmla="*/ 689292 h 2075412"/>
              <a:gd name="connsiteX15" fmla="*/ 539605 w 1188301"/>
              <a:gd name="connsiteY15" fmla="*/ 32543 h 2075412"/>
              <a:gd name="connsiteX16" fmla="*/ 646381 w 1188301"/>
              <a:gd name="connsiteY16" fmla="*/ 31400 h 2075412"/>
              <a:gd name="connsiteX17" fmla="*/ 1169399 w 1188301"/>
              <a:gd name="connsiteY17" fmla="*/ 691673 h 2075412"/>
              <a:gd name="connsiteX18" fmla="*/ 1184924 w 1188301"/>
              <a:gd name="connsiteY18" fmla="*/ 762730 h 2075412"/>
              <a:gd name="connsiteX19" fmla="*/ 1116630 w 1188301"/>
              <a:gd name="connsiteY19" fmla="*/ 798068 h 2075412"/>
              <a:gd name="connsiteX20" fmla="*/ 929368 w 1188301"/>
              <a:gd name="connsiteY20" fmla="*/ 799687 h 2075412"/>
              <a:gd name="connsiteX21" fmla="*/ 929368 w 1188301"/>
              <a:gd name="connsiteY21" fmla="*/ 858170 h 2075412"/>
              <a:gd name="connsiteX22" fmla="*/ 929368 w 1188301"/>
              <a:gd name="connsiteY22" fmla="*/ 1939258 h 2075412"/>
              <a:gd name="connsiteX23" fmla="*/ 793161 w 1188301"/>
              <a:gd name="connsiteY23" fmla="*/ 2075370 h 2075412"/>
              <a:gd name="connsiteX24" fmla="*/ 383586 w 1188301"/>
              <a:gd name="connsiteY24" fmla="*/ 2075370 h 2075412"/>
              <a:gd name="connsiteX25" fmla="*/ 257856 w 1188301"/>
              <a:gd name="connsiteY25" fmla="*/ 1952688 h 2075412"/>
              <a:gd name="connsiteX26" fmla="*/ 257856 w 1188301"/>
              <a:gd name="connsiteY26" fmla="*/ 1747901 h 2075412"/>
              <a:gd name="connsiteX27" fmla="*/ 293575 w 1188301"/>
              <a:gd name="connsiteY27" fmla="*/ 1693894 h 2075412"/>
              <a:gd name="connsiteX28" fmla="*/ 327293 w 1188301"/>
              <a:gd name="connsiteY28" fmla="*/ 1750187 h 2075412"/>
              <a:gd name="connsiteX29" fmla="*/ 326626 w 1188301"/>
              <a:gd name="connsiteY29" fmla="*/ 1945449 h 2075412"/>
              <a:gd name="connsiteX30" fmla="*/ 385205 w 1188301"/>
              <a:gd name="connsiteY30" fmla="*/ 2002504 h 2075412"/>
              <a:gd name="connsiteX31" fmla="*/ 799543 w 1188301"/>
              <a:gd name="connsiteY31" fmla="*/ 2001647 h 2075412"/>
              <a:gd name="connsiteX32" fmla="*/ 859836 w 1188301"/>
              <a:gd name="connsiteY32" fmla="*/ 1938401 h 2075412"/>
              <a:gd name="connsiteX33" fmla="*/ 859836 w 1188301"/>
              <a:gd name="connsiteY33" fmla="*/ 833596 h 2075412"/>
              <a:gd name="connsiteX34" fmla="*/ 966706 w 1188301"/>
              <a:gd name="connsiteY34" fmla="*/ 729107 h 2075412"/>
              <a:gd name="connsiteX35" fmla="*/ 1109486 w 1188301"/>
              <a:gd name="connsiteY35" fmla="*/ 728916 h 207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88301" h="2075412">
                <a:moveTo>
                  <a:pt x="1109486" y="728916"/>
                </a:moveTo>
                <a:cubicBezTo>
                  <a:pt x="933559" y="507555"/>
                  <a:pt x="766015" y="296767"/>
                  <a:pt x="593803" y="80073"/>
                </a:cubicBezTo>
                <a:cubicBezTo>
                  <a:pt x="423400" y="294290"/>
                  <a:pt x="255284" y="505650"/>
                  <a:pt x="77643" y="728916"/>
                </a:cubicBezTo>
                <a:cubicBezTo>
                  <a:pt x="137365" y="728916"/>
                  <a:pt x="185085" y="728821"/>
                  <a:pt x="232900" y="728916"/>
                </a:cubicBezTo>
                <a:cubicBezTo>
                  <a:pt x="315196" y="729202"/>
                  <a:pt x="327388" y="741108"/>
                  <a:pt x="327388" y="821975"/>
                </a:cubicBezTo>
                <a:cubicBezTo>
                  <a:pt x="327484" y="1064863"/>
                  <a:pt x="327388" y="1307751"/>
                  <a:pt x="327388" y="1550638"/>
                </a:cubicBezTo>
                <a:cubicBezTo>
                  <a:pt x="327388" y="1563306"/>
                  <a:pt x="331389" y="1578832"/>
                  <a:pt x="325579" y="1588071"/>
                </a:cubicBezTo>
                <a:cubicBezTo>
                  <a:pt x="317578" y="1600739"/>
                  <a:pt x="302814" y="1614551"/>
                  <a:pt x="289479" y="1616360"/>
                </a:cubicBezTo>
                <a:cubicBezTo>
                  <a:pt x="280716" y="1617503"/>
                  <a:pt x="265381" y="1600073"/>
                  <a:pt x="259951" y="1587881"/>
                </a:cubicBezTo>
                <a:cubicBezTo>
                  <a:pt x="254617" y="1575784"/>
                  <a:pt x="257856" y="1559782"/>
                  <a:pt x="257856" y="1545494"/>
                </a:cubicBezTo>
                <a:cubicBezTo>
                  <a:pt x="257761" y="1316894"/>
                  <a:pt x="257761" y="1088294"/>
                  <a:pt x="257761" y="859694"/>
                </a:cubicBezTo>
                <a:cubicBezTo>
                  <a:pt x="257761" y="841121"/>
                  <a:pt x="257761" y="822452"/>
                  <a:pt x="257761" y="799687"/>
                </a:cubicBezTo>
                <a:cubicBezTo>
                  <a:pt x="191848" y="799687"/>
                  <a:pt x="131554" y="802925"/>
                  <a:pt x="72023" y="798163"/>
                </a:cubicBezTo>
                <a:cubicBezTo>
                  <a:pt x="47258" y="796163"/>
                  <a:pt x="12111" y="782733"/>
                  <a:pt x="3253" y="764254"/>
                </a:cubicBezTo>
                <a:cubicBezTo>
                  <a:pt x="-5606" y="745680"/>
                  <a:pt x="4872" y="708342"/>
                  <a:pt x="19731" y="689292"/>
                </a:cubicBezTo>
                <a:cubicBezTo>
                  <a:pt x="191562" y="469265"/>
                  <a:pt x="365679" y="250952"/>
                  <a:pt x="539605" y="32543"/>
                </a:cubicBezTo>
                <a:cubicBezTo>
                  <a:pt x="573800" y="-10319"/>
                  <a:pt x="612567" y="-10986"/>
                  <a:pt x="646381" y="31400"/>
                </a:cubicBezTo>
                <a:cubicBezTo>
                  <a:pt x="821450" y="250952"/>
                  <a:pt x="996424" y="470503"/>
                  <a:pt x="1169399" y="691673"/>
                </a:cubicBezTo>
                <a:cubicBezTo>
                  <a:pt x="1183495" y="709771"/>
                  <a:pt x="1193973" y="746442"/>
                  <a:pt x="1184924" y="762730"/>
                </a:cubicBezTo>
                <a:cubicBezTo>
                  <a:pt x="1174351" y="781780"/>
                  <a:pt x="1141204" y="796067"/>
                  <a:pt x="1116630" y="798068"/>
                </a:cubicBezTo>
                <a:cubicBezTo>
                  <a:pt x="1056908" y="803021"/>
                  <a:pt x="996424" y="799687"/>
                  <a:pt x="929368" y="799687"/>
                </a:cubicBezTo>
                <a:cubicBezTo>
                  <a:pt x="929368" y="821309"/>
                  <a:pt x="929368" y="839787"/>
                  <a:pt x="929368" y="858170"/>
                </a:cubicBezTo>
                <a:cubicBezTo>
                  <a:pt x="929368" y="1218501"/>
                  <a:pt x="929368" y="1578832"/>
                  <a:pt x="929368" y="1939258"/>
                </a:cubicBezTo>
                <a:cubicBezTo>
                  <a:pt x="929368" y="2044223"/>
                  <a:pt x="898031" y="2075370"/>
                  <a:pt x="793161" y="2075370"/>
                </a:cubicBezTo>
                <a:cubicBezTo>
                  <a:pt x="656668" y="2075370"/>
                  <a:pt x="520079" y="2075465"/>
                  <a:pt x="383586" y="2075370"/>
                </a:cubicBezTo>
                <a:cubicBezTo>
                  <a:pt x="294241" y="2075275"/>
                  <a:pt x="258332" y="2040318"/>
                  <a:pt x="257856" y="1952688"/>
                </a:cubicBezTo>
                <a:cubicBezTo>
                  <a:pt x="257475" y="1884394"/>
                  <a:pt x="257665" y="1816195"/>
                  <a:pt x="257856" y="1747901"/>
                </a:cubicBezTo>
                <a:cubicBezTo>
                  <a:pt x="257951" y="1722183"/>
                  <a:pt x="255856" y="1692751"/>
                  <a:pt x="293575" y="1693894"/>
                </a:cubicBezTo>
                <a:cubicBezTo>
                  <a:pt x="330913" y="1695037"/>
                  <a:pt x="327293" y="1724660"/>
                  <a:pt x="327293" y="1750187"/>
                </a:cubicBezTo>
                <a:cubicBezTo>
                  <a:pt x="327388" y="1815243"/>
                  <a:pt x="329484" y="1880489"/>
                  <a:pt x="326626" y="1945449"/>
                </a:cubicBezTo>
                <a:cubicBezTo>
                  <a:pt x="324721" y="1990026"/>
                  <a:pt x="342247" y="2003171"/>
                  <a:pt x="385205" y="2002504"/>
                </a:cubicBezTo>
                <a:cubicBezTo>
                  <a:pt x="523318" y="2000504"/>
                  <a:pt x="661430" y="2001837"/>
                  <a:pt x="799543" y="2001647"/>
                </a:cubicBezTo>
                <a:cubicBezTo>
                  <a:pt x="857931" y="2001551"/>
                  <a:pt x="859836" y="1999456"/>
                  <a:pt x="859836" y="1938401"/>
                </a:cubicBezTo>
                <a:cubicBezTo>
                  <a:pt x="859931" y="1570164"/>
                  <a:pt x="859836" y="1201833"/>
                  <a:pt x="859836" y="833596"/>
                </a:cubicBezTo>
                <a:cubicBezTo>
                  <a:pt x="859836" y="736060"/>
                  <a:pt x="866884" y="729202"/>
                  <a:pt x="966706" y="729107"/>
                </a:cubicBezTo>
                <a:cubicBezTo>
                  <a:pt x="1009283" y="728916"/>
                  <a:pt x="1051860" y="728916"/>
                  <a:pt x="1109486" y="728916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5A41CE-6DEE-8B1E-9DC1-6813AD84131F}"/>
              </a:ext>
            </a:extLst>
          </p:cNvPr>
          <p:cNvGrpSpPr/>
          <p:nvPr/>
        </p:nvGrpSpPr>
        <p:grpSpPr>
          <a:xfrm>
            <a:off x="452526" y="2293065"/>
            <a:ext cx="2772203" cy="1007539"/>
            <a:chOff x="436214" y="1258960"/>
            <a:chExt cx="2772203" cy="832786"/>
          </a:xfrm>
        </p:grpSpPr>
        <p:sp>
          <p:nvSpPr>
            <p:cNvPr id="25" name="Rectangle: Rounded Corners 80">
              <a:extLst>
                <a:ext uri="{FF2B5EF4-FFF2-40B4-BE49-F238E27FC236}">
                  <a16:creationId xmlns:a16="http://schemas.microsoft.com/office/drawing/2014/main" id="{2CB5D557-854B-7F48-A330-87BDB90307CB}"/>
                </a:ext>
              </a:extLst>
            </p:cNvPr>
            <p:cNvSpPr/>
            <p:nvPr/>
          </p:nvSpPr>
          <p:spPr>
            <a:xfrm>
              <a:off x="436214" y="1258960"/>
              <a:ext cx="2772203" cy="832786"/>
            </a:xfrm>
            <a:prstGeom prst="roundRect">
              <a:avLst>
                <a:gd name="adj" fmla="val 13400"/>
              </a:avLst>
            </a:prstGeom>
            <a:solidFill>
              <a:srgbClr val="9C3390"/>
            </a:solidFill>
            <a:ln>
              <a:gradFill flip="none" rotWithShape="1">
                <a:gsLst>
                  <a:gs pos="0">
                    <a:schemeClr val="bg1"/>
                  </a:gs>
                  <a:gs pos="100000">
                    <a:srgbClr val="9C339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40C8607-07BA-794A-C64C-6ED3917EDF32}"/>
                </a:ext>
              </a:extLst>
            </p:cNvPr>
            <p:cNvSpPr txBox="1"/>
            <p:nvPr/>
          </p:nvSpPr>
          <p:spPr>
            <a:xfrm>
              <a:off x="535825" y="1321410"/>
              <a:ext cx="2629932" cy="686864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ptos Display" panose="020B0004020202020204" pitchFamily="34" charset="0"/>
                  <a:cs typeface="Arial" panose="020B0604020202020204" pitchFamily="34" charset="0"/>
                </a:rPr>
                <a:t>Only Reliable &amp; Up To Date</a:t>
              </a:r>
              <a:endParaRPr lang="en-US" sz="2400" b="1" i="0" u="none" strike="noStrike" dirty="0">
                <a:solidFill>
                  <a:schemeClr val="bg1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B7690B7-AEDF-02FC-7948-D3027DD6D523}"/>
              </a:ext>
            </a:extLst>
          </p:cNvPr>
          <p:cNvGrpSpPr/>
          <p:nvPr/>
        </p:nvGrpSpPr>
        <p:grpSpPr>
          <a:xfrm>
            <a:off x="411325" y="3514652"/>
            <a:ext cx="2772203" cy="1007539"/>
            <a:chOff x="436214" y="1258960"/>
            <a:chExt cx="2772203" cy="832786"/>
          </a:xfrm>
        </p:grpSpPr>
        <p:sp>
          <p:nvSpPr>
            <p:cNvPr id="6" name="Rectangle: Rounded Corners 80">
              <a:extLst>
                <a:ext uri="{FF2B5EF4-FFF2-40B4-BE49-F238E27FC236}">
                  <a16:creationId xmlns:a16="http://schemas.microsoft.com/office/drawing/2014/main" id="{F53AC263-FD4D-C119-951D-8BCCBA6CA5A7}"/>
                </a:ext>
              </a:extLst>
            </p:cNvPr>
            <p:cNvSpPr/>
            <p:nvPr/>
          </p:nvSpPr>
          <p:spPr>
            <a:xfrm>
              <a:off x="436214" y="1258960"/>
              <a:ext cx="2772203" cy="832786"/>
            </a:xfrm>
            <a:prstGeom prst="roundRect">
              <a:avLst>
                <a:gd name="adj" fmla="val 13400"/>
              </a:avLst>
            </a:prstGeom>
            <a:solidFill>
              <a:srgbClr val="9C3390"/>
            </a:solidFill>
            <a:ln>
              <a:gradFill flip="none" rotWithShape="1">
                <a:gsLst>
                  <a:gs pos="0">
                    <a:schemeClr val="bg1"/>
                  </a:gs>
                  <a:gs pos="100000">
                    <a:srgbClr val="9C339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2979F31-CA2D-62B7-505A-D421E7037FA3}"/>
                </a:ext>
              </a:extLst>
            </p:cNvPr>
            <p:cNvSpPr txBox="1"/>
            <p:nvPr/>
          </p:nvSpPr>
          <p:spPr>
            <a:xfrm>
              <a:off x="535825" y="1321310"/>
              <a:ext cx="2629932" cy="686864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ptos Display" panose="020B0004020202020204" pitchFamily="34" charset="0"/>
                  <a:cs typeface="Arial" panose="020B0604020202020204" pitchFamily="34" charset="0"/>
                </a:rPr>
                <a:t>Summarize &amp; Analyze</a:t>
              </a:r>
              <a:endParaRPr lang="en-US" sz="2400" b="1" i="0" u="none" strike="noStrike" dirty="0">
                <a:solidFill>
                  <a:schemeClr val="bg1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901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A38CA-9C7F-4179-682B-DAA8A0CCE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C44710-7105-D347-079C-6B2D3982A09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E8D85EC-6D3B-866A-9005-2D158D152D23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E9611C0-A794-051D-D777-39D42A592F6D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rgbClr val="F6F5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ptos Display" panose="020B00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585BF116-8232-BDBC-925B-B4662BDDAB44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6F947180-6914-82E8-9D84-60CFD649A12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6850744"/>
                  <a:chOff x="0" y="0"/>
                  <a:chExt cx="12192000" cy="6850744"/>
                </a:xfrm>
              </p:grpSpPr>
              <p:cxnSp>
                <p:nvCxnSpPr>
                  <p:cNvPr id="11" name="Straight Connector 10">
                    <a:extLst>
                      <a:ext uri="{FF2B5EF4-FFF2-40B4-BE49-F238E27FC236}">
                        <a16:creationId xmlns:a16="http://schemas.microsoft.com/office/drawing/2014/main" id="{F1993605-C407-8446-4E34-794D9B280492}"/>
                      </a:ext>
                    </a:extLst>
                  </p:cNvPr>
                  <p:cNvCxnSpPr/>
                  <p:nvPr/>
                </p:nvCxnSpPr>
                <p:spPr>
                  <a:xfrm>
                    <a:off x="0" y="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>
                    <a:extLst>
                      <a:ext uri="{FF2B5EF4-FFF2-40B4-BE49-F238E27FC236}">
                        <a16:creationId xmlns:a16="http://schemas.microsoft.com/office/drawing/2014/main" id="{5E12E721-B80C-F928-8F91-29626CA71301}"/>
                      </a:ext>
                    </a:extLst>
                  </p:cNvPr>
                  <p:cNvCxnSpPr/>
                  <p:nvPr/>
                </p:nvCxnSpPr>
                <p:spPr>
                  <a:xfrm>
                    <a:off x="0" y="62279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>
                    <a:extLst>
                      <a:ext uri="{FF2B5EF4-FFF2-40B4-BE49-F238E27FC236}">
                        <a16:creationId xmlns:a16="http://schemas.microsoft.com/office/drawing/2014/main" id="{FB389352-48B9-D66B-B0D9-F972D5E41867}"/>
                      </a:ext>
                    </a:extLst>
                  </p:cNvPr>
                  <p:cNvCxnSpPr/>
                  <p:nvPr/>
                </p:nvCxnSpPr>
                <p:spPr>
                  <a:xfrm>
                    <a:off x="0" y="124559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9C52D3B3-4053-815A-2548-074F4A42941E}"/>
                      </a:ext>
                    </a:extLst>
                  </p:cNvPr>
                  <p:cNvCxnSpPr/>
                  <p:nvPr/>
                </p:nvCxnSpPr>
                <p:spPr>
                  <a:xfrm>
                    <a:off x="0" y="186838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D1F6DE87-3E88-663F-7E40-C070A51A9FF9}"/>
                      </a:ext>
                    </a:extLst>
                  </p:cNvPr>
                  <p:cNvCxnSpPr/>
                  <p:nvPr/>
                </p:nvCxnSpPr>
                <p:spPr>
                  <a:xfrm>
                    <a:off x="0" y="249118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0B613CF0-FC24-D770-8B26-1E110CD17EC6}"/>
                      </a:ext>
                    </a:extLst>
                  </p:cNvPr>
                  <p:cNvCxnSpPr/>
                  <p:nvPr/>
                </p:nvCxnSpPr>
                <p:spPr>
                  <a:xfrm>
                    <a:off x="0" y="311397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79F52C20-7185-3F12-AE1E-C4842906AC98}"/>
                      </a:ext>
                    </a:extLst>
                  </p:cNvPr>
                  <p:cNvCxnSpPr/>
                  <p:nvPr/>
                </p:nvCxnSpPr>
                <p:spPr>
                  <a:xfrm>
                    <a:off x="0" y="373677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F6A153C5-1EC9-6EB2-DB81-77FAAFE888F3}"/>
                      </a:ext>
                    </a:extLst>
                  </p:cNvPr>
                  <p:cNvCxnSpPr/>
                  <p:nvPr/>
                </p:nvCxnSpPr>
                <p:spPr>
                  <a:xfrm>
                    <a:off x="0" y="435956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C98D214F-5C0B-054B-D67F-72D7BC0D87BC}"/>
                      </a:ext>
                    </a:extLst>
                  </p:cNvPr>
                  <p:cNvCxnSpPr/>
                  <p:nvPr/>
                </p:nvCxnSpPr>
                <p:spPr>
                  <a:xfrm>
                    <a:off x="0" y="498236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DFB04C2C-907C-23A5-6C42-5BAA4EA019AB}"/>
                      </a:ext>
                    </a:extLst>
                  </p:cNvPr>
                  <p:cNvCxnSpPr/>
                  <p:nvPr/>
                </p:nvCxnSpPr>
                <p:spPr>
                  <a:xfrm>
                    <a:off x="0" y="560515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CAF7E3ED-E78C-5B2A-B564-EABEE8E08C42}"/>
                      </a:ext>
                    </a:extLst>
                  </p:cNvPr>
                  <p:cNvCxnSpPr/>
                  <p:nvPr/>
                </p:nvCxnSpPr>
                <p:spPr>
                  <a:xfrm>
                    <a:off x="0" y="622795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8F5B13CA-5B2A-6479-3294-5167C8FCCE40}"/>
                      </a:ext>
                    </a:extLst>
                  </p:cNvPr>
                  <p:cNvCxnSpPr/>
                  <p:nvPr/>
                </p:nvCxnSpPr>
                <p:spPr>
                  <a:xfrm>
                    <a:off x="0" y="6850744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C72BF4C1-EF9B-B453-513B-F88450DCFB49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6858000"/>
                  <a:chOff x="0" y="0"/>
                  <a:chExt cx="12192000" cy="6858000"/>
                </a:xfrm>
              </p:grpSpPr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9EA2F81E-5371-A5D5-20C7-133E7BCAEB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57FD4B84-5457-16CC-C13C-25D76EA63F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41684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377225CE-A1B1-E0D3-F671-D6C47E75CCE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83368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2301BE5F-A1E7-8699-7DCC-26FCA0B9B7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25052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AF9FB1C9-553B-849C-9FDB-A83B444168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566736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AEE0B483-529D-A94A-E4CE-4AAF77DBAF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20842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89A89BEF-920E-FA5D-45B2-C515934C1A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850104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DE09E380-E2B3-25CA-ED32-2DB1C7CCDC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491788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068AD1CE-C628-A619-5F98-88C0C5CC19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33472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32E447DA-7298-CA0D-660B-B49A27B2E5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775156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FA53A994-DE51-FF8A-E862-C5A1A4AA5D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41684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AABFE934-ECFE-53CE-6B7C-5B4F556807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058524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515957B3-0DF4-D86D-88EC-233A28C1E3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700208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11C1B210-9D70-13E1-132A-37208E45D7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341892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F2F1FAA3-737A-DE50-FF2E-3CF919D6AD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983576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04587CC5-310F-40CE-610E-07EB744803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62526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F964747D-FC54-45CC-2165-5B5ED0179A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266944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A5B79B20-3AFD-6AB6-20F3-6CAC6F9F53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908628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84982E6C-FC04-985A-578B-C716616F94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1550312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D32FC02C-5150-2BC7-9004-C4661FF505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19200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038" name="Rectangle 1037">
              <a:extLst>
                <a:ext uri="{FF2B5EF4-FFF2-40B4-BE49-F238E27FC236}">
                  <a16:creationId xmlns:a16="http://schemas.microsoft.com/office/drawing/2014/main" id="{F60EB433-4313-A113-4913-3DC778F14E58}"/>
                </a:ext>
              </a:extLst>
            </p:cNvPr>
            <p:cNvSpPr/>
            <p:nvPr/>
          </p:nvSpPr>
          <p:spPr>
            <a:xfrm>
              <a:off x="0" y="6794500"/>
              <a:ext cx="12192000" cy="63500"/>
            </a:xfrm>
            <a:prstGeom prst="rect">
              <a:avLst/>
            </a:prstGeom>
            <a:solidFill>
              <a:srgbClr val="9C33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B263139-B53B-CB08-C131-C873A880D5A6}"/>
                </a:ext>
              </a:extLst>
            </p:cNvPr>
            <p:cNvGrpSpPr/>
            <p:nvPr/>
          </p:nvGrpSpPr>
          <p:grpSpPr>
            <a:xfrm>
              <a:off x="419100" y="107731"/>
              <a:ext cx="11638642" cy="773612"/>
              <a:chOff x="419100" y="175947"/>
              <a:chExt cx="11638642" cy="773612"/>
            </a:xfrm>
          </p:grpSpPr>
          <p:pic>
            <p:nvPicPr>
              <p:cNvPr id="52" name="Picture 2" descr="Digital Marketing - Pooler Digital">
                <a:extLst>
                  <a:ext uri="{FF2B5EF4-FFF2-40B4-BE49-F238E27FC236}">
                    <a16:creationId xmlns:a16="http://schemas.microsoft.com/office/drawing/2014/main" id="{2FBE7F9F-4B21-C5A1-BD08-9214353226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48" t="33772" r="21048" b="28591"/>
              <a:stretch/>
            </p:blipFill>
            <p:spPr bwMode="auto">
              <a:xfrm>
                <a:off x="10867571" y="175947"/>
                <a:ext cx="1190171" cy="7736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49A7294-6EE6-49FD-8237-DB8519DD0CBE}"/>
                  </a:ext>
                </a:extLst>
              </p:cNvPr>
              <p:cNvSpPr txBox="1"/>
              <p:nvPr/>
            </p:nvSpPr>
            <p:spPr>
              <a:xfrm>
                <a:off x="419100" y="270366"/>
                <a:ext cx="103051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0" u="none" strike="noStrike">
                    <a:solidFill>
                      <a:srgbClr val="000000"/>
                    </a:solidFill>
                    <a:effectLst/>
                    <a:latin typeface="Aptos Display" panose="020B0004020202020204" pitchFamily="34" charset="0"/>
                    <a:cs typeface="Arial" panose="020B0604020202020204" pitchFamily="34" charset="0"/>
                  </a:rPr>
                  <a:t>PUTTING PROMPT ENGINEERING INTO PRACTICE</a:t>
                </a: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CF01A77-CB71-A5CC-17D8-EA8CCCEA3DA8}"/>
                </a:ext>
              </a:extLst>
            </p:cNvPr>
            <p:cNvSpPr/>
            <p:nvPr/>
          </p:nvSpPr>
          <p:spPr>
            <a:xfrm>
              <a:off x="0" y="299229"/>
              <a:ext cx="326186" cy="476103"/>
            </a:xfrm>
            <a:prstGeom prst="rect">
              <a:avLst/>
            </a:prstGeom>
            <a:solidFill>
              <a:srgbClr val="9C33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1BE2766-25AC-27D1-CEB8-681847E2EE26}"/>
              </a:ext>
            </a:extLst>
          </p:cNvPr>
          <p:cNvGrpSpPr/>
          <p:nvPr/>
        </p:nvGrpSpPr>
        <p:grpSpPr>
          <a:xfrm>
            <a:off x="2460877" y="1045527"/>
            <a:ext cx="10676004" cy="5613769"/>
            <a:chOff x="-580570" y="1665295"/>
            <a:chExt cx="7608620" cy="4000845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13B9996-FB08-76DD-D9F5-98A32E9E9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977"/>
            <a:stretch/>
          </p:blipFill>
          <p:spPr>
            <a:xfrm>
              <a:off x="-580570" y="1665295"/>
              <a:ext cx="7608620" cy="4000845"/>
            </a:xfrm>
            <a:custGeom>
              <a:avLst/>
              <a:gdLst>
                <a:gd name="connsiteX0" fmla="*/ 0 w 7746124"/>
                <a:gd name="connsiteY0" fmla="*/ 0 h 4965700"/>
                <a:gd name="connsiteX1" fmla="*/ 7746124 w 7746124"/>
                <a:gd name="connsiteY1" fmla="*/ 0 h 4965700"/>
                <a:gd name="connsiteX2" fmla="*/ 7746124 w 7746124"/>
                <a:gd name="connsiteY2" fmla="*/ 4965700 h 4965700"/>
                <a:gd name="connsiteX3" fmla="*/ 0 w 7746124"/>
                <a:gd name="connsiteY3" fmla="*/ 4965700 h 496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46124" h="4965700">
                  <a:moveTo>
                    <a:pt x="0" y="0"/>
                  </a:moveTo>
                  <a:lnTo>
                    <a:pt x="7746124" y="0"/>
                  </a:lnTo>
                  <a:lnTo>
                    <a:pt x="7746124" y="4965700"/>
                  </a:lnTo>
                  <a:lnTo>
                    <a:pt x="0" y="4965700"/>
                  </a:lnTo>
                  <a:close/>
                </a:path>
              </a:pathLst>
            </a:custGeom>
            <a:effectLst/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4EC9F7B-9338-DE1E-05AC-D769A021AD9C}"/>
                </a:ext>
              </a:extLst>
            </p:cNvPr>
            <p:cNvSpPr/>
            <p:nvPr/>
          </p:nvSpPr>
          <p:spPr>
            <a:xfrm>
              <a:off x="480469" y="1896531"/>
              <a:ext cx="5586536" cy="31424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B04AAB-E110-B009-EF69-F917B3966AF5}"/>
              </a:ext>
            </a:extLst>
          </p:cNvPr>
          <p:cNvSpPr/>
          <p:nvPr/>
        </p:nvSpPr>
        <p:spPr>
          <a:xfrm>
            <a:off x="4373036" y="5191177"/>
            <a:ext cx="7127493" cy="44402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  <a:latin typeface="Aptos Display" panose="020B0004020202020204" pitchFamily="34" charset="0"/>
              </a:rPr>
              <a:t>Message AI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875273-8A34-A71D-5905-E9F1DF71E0AC}"/>
              </a:ext>
            </a:extLst>
          </p:cNvPr>
          <p:cNvSpPr/>
          <p:nvPr/>
        </p:nvSpPr>
        <p:spPr>
          <a:xfrm>
            <a:off x="11108757" y="5249035"/>
            <a:ext cx="328307" cy="32830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355BA090-05C7-1D91-74C7-CFDC341ED886}"/>
              </a:ext>
            </a:extLst>
          </p:cNvPr>
          <p:cNvSpPr/>
          <p:nvPr/>
        </p:nvSpPr>
        <p:spPr>
          <a:xfrm>
            <a:off x="6673876" y="1583259"/>
            <a:ext cx="4826653" cy="3035016"/>
          </a:xfrm>
          <a:prstGeom prst="roundRect">
            <a:avLst>
              <a:gd name="adj" fmla="val 939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"Act as a Facebook Ads expert with 10 years of experience who utilizes ad copy writing best practices from [source 1], [source 2], and [source 3] to attract [target customer] who'd be interested in completing a lead form for [product] for [business]. This customer's pain points are usually [pain points], and we solve them by [solution]. The ad copy needs to be [x] characters long including spaces. Please provide 10 unique variations."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CB4C6A8-2DC1-B2F1-0CA0-ADCBE12D0FE7}"/>
              </a:ext>
            </a:extLst>
          </p:cNvPr>
          <p:cNvSpPr/>
          <p:nvPr/>
        </p:nvSpPr>
        <p:spPr>
          <a:xfrm>
            <a:off x="4373036" y="4709941"/>
            <a:ext cx="334865" cy="334865"/>
          </a:xfrm>
          <a:prstGeom prst="ellipse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FA8CFE-399A-CFBA-9AC7-8CCB5C89E313}"/>
              </a:ext>
            </a:extLst>
          </p:cNvPr>
          <p:cNvGrpSpPr/>
          <p:nvPr/>
        </p:nvGrpSpPr>
        <p:grpSpPr>
          <a:xfrm>
            <a:off x="436218" y="1071478"/>
            <a:ext cx="2772203" cy="1007539"/>
            <a:chOff x="436214" y="1258960"/>
            <a:chExt cx="2772203" cy="832786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C14BEF8B-6797-F695-7DF4-6AF81F13946A}"/>
                </a:ext>
              </a:extLst>
            </p:cNvPr>
            <p:cNvSpPr/>
            <p:nvPr/>
          </p:nvSpPr>
          <p:spPr>
            <a:xfrm>
              <a:off x="436214" y="1258960"/>
              <a:ext cx="2772203" cy="832786"/>
            </a:xfrm>
            <a:prstGeom prst="roundRect">
              <a:avLst>
                <a:gd name="adj" fmla="val 13400"/>
              </a:avLst>
            </a:prstGeom>
            <a:solidFill>
              <a:srgbClr val="9C3390"/>
            </a:solidFill>
            <a:ln>
              <a:gradFill flip="none" rotWithShape="1">
                <a:gsLst>
                  <a:gs pos="0">
                    <a:schemeClr val="bg1"/>
                  </a:gs>
                  <a:gs pos="100000">
                    <a:srgbClr val="9C339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AF280E2-1CE6-5450-B28A-6806DC5663F8}"/>
                </a:ext>
              </a:extLst>
            </p:cNvPr>
            <p:cNvSpPr txBox="1"/>
            <p:nvPr/>
          </p:nvSpPr>
          <p:spPr>
            <a:xfrm>
              <a:off x="535825" y="1321410"/>
              <a:ext cx="2629932" cy="686864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en-US" sz="2400" b="1" i="0" u="none" strike="noStrike" dirty="0">
                  <a:solidFill>
                    <a:schemeClr val="bg1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Well Researched Material</a:t>
              </a:r>
            </a:p>
          </p:txBody>
        </p:sp>
      </p:grp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D5872130-E993-CDF7-24BB-14FE1F464F9A}"/>
              </a:ext>
            </a:extLst>
          </p:cNvPr>
          <p:cNvSpPr/>
          <p:nvPr/>
        </p:nvSpPr>
        <p:spPr>
          <a:xfrm>
            <a:off x="4764812" y="4703739"/>
            <a:ext cx="4826653" cy="334866"/>
          </a:xfrm>
          <a:prstGeom prst="roundRect">
            <a:avLst>
              <a:gd name="adj" fmla="val 939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 Display" panose="020B0004020202020204" pitchFamily="34" charset="0"/>
              </a:rPr>
              <a:t>…</a:t>
            </a:r>
          </a:p>
        </p:txBody>
      </p:sp>
      <p:grpSp>
        <p:nvGrpSpPr>
          <p:cNvPr id="85" name="Graphic 82">
            <a:extLst>
              <a:ext uri="{FF2B5EF4-FFF2-40B4-BE49-F238E27FC236}">
                <a16:creationId xmlns:a16="http://schemas.microsoft.com/office/drawing/2014/main" id="{2F390305-F4D0-931E-0C17-49468FB83B0B}"/>
              </a:ext>
            </a:extLst>
          </p:cNvPr>
          <p:cNvGrpSpPr/>
          <p:nvPr/>
        </p:nvGrpSpPr>
        <p:grpSpPr>
          <a:xfrm>
            <a:off x="4418379" y="4786373"/>
            <a:ext cx="243820" cy="174016"/>
            <a:chOff x="5029157" y="1171454"/>
            <a:chExt cx="2135927" cy="1524421"/>
          </a:xfrm>
          <a:solidFill>
            <a:schemeClr val="bg1"/>
          </a:solidFill>
        </p:grpSpPr>
        <p:sp>
          <p:nvSpPr>
            <p:cNvPr id="86" name="Graphic 82">
              <a:extLst>
                <a:ext uri="{FF2B5EF4-FFF2-40B4-BE49-F238E27FC236}">
                  <a16:creationId xmlns:a16="http://schemas.microsoft.com/office/drawing/2014/main" id="{6516934C-5A1D-64D0-FC76-53DD5C4D2812}"/>
                </a:ext>
              </a:extLst>
            </p:cNvPr>
            <p:cNvSpPr/>
            <p:nvPr/>
          </p:nvSpPr>
          <p:spPr>
            <a:xfrm>
              <a:off x="5029157" y="1171454"/>
              <a:ext cx="2135927" cy="1524421"/>
            </a:xfrm>
            <a:custGeom>
              <a:avLst/>
              <a:gdLst>
                <a:gd name="connsiteX0" fmla="*/ 203211 w 2135927"/>
                <a:gd name="connsiteY0" fmla="*/ 1334764 h 1524421"/>
                <a:gd name="connsiteX1" fmla="*/ 180636 w 2135927"/>
                <a:gd name="connsiteY1" fmla="*/ 1350861 h 1524421"/>
                <a:gd name="connsiteX2" fmla="*/ 63860 w 2135927"/>
                <a:gd name="connsiteY2" fmla="*/ 1359434 h 1524421"/>
                <a:gd name="connsiteX3" fmla="*/ 1376 w 2135927"/>
                <a:gd name="connsiteY3" fmla="*/ 1259897 h 1524421"/>
                <a:gd name="connsiteX4" fmla="*/ 3376 w 2135927"/>
                <a:gd name="connsiteY4" fmla="*/ 950525 h 1524421"/>
                <a:gd name="connsiteX5" fmla="*/ 50334 w 2135927"/>
                <a:gd name="connsiteY5" fmla="*/ 862800 h 1524421"/>
                <a:gd name="connsiteX6" fmla="*/ 77957 w 2135927"/>
                <a:gd name="connsiteY6" fmla="*/ 809174 h 1524421"/>
                <a:gd name="connsiteX7" fmla="*/ 76242 w 2135927"/>
                <a:gd name="connsiteY7" fmla="*/ 256724 h 1524421"/>
                <a:gd name="connsiteX8" fmla="*/ 50430 w 2135927"/>
                <a:gd name="connsiteY8" fmla="*/ 208813 h 1524421"/>
                <a:gd name="connsiteX9" fmla="*/ 31761 w 2135927"/>
                <a:gd name="connsiteY9" fmla="*/ 37840 h 1524421"/>
                <a:gd name="connsiteX10" fmla="*/ 199972 w 2135927"/>
                <a:gd name="connsiteY10" fmla="*/ 38792 h 1524421"/>
                <a:gd name="connsiteX11" fmla="*/ 179208 w 2135927"/>
                <a:gd name="connsiteY11" fmla="*/ 209671 h 1524421"/>
                <a:gd name="connsiteX12" fmla="*/ 154443 w 2135927"/>
                <a:gd name="connsiteY12" fmla="*/ 258058 h 1524421"/>
                <a:gd name="connsiteX13" fmla="*/ 152633 w 2135927"/>
                <a:gd name="connsiteY13" fmla="*/ 805650 h 1524421"/>
                <a:gd name="connsiteX14" fmla="*/ 191590 w 2135927"/>
                <a:gd name="connsiteY14" fmla="*/ 863276 h 1524421"/>
                <a:gd name="connsiteX15" fmla="*/ 1124945 w 2135927"/>
                <a:gd name="connsiteY15" fmla="*/ 233864 h 1524421"/>
                <a:gd name="connsiteX16" fmla="*/ 1942380 w 2135927"/>
                <a:gd name="connsiteY16" fmla="*/ 862990 h 1524421"/>
                <a:gd name="connsiteX17" fmla="*/ 1983338 w 2135927"/>
                <a:gd name="connsiteY17" fmla="*/ 805555 h 1524421"/>
                <a:gd name="connsiteX18" fmla="*/ 1983052 w 2135927"/>
                <a:gd name="connsiteY18" fmla="*/ 262725 h 1524421"/>
                <a:gd name="connsiteX19" fmla="*/ 1954287 w 2135927"/>
                <a:gd name="connsiteY19" fmla="*/ 204908 h 1524421"/>
                <a:gd name="connsiteX20" fmla="*/ 1936189 w 2135927"/>
                <a:gd name="connsiteY20" fmla="*/ 38697 h 1524421"/>
                <a:gd name="connsiteX21" fmla="*/ 2104401 w 2135927"/>
                <a:gd name="connsiteY21" fmla="*/ 37744 h 1524421"/>
                <a:gd name="connsiteX22" fmla="*/ 2087922 w 2135927"/>
                <a:gd name="connsiteY22" fmla="*/ 204146 h 1524421"/>
                <a:gd name="connsiteX23" fmla="*/ 2058109 w 2135927"/>
                <a:gd name="connsiteY23" fmla="*/ 266249 h 1524421"/>
                <a:gd name="connsiteX24" fmla="*/ 2058300 w 2135927"/>
                <a:gd name="connsiteY24" fmla="*/ 804316 h 1524421"/>
                <a:gd name="connsiteX25" fmla="*/ 2085351 w 2135927"/>
                <a:gd name="connsiteY25" fmla="*/ 863086 h 1524421"/>
                <a:gd name="connsiteX26" fmla="*/ 2132690 w 2135927"/>
                <a:gd name="connsiteY26" fmla="*/ 960050 h 1524421"/>
                <a:gd name="connsiteX27" fmla="*/ 2135262 w 2135927"/>
                <a:gd name="connsiteY27" fmla="*/ 1245610 h 1524421"/>
                <a:gd name="connsiteX28" fmla="*/ 2071920 w 2135927"/>
                <a:gd name="connsiteY28" fmla="*/ 1359243 h 1524421"/>
                <a:gd name="connsiteX29" fmla="*/ 1944000 w 2135927"/>
                <a:gd name="connsiteY29" fmla="*/ 1341622 h 1524421"/>
                <a:gd name="connsiteX30" fmla="*/ 1930093 w 2135927"/>
                <a:gd name="connsiteY30" fmla="*/ 1334764 h 1524421"/>
                <a:gd name="connsiteX31" fmla="*/ 1660250 w 2135927"/>
                <a:gd name="connsiteY31" fmla="*/ 1519358 h 1524421"/>
                <a:gd name="connsiteX32" fmla="*/ 1589289 w 2135927"/>
                <a:gd name="connsiteY32" fmla="*/ 1524216 h 1524421"/>
                <a:gd name="connsiteX33" fmla="*/ 594117 w 2135927"/>
                <a:gd name="connsiteY33" fmla="*/ 1524406 h 1524421"/>
                <a:gd name="connsiteX34" fmla="*/ 203211 w 2135927"/>
                <a:gd name="connsiteY34" fmla="*/ 1334764 h 1524421"/>
                <a:gd name="connsiteX35" fmla="*/ 1067795 w 2135927"/>
                <a:gd name="connsiteY35" fmla="*/ 1448683 h 1524421"/>
                <a:gd name="connsiteX36" fmla="*/ 1596051 w 2135927"/>
                <a:gd name="connsiteY36" fmla="*/ 1448588 h 1524421"/>
                <a:gd name="connsiteX37" fmla="*/ 1897899 w 2135927"/>
                <a:gd name="connsiteY37" fmla="*/ 1199509 h 1524421"/>
                <a:gd name="connsiteX38" fmla="*/ 1886278 w 2135927"/>
                <a:gd name="connsiteY38" fmla="*/ 969194 h 1524421"/>
                <a:gd name="connsiteX39" fmla="*/ 921872 w 2135927"/>
                <a:gd name="connsiteY39" fmla="*/ 317779 h 1524421"/>
                <a:gd name="connsiteX40" fmla="*/ 231119 w 2135927"/>
                <a:gd name="connsiteY40" fmla="*/ 1076160 h 1524421"/>
                <a:gd name="connsiteX41" fmla="*/ 568209 w 2135927"/>
                <a:gd name="connsiteY41" fmla="*/ 1450493 h 1524421"/>
                <a:gd name="connsiteX42" fmla="*/ 1067795 w 2135927"/>
                <a:gd name="connsiteY42" fmla="*/ 1448683 h 1524421"/>
                <a:gd name="connsiteX43" fmla="*/ 77195 w 2135927"/>
                <a:gd name="connsiteY43" fmla="*/ 1101306 h 1524421"/>
                <a:gd name="connsiteX44" fmla="*/ 78814 w 2135927"/>
                <a:gd name="connsiteY44" fmla="*/ 1248372 h 1524421"/>
                <a:gd name="connsiteX45" fmla="*/ 113390 w 2135927"/>
                <a:gd name="connsiteY45" fmla="*/ 1295616 h 1524421"/>
                <a:gd name="connsiteX46" fmla="*/ 151680 w 2135927"/>
                <a:gd name="connsiteY46" fmla="*/ 1247515 h 1524421"/>
                <a:gd name="connsiteX47" fmla="*/ 151871 w 2135927"/>
                <a:gd name="connsiteY47" fmla="*/ 962812 h 1524421"/>
                <a:gd name="connsiteX48" fmla="*/ 117200 w 2135927"/>
                <a:gd name="connsiteY48" fmla="*/ 915664 h 1524421"/>
                <a:gd name="connsiteX49" fmla="*/ 79005 w 2135927"/>
                <a:gd name="connsiteY49" fmla="*/ 963956 h 1524421"/>
                <a:gd name="connsiteX50" fmla="*/ 77195 w 2135927"/>
                <a:gd name="connsiteY50" fmla="*/ 1101306 h 1524421"/>
                <a:gd name="connsiteX51" fmla="*/ 2058966 w 2135927"/>
                <a:gd name="connsiteY51" fmla="*/ 1107497 h 1524421"/>
                <a:gd name="connsiteX52" fmla="*/ 2057157 w 2135927"/>
                <a:gd name="connsiteY52" fmla="*/ 965289 h 1524421"/>
                <a:gd name="connsiteX53" fmla="*/ 2020295 w 2135927"/>
                <a:gd name="connsiteY53" fmla="*/ 915568 h 1524421"/>
                <a:gd name="connsiteX54" fmla="*/ 1984195 w 2135927"/>
                <a:gd name="connsiteY54" fmla="*/ 966051 h 1524421"/>
                <a:gd name="connsiteX55" fmla="*/ 1984195 w 2135927"/>
                <a:gd name="connsiteY55" fmla="*/ 1245991 h 1524421"/>
                <a:gd name="connsiteX56" fmla="*/ 2021057 w 2135927"/>
                <a:gd name="connsiteY56" fmla="*/ 1295616 h 1524421"/>
                <a:gd name="connsiteX57" fmla="*/ 2057157 w 2135927"/>
                <a:gd name="connsiteY57" fmla="*/ 1245038 h 1524421"/>
                <a:gd name="connsiteX58" fmla="*/ 2058966 w 2135927"/>
                <a:gd name="connsiteY58" fmla="*/ 1107497 h 1524421"/>
                <a:gd name="connsiteX59" fmla="*/ 114723 w 2135927"/>
                <a:gd name="connsiteY59" fmla="*/ 167380 h 1524421"/>
                <a:gd name="connsiteX60" fmla="*/ 150633 w 2135927"/>
                <a:gd name="connsiteY60" fmla="*/ 117945 h 1524421"/>
                <a:gd name="connsiteX61" fmla="*/ 115962 w 2135927"/>
                <a:gd name="connsiteY61" fmla="*/ 77083 h 1524421"/>
                <a:gd name="connsiteX62" fmla="*/ 80243 w 2135927"/>
                <a:gd name="connsiteY62" fmla="*/ 117088 h 1524421"/>
                <a:gd name="connsiteX63" fmla="*/ 114723 w 2135927"/>
                <a:gd name="connsiteY63" fmla="*/ 167380 h 1524421"/>
                <a:gd name="connsiteX64" fmla="*/ 2073444 w 2135927"/>
                <a:gd name="connsiteY64" fmla="*/ 114040 h 1524421"/>
                <a:gd name="connsiteX65" fmla="*/ 2023057 w 2135927"/>
                <a:gd name="connsiteY65" fmla="*/ 79464 h 1524421"/>
                <a:gd name="connsiteX66" fmla="*/ 1983147 w 2135927"/>
                <a:gd name="connsiteY66" fmla="*/ 115183 h 1524421"/>
                <a:gd name="connsiteX67" fmla="*/ 2024010 w 2135927"/>
                <a:gd name="connsiteY67" fmla="*/ 149949 h 1524421"/>
                <a:gd name="connsiteX68" fmla="*/ 2073444 w 2135927"/>
                <a:gd name="connsiteY68" fmla="*/ 114040 h 1524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135927" h="1524421">
                  <a:moveTo>
                    <a:pt x="203211" y="1334764"/>
                  </a:moveTo>
                  <a:cubicBezTo>
                    <a:pt x="195781" y="1340098"/>
                    <a:pt x="188352" y="1345718"/>
                    <a:pt x="180636" y="1350861"/>
                  </a:cubicBezTo>
                  <a:cubicBezTo>
                    <a:pt x="143394" y="1376293"/>
                    <a:pt x="103674" y="1380769"/>
                    <a:pt x="63860" y="1359434"/>
                  </a:cubicBezTo>
                  <a:cubicBezTo>
                    <a:pt x="24903" y="1338669"/>
                    <a:pt x="1566" y="1305427"/>
                    <a:pt x="1376" y="1259897"/>
                  </a:cubicBezTo>
                  <a:cubicBezTo>
                    <a:pt x="804" y="1156742"/>
                    <a:pt x="-2339" y="1053300"/>
                    <a:pt x="3376" y="950525"/>
                  </a:cubicBezTo>
                  <a:cubicBezTo>
                    <a:pt x="5091" y="920045"/>
                    <a:pt x="28046" y="886422"/>
                    <a:pt x="50334" y="862800"/>
                  </a:cubicBezTo>
                  <a:cubicBezTo>
                    <a:pt x="66336" y="845750"/>
                    <a:pt x="78052" y="834225"/>
                    <a:pt x="77957" y="809174"/>
                  </a:cubicBezTo>
                  <a:cubicBezTo>
                    <a:pt x="76909" y="625056"/>
                    <a:pt x="78052" y="440842"/>
                    <a:pt x="76242" y="256724"/>
                  </a:cubicBezTo>
                  <a:cubicBezTo>
                    <a:pt x="76052" y="240436"/>
                    <a:pt x="63669" y="219672"/>
                    <a:pt x="50430" y="208813"/>
                  </a:cubicBezTo>
                  <a:cubicBezTo>
                    <a:pt x="-6911" y="161665"/>
                    <a:pt x="-16055" y="89370"/>
                    <a:pt x="31761" y="37840"/>
                  </a:cubicBezTo>
                  <a:cubicBezTo>
                    <a:pt x="78814" y="-12833"/>
                    <a:pt x="153585" y="-12357"/>
                    <a:pt x="199972" y="38792"/>
                  </a:cubicBezTo>
                  <a:cubicBezTo>
                    <a:pt x="247121" y="90989"/>
                    <a:pt x="237215" y="161760"/>
                    <a:pt x="179208" y="209671"/>
                  </a:cubicBezTo>
                  <a:cubicBezTo>
                    <a:pt x="166158" y="220434"/>
                    <a:pt x="154633" y="241579"/>
                    <a:pt x="154443" y="258058"/>
                  </a:cubicBezTo>
                  <a:cubicBezTo>
                    <a:pt x="152728" y="440557"/>
                    <a:pt x="154062" y="623151"/>
                    <a:pt x="152633" y="805650"/>
                  </a:cubicBezTo>
                  <a:cubicBezTo>
                    <a:pt x="152347" y="837083"/>
                    <a:pt x="160158" y="856990"/>
                    <a:pt x="191590" y="863276"/>
                  </a:cubicBezTo>
                  <a:cubicBezTo>
                    <a:pt x="362850" y="445319"/>
                    <a:pt x="666983" y="209575"/>
                    <a:pt x="1124945" y="233864"/>
                  </a:cubicBezTo>
                  <a:cubicBezTo>
                    <a:pt x="1529091" y="255295"/>
                    <a:pt x="1795124" y="487134"/>
                    <a:pt x="1942380" y="862990"/>
                  </a:cubicBezTo>
                  <a:cubicBezTo>
                    <a:pt x="1974289" y="858228"/>
                    <a:pt x="1983624" y="839178"/>
                    <a:pt x="1983338" y="805555"/>
                  </a:cubicBezTo>
                  <a:cubicBezTo>
                    <a:pt x="1981909" y="624580"/>
                    <a:pt x="1982290" y="443605"/>
                    <a:pt x="1983052" y="262725"/>
                  </a:cubicBezTo>
                  <a:cubicBezTo>
                    <a:pt x="1983147" y="237103"/>
                    <a:pt x="1977337" y="221196"/>
                    <a:pt x="1954287" y="204908"/>
                  </a:cubicBezTo>
                  <a:cubicBezTo>
                    <a:pt x="1896089" y="163855"/>
                    <a:pt x="1890088" y="89465"/>
                    <a:pt x="1936189" y="38697"/>
                  </a:cubicBezTo>
                  <a:cubicBezTo>
                    <a:pt x="1982671" y="-12548"/>
                    <a:pt x="2057442" y="-12929"/>
                    <a:pt x="2104401" y="37744"/>
                  </a:cubicBezTo>
                  <a:cubicBezTo>
                    <a:pt x="2151073" y="88132"/>
                    <a:pt x="2145739" y="162617"/>
                    <a:pt x="2087922" y="204146"/>
                  </a:cubicBezTo>
                  <a:cubicBezTo>
                    <a:pt x="2063729" y="221482"/>
                    <a:pt x="2057919" y="238912"/>
                    <a:pt x="2058109" y="266249"/>
                  </a:cubicBezTo>
                  <a:cubicBezTo>
                    <a:pt x="2059157" y="445605"/>
                    <a:pt x="2058966" y="624961"/>
                    <a:pt x="2058300" y="804316"/>
                  </a:cubicBezTo>
                  <a:cubicBezTo>
                    <a:pt x="2058204" y="829653"/>
                    <a:pt x="2067158" y="844036"/>
                    <a:pt x="2085351" y="863086"/>
                  </a:cubicBezTo>
                  <a:cubicBezTo>
                    <a:pt x="2109354" y="888232"/>
                    <a:pt x="2130499" y="926237"/>
                    <a:pt x="2132690" y="960050"/>
                  </a:cubicBezTo>
                  <a:cubicBezTo>
                    <a:pt x="2138976" y="1054919"/>
                    <a:pt x="2133928" y="1150360"/>
                    <a:pt x="2135262" y="1245610"/>
                  </a:cubicBezTo>
                  <a:cubicBezTo>
                    <a:pt x="2135929" y="1296664"/>
                    <a:pt x="2116593" y="1335811"/>
                    <a:pt x="2071920" y="1359243"/>
                  </a:cubicBezTo>
                  <a:cubicBezTo>
                    <a:pt x="2026391" y="1383151"/>
                    <a:pt x="1983052" y="1374673"/>
                    <a:pt x="1944000" y="1341622"/>
                  </a:cubicBezTo>
                  <a:cubicBezTo>
                    <a:pt x="1940571" y="1338764"/>
                    <a:pt x="1935808" y="1337526"/>
                    <a:pt x="1930093" y="1334764"/>
                  </a:cubicBezTo>
                  <a:cubicBezTo>
                    <a:pt x="1866561" y="1435062"/>
                    <a:pt x="1778550" y="1500023"/>
                    <a:pt x="1660250" y="1519358"/>
                  </a:cubicBezTo>
                  <a:cubicBezTo>
                    <a:pt x="1636914" y="1523168"/>
                    <a:pt x="1612911" y="1524121"/>
                    <a:pt x="1589289" y="1524216"/>
                  </a:cubicBezTo>
                  <a:cubicBezTo>
                    <a:pt x="1257533" y="1524502"/>
                    <a:pt x="925777" y="1524406"/>
                    <a:pt x="594117" y="1524406"/>
                  </a:cubicBezTo>
                  <a:cubicBezTo>
                    <a:pt x="397521" y="1524692"/>
                    <a:pt x="324178" y="1489259"/>
                    <a:pt x="203211" y="1334764"/>
                  </a:cubicBezTo>
                  <a:close/>
                  <a:moveTo>
                    <a:pt x="1067795" y="1448683"/>
                  </a:moveTo>
                  <a:cubicBezTo>
                    <a:pt x="1243912" y="1448683"/>
                    <a:pt x="1419934" y="1449159"/>
                    <a:pt x="1596051" y="1448588"/>
                  </a:cubicBezTo>
                  <a:cubicBezTo>
                    <a:pt x="1749499" y="1448111"/>
                    <a:pt x="1874658" y="1351528"/>
                    <a:pt x="1897899" y="1199509"/>
                  </a:cubicBezTo>
                  <a:cubicBezTo>
                    <a:pt x="1909329" y="1124928"/>
                    <a:pt x="1900661" y="1044251"/>
                    <a:pt x="1886278" y="969194"/>
                  </a:cubicBezTo>
                  <a:cubicBezTo>
                    <a:pt x="1802744" y="533902"/>
                    <a:pt x="1355831" y="233864"/>
                    <a:pt x="921872" y="317779"/>
                  </a:cubicBezTo>
                  <a:cubicBezTo>
                    <a:pt x="541062" y="391408"/>
                    <a:pt x="272362" y="688397"/>
                    <a:pt x="231119" y="1076160"/>
                  </a:cubicBezTo>
                  <a:cubicBezTo>
                    <a:pt x="204544" y="1325620"/>
                    <a:pt x="386757" y="1459160"/>
                    <a:pt x="568209" y="1450493"/>
                  </a:cubicBezTo>
                  <a:cubicBezTo>
                    <a:pt x="734325" y="1442396"/>
                    <a:pt x="901203" y="1448683"/>
                    <a:pt x="1067795" y="1448683"/>
                  </a:cubicBezTo>
                  <a:close/>
                  <a:moveTo>
                    <a:pt x="77195" y="1101306"/>
                  </a:moveTo>
                  <a:cubicBezTo>
                    <a:pt x="77195" y="1150360"/>
                    <a:pt x="74147" y="1199699"/>
                    <a:pt x="78814" y="1248372"/>
                  </a:cubicBezTo>
                  <a:cubicBezTo>
                    <a:pt x="80433" y="1265136"/>
                    <a:pt x="101293" y="1279995"/>
                    <a:pt x="113390" y="1295616"/>
                  </a:cubicBezTo>
                  <a:cubicBezTo>
                    <a:pt x="126725" y="1279614"/>
                    <a:pt x="151014" y="1263993"/>
                    <a:pt x="151680" y="1247515"/>
                  </a:cubicBezTo>
                  <a:cubicBezTo>
                    <a:pt x="155395" y="1152741"/>
                    <a:pt x="155205" y="1057586"/>
                    <a:pt x="151871" y="962812"/>
                  </a:cubicBezTo>
                  <a:cubicBezTo>
                    <a:pt x="151299" y="946715"/>
                    <a:pt x="129297" y="931380"/>
                    <a:pt x="117200" y="915664"/>
                  </a:cubicBezTo>
                  <a:cubicBezTo>
                    <a:pt x="103865" y="931666"/>
                    <a:pt x="81100" y="946620"/>
                    <a:pt x="79005" y="963956"/>
                  </a:cubicBezTo>
                  <a:cubicBezTo>
                    <a:pt x="73575" y="1009104"/>
                    <a:pt x="77195" y="1055396"/>
                    <a:pt x="77195" y="1101306"/>
                  </a:cubicBezTo>
                  <a:close/>
                  <a:moveTo>
                    <a:pt x="2058966" y="1107497"/>
                  </a:moveTo>
                  <a:cubicBezTo>
                    <a:pt x="2058966" y="1060063"/>
                    <a:pt x="2062395" y="1012152"/>
                    <a:pt x="2057157" y="965289"/>
                  </a:cubicBezTo>
                  <a:cubicBezTo>
                    <a:pt x="2055156" y="947572"/>
                    <a:pt x="2033154" y="932047"/>
                    <a:pt x="2020295" y="915568"/>
                  </a:cubicBezTo>
                  <a:cubicBezTo>
                    <a:pt x="2007722" y="932333"/>
                    <a:pt x="1984862" y="948811"/>
                    <a:pt x="1984195" y="966051"/>
                  </a:cubicBezTo>
                  <a:cubicBezTo>
                    <a:pt x="1980576" y="1059301"/>
                    <a:pt x="1980576" y="1152836"/>
                    <a:pt x="1984195" y="1245991"/>
                  </a:cubicBezTo>
                  <a:cubicBezTo>
                    <a:pt x="1984862" y="1262945"/>
                    <a:pt x="2008198" y="1279138"/>
                    <a:pt x="2021057" y="1295616"/>
                  </a:cubicBezTo>
                  <a:cubicBezTo>
                    <a:pt x="2033630" y="1278852"/>
                    <a:pt x="2055061" y="1263040"/>
                    <a:pt x="2057157" y="1245038"/>
                  </a:cubicBezTo>
                  <a:cubicBezTo>
                    <a:pt x="2062491" y="1199699"/>
                    <a:pt x="2058966" y="1153408"/>
                    <a:pt x="2058966" y="1107497"/>
                  </a:cubicBezTo>
                  <a:close/>
                  <a:moveTo>
                    <a:pt x="114723" y="167380"/>
                  </a:moveTo>
                  <a:cubicBezTo>
                    <a:pt x="132249" y="144615"/>
                    <a:pt x="152442" y="129470"/>
                    <a:pt x="150633" y="117945"/>
                  </a:cubicBezTo>
                  <a:cubicBezTo>
                    <a:pt x="148156" y="102800"/>
                    <a:pt x="128344" y="90513"/>
                    <a:pt x="115962" y="77083"/>
                  </a:cubicBezTo>
                  <a:cubicBezTo>
                    <a:pt x="103293" y="90227"/>
                    <a:pt x="83196" y="101943"/>
                    <a:pt x="80243" y="117088"/>
                  </a:cubicBezTo>
                  <a:cubicBezTo>
                    <a:pt x="77957" y="128327"/>
                    <a:pt x="97674" y="143948"/>
                    <a:pt x="114723" y="167380"/>
                  </a:cubicBezTo>
                  <a:close/>
                  <a:moveTo>
                    <a:pt x="2073444" y="114040"/>
                  </a:moveTo>
                  <a:cubicBezTo>
                    <a:pt x="2050203" y="97085"/>
                    <a:pt x="2034582" y="77368"/>
                    <a:pt x="2023057" y="79464"/>
                  </a:cubicBezTo>
                  <a:cubicBezTo>
                    <a:pt x="2008008" y="82321"/>
                    <a:pt x="1996292" y="102419"/>
                    <a:pt x="1983147" y="115183"/>
                  </a:cubicBezTo>
                  <a:cubicBezTo>
                    <a:pt x="1996673" y="127565"/>
                    <a:pt x="2008865" y="147377"/>
                    <a:pt x="2024010" y="149949"/>
                  </a:cubicBezTo>
                  <a:cubicBezTo>
                    <a:pt x="2035344" y="151854"/>
                    <a:pt x="2050489" y="131661"/>
                    <a:pt x="2073444" y="1140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Graphic 82">
              <a:extLst>
                <a:ext uri="{FF2B5EF4-FFF2-40B4-BE49-F238E27FC236}">
                  <a16:creationId xmlns:a16="http://schemas.microsoft.com/office/drawing/2014/main" id="{58E12160-0B86-C5AF-45A2-9DAC2B3BC1BC}"/>
                </a:ext>
              </a:extLst>
            </p:cNvPr>
            <p:cNvSpPr/>
            <p:nvPr/>
          </p:nvSpPr>
          <p:spPr>
            <a:xfrm>
              <a:off x="5487634" y="1857648"/>
              <a:ext cx="1219108" cy="533789"/>
            </a:xfrm>
            <a:custGeom>
              <a:avLst/>
              <a:gdLst>
                <a:gd name="connsiteX0" fmla="*/ 606270 w 1219108"/>
                <a:gd name="connsiteY0" fmla="*/ 533603 h 533789"/>
                <a:gd name="connsiteX1" fmla="*/ 273181 w 1219108"/>
                <a:gd name="connsiteY1" fmla="*/ 533508 h 533789"/>
                <a:gd name="connsiteX2" fmla="*/ 4 w 1219108"/>
                <a:gd name="connsiteY2" fmla="*/ 264808 h 533789"/>
                <a:gd name="connsiteX3" fmla="*/ 272704 w 1219108"/>
                <a:gd name="connsiteY3" fmla="*/ 394 h 533789"/>
                <a:gd name="connsiteX4" fmla="*/ 948313 w 1219108"/>
                <a:gd name="connsiteY4" fmla="*/ 394 h 533789"/>
                <a:gd name="connsiteX5" fmla="*/ 1219108 w 1219108"/>
                <a:gd name="connsiteY5" fmla="*/ 266713 h 533789"/>
                <a:gd name="connsiteX6" fmla="*/ 948789 w 1219108"/>
                <a:gd name="connsiteY6" fmla="*/ 533508 h 533789"/>
                <a:gd name="connsiteX7" fmla="*/ 606270 w 1219108"/>
                <a:gd name="connsiteY7" fmla="*/ 533603 h 533789"/>
                <a:gd name="connsiteX8" fmla="*/ 614366 w 1219108"/>
                <a:gd name="connsiteY8" fmla="*/ 76308 h 533789"/>
                <a:gd name="connsiteX9" fmla="*/ 276514 w 1219108"/>
                <a:gd name="connsiteY9" fmla="*/ 76403 h 533789"/>
                <a:gd name="connsiteX10" fmla="*/ 76013 w 1219108"/>
                <a:gd name="connsiteY10" fmla="*/ 266903 h 533789"/>
                <a:gd name="connsiteX11" fmla="*/ 276419 w 1219108"/>
                <a:gd name="connsiteY11" fmla="*/ 457498 h 533789"/>
                <a:gd name="connsiteX12" fmla="*/ 942693 w 1219108"/>
                <a:gd name="connsiteY12" fmla="*/ 457498 h 533789"/>
                <a:gd name="connsiteX13" fmla="*/ 1143194 w 1219108"/>
                <a:gd name="connsiteY13" fmla="*/ 266998 h 533789"/>
                <a:gd name="connsiteX14" fmla="*/ 942788 w 1219108"/>
                <a:gd name="connsiteY14" fmla="*/ 76403 h 533789"/>
                <a:gd name="connsiteX15" fmla="*/ 614366 w 1219108"/>
                <a:gd name="connsiteY15" fmla="*/ 76308 h 53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108" h="533789">
                  <a:moveTo>
                    <a:pt x="606270" y="533603"/>
                  </a:moveTo>
                  <a:cubicBezTo>
                    <a:pt x="495208" y="533603"/>
                    <a:pt x="384242" y="533984"/>
                    <a:pt x="273181" y="533508"/>
                  </a:cubicBezTo>
                  <a:cubicBezTo>
                    <a:pt x="118114" y="532937"/>
                    <a:pt x="-758" y="415684"/>
                    <a:pt x="4" y="264808"/>
                  </a:cubicBezTo>
                  <a:cubicBezTo>
                    <a:pt x="766" y="116789"/>
                    <a:pt x="119923" y="775"/>
                    <a:pt x="272704" y="394"/>
                  </a:cubicBezTo>
                  <a:cubicBezTo>
                    <a:pt x="497875" y="-83"/>
                    <a:pt x="723142" y="-178"/>
                    <a:pt x="948313" y="394"/>
                  </a:cubicBezTo>
                  <a:cubicBezTo>
                    <a:pt x="1100427" y="775"/>
                    <a:pt x="1219013" y="118123"/>
                    <a:pt x="1219108" y="266713"/>
                  </a:cubicBezTo>
                  <a:cubicBezTo>
                    <a:pt x="1219204" y="415398"/>
                    <a:pt x="1100713" y="532651"/>
                    <a:pt x="948789" y="533508"/>
                  </a:cubicBezTo>
                  <a:cubicBezTo>
                    <a:pt x="834679" y="534080"/>
                    <a:pt x="720475" y="533603"/>
                    <a:pt x="606270" y="533603"/>
                  </a:cubicBezTo>
                  <a:close/>
                  <a:moveTo>
                    <a:pt x="614366" y="76308"/>
                  </a:moveTo>
                  <a:cubicBezTo>
                    <a:pt x="501781" y="76308"/>
                    <a:pt x="389100" y="75927"/>
                    <a:pt x="276514" y="76403"/>
                  </a:cubicBezTo>
                  <a:cubicBezTo>
                    <a:pt x="161167" y="76975"/>
                    <a:pt x="76108" y="158223"/>
                    <a:pt x="76013" y="266903"/>
                  </a:cubicBezTo>
                  <a:cubicBezTo>
                    <a:pt x="76013" y="375583"/>
                    <a:pt x="161071" y="457213"/>
                    <a:pt x="276419" y="457498"/>
                  </a:cubicBezTo>
                  <a:cubicBezTo>
                    <a:pt x="498542" y="457975"/>
                    <a:pt x="720570" y="457975"/>
                    <a:pt x="942693" y="457498"/>
                  </a:cubicBezTo>
                  <a:cubicBezTo>
                    <a:pt x="1058136" y="457213"/>
                    <a:pt x="1143099" y="375679"/>
                    <a:pt x="1143194" y="266998"/>
                  </a:cubicBezTo>
                  <a:cubicBezTo>
                    <a:pt x="1143194" y="158318"/>
                    <a:pt x="1058231" y="76975"/>
                    <a:pt x="942788" y="76403"/>
                  </a:cubicBezTo>
                  <a:cubicBezTo>
                    <a:pt x="833346" y="75832"/>
                    <a:pt x="723904" y="76308"/>
                    <a:pt x="614366" y="763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Graphic 82">
              <a:extLst>
                <a:ext uri="{FF2B5EF4-FFF2-40B4-BE49-F238E27FC236}">
                  <a16:creationId xmlns:a16="http://schemas.microsoft.com/office/drawing/2014/main" id="{A5EB4C23-8E95-7966-869B-B671C97BE7AE}"/>
                </a:ext>
              </a:extLst>
            </p:cNvPr>
            <p:cNvSpPr/>
            <p:nvPr/>
          </p:nvSpPr>
          <p:spPr>
            <a:xfrm>
              <a:off x="5716420" y="2010327"/>
              <a:ext cx="228231" cy="228333"/>
            </a:xfrm>
            <a:custGeom>
              <a:avLst/>
              <a:gdLst>
                <a:gd name="connsiteX0" fmla="*/ 228227 w 228231"/>
                <a:gd name="connsiteY0" fmla="*/ 113080 h 228333"/>
                <a:gd name="connsiteX1" fmla="*/ 114023 w 228231"/>
                <a:gd name="connsiteY1" fmla="*/ 228333 h 228333"/>
                <a:gd name="connsiteX2" fmla="*/ 8 w 228231"/>
                <a:gd name="connsiteY2" fmla="*/ 112890 h 228333"/>
                <a:gd name="connsiteX3" fmla="*/ 111832 w 228231"/>
                <a:gd name="connsiteY3" fmla="*/ 19 h 228333"/>
                <a:gd name="connsiteX4" fmla="*/ 228227 w 228231"/>
                <a:gd name="connsiteY4" fmla="*/ 113080 h 228333"/>
                <a:gd name="connsiteX5" fmla="*/ 115832 w 228231"/>
                <a:gd name="connsiteY5" fmla="*/ 168802 h 228333"/>
                <a:gd name="connsiteX6" fmla="*/ 149360 w 228231"/>
                <a:gd name="connsiteY6" fmla="*/ 114985 h 228333"/>
                <a:gd name="connsiteX7" fmla="*/ 111927 w 228231"/>
                <a:gd name="connsiteY7" fmla="*/ 76600 h 228333"/>
                <a:gd name="connsiteX8" fmla="*/ 78971 w 228231"/>
                <a:gd name="connsiteY8" fmla="*/ 114128 h 228333"/>
                <a:gd name="connsiteX9" fmla="*/ 115832 w 228231"/>
                <a:gd name="connsiteY9" fmla="*/ 168802 h 228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231" h="228333">
                  <a:moveTo>
                    <a:pt x="228227" y="113080"/>
                  </a:moveTo>
                  <a:cubicBezTo>
                    <a:pt x="228799" y="175660"/>
                    <a:pt x="176602" y="228428"/>
                    <a:pt x="114023" y="228333"/>
                  </a:cubicBezTo>
                  <a:cubicBezTo>
                    <a:pt x="51348" y="228333"/>
                    <a:pt x="-754" y="175564"/>
                    <a:pt x="8" y="112890"/>
                  </a:cubicBezTo>
                  <a:cubicBezTo>
                    <a:pt x="675" y="52025"/>
                    <a:pt x="50967" y="1162"/>
                    <a:pt x="111832" y="19"/>
                  </a:cubicBezTo>
                  <a:cubicBezTo>
                    <a:pt x="174506" y="-1124"/>
                    <a:pt x="227561" y="50406"/>
                    <a:pt x="228227" y="113080"/>
                  </a:cubicBezTo>
                  <a:close/>
                  <a:moveTo>
                    <a:pt x="115832" y="168802"/>
                  </a:moveTo>
                  <a:cubicBezTo>
                    <a:pt x="132977" y="142798"/>
                    <a:pt x="152027" y="126320"/>
                    <a:pt x="149360" y="114985"/>
                  </a:cubicBezTo>
                  <a:cubicBezTo>
                    <a:pt x="145836" y="100126"/>
                    <a:pt x="125167" y="89268"/>
                    <a:pt x="111927" y="76600"/>
                  </a:cubicBezTo>
                  <a:cubicBezTo>
                    <a:pt x="100116" y="89077"/>
                    <a:pt x="78875" y="101650"/>
                    <a:pt x="78971" y="114128"/>
                  </a:cubicBezTo>
                  <a:cubicBezTo>
                    <a:pt x="78971" y="128797"/>
                    <a:pt x="97449" y="143370"/>
                    <a:pt x="115832" y="1688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Graphic 82">
              <a:extLst>
                <a:ext uri="{FF2B5EF4-FFF2-40B4-BE49-F238E27FC236}">
                  <a16:creationId xmlns:a16="http://schemas.microsoft.com/office/drawing/2014/main" id="{D671DCE8-9490-0A3D-95B2-32AD691EB678}"/>
                </a:ext>
              </a:extLst>
            </p:cNvPr>
            <p:cNvSpPr/>
            <p:nvPr/>
          </p:nvSpPr>
          <p:spPr>
            <a:xfrm>
              <a:off x="6249795" y="2010379"/>
              <a:ext cx="228347" cy="228387"/>
            </a:xfrm>
            <a:custGeom>
              <a:avLst/>
              <a:gdLst>
                <a:gd name="connsiteX0" fmla="*/ 112428 w 228347"/>
                <a:gd name="connsiteY0" fmla="*/ 228377 h 228387"/>
                <a:gd name="connsiteX1" fmla="*/ 33 w 228347"/>
                <a:gd name="connsiteY1" fmla="*/ 111315 h 228387"/>
                <a:gd name="connsiteX2" fmla="*/ 118238 w 228347"/>
                <a:gd name="connsiteY2" fmla="*/ 63 h 228387"/>
                <a:gd name="connsiteX3" fmla="*/ 228347 w 228347"/>
                <a:gd name="connsiteY3" fmla="*/ 114744 h 228387"/>
                <a:gd name="connsiteX4" fmla="*/ 112428 w 228347"/>
                <a:gd name="connsiteY4" fmla="*/ 228377 h 228387"/>
                <a:gd name="connsiteX5" fmla="*/ 114714 w 228347"/>
                <a:gd name="connsiteY5" fmla="*/ 59880 h 228387"/>
                <a:gd name="connsiteX6" fmla="*/ 78995 w 228347"/>
                <a:gd name="connsiteY6" fmla="*/ 111886 h 228387"/>
                <a:gd name="connsiteX7" fmla="*/ 115381 w 228347"/>
                <a:gd name="connsiteY7" fmla="*/ 149224 h 228387"/>
                <a:gd name="connsiteX8" fmla="*/ 149385 w 228347"/>
                <a:gd name="connsiteY8" fmla="*/ 115887 h 228387"/>
                <a:gd name="connsiteX9" fmla="*/ 114714 w 228347"/>
                <a:gd name="connsiteY9" fmla="*/ 59880 h 228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347" h="228387">
                  <a:moveTo>
                    <a:pt x="112428" y="228377"/>
                  </a:moveTo>
                  <a:cubicBezTo>
                    <a:pt x="49754" y="227424"/>
                    <a:pt x="-1491" y="174084"/>
                    <a:pt x="33" y="111315"/>
                  </a:cubicBezTo>
                  <a:cubicBezTo>
                    <a:pt x="1557" y="48735"/>
                    <a:pt x="55564" y="-2033"/>
                    <a:pt x="118238" y="63"/>
                  </a:cubicBezTo>
                  <a:cubicBezTo>
                    <a:pt x="178722" y="2158"/>
                    <a:pt x="228538" y="53974"/>
                    <a:pt x="228347" y="114744"/>
                  </a:cubicBezTo>
                  <a:cubicBezTo>
                    <a:pt x="228062" y="177418"/>
                    <a:pt x="175198" y="229234"/>
                    <a:pt x="112428" y="228377"/>
                  </a:cubicBezTo>
                  <a:close/>
                  <a:moveTo>
                    <a:pt x="114714" y="59880"/>
                  </a:moveTo>
                  <a:cubicBezTo>
                    <a:pt x="96521" y="84930"/>
                    <a:pt x="76709" y="100551"/>
                    <a:pt x="78995" y="111886"/>
                  </a:cubicBezTo>
                  <a:cubicBezTo>
                    <a:pt x="81948" y="126936"/>
                    <a:pt x="100331" y="145414"/>
                    <a:pt x="115381" y="149224"/>
                  </a:cubicBezTo>
                  <a:cubicBezTo>
                    <a:pt x="124144" y="151510"/>
                    <a:pt x="149004" y="128269"/>
                    <a:pt x="149385" y="115887"/>
                  </a:cubicBezTo>
                  <a:cubicBezTo>
                    <a:pt x="149861" y="101313"/>
                    <a:pt x="131954" y="85978"/>
                    <a:pt x="114714" y="598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Graphic 82">
            <a:extLst>
              <a:ext uri="{FF2B5EF4-FFF2-40B4-BE49-F238E27FC236}">
                <a16:creationId xmlns:a16="http://schemas.microsoft.com/office/drawing/2014/main" id="{6A5B2ADD-140E-0CFD-BBA0-420D79165C61}"/>
              </a:ext>
            </a:extLst>
          </p:cNvPr>
          <p:cNvSpPr/>
          <p:nvPr/>
        </p:nvSpPr>
        <p:spPr>
          <a:xfrm>
            <a:off x="11219255" y="5313681"/>
            <a:ext cx="115118" cy="201057"/>
          </a:xfrm>
          <a:custGeom>
            <a:avLst/>
            <a:gdLst>
              <a:gd name="connsiteX0" fmla="*/ 1109486 w 1188301"/>
              <a:gd name="connsiteY0" fmla="*/ 728916 h 2075412"/>
              <a:gd name="connsiteX1" fmla="*/ 593803 w 1188301"/>
              <a:gd name="connsiteY1" fmla="*/ 80073 h 2075412"/>
              <a:gd name="connsiteX2" fmla="*/ 77643 w 1188301"/>
              <a:gd name="connsiteY2" fmla="*/ 728916 h 2075412"/>
              <a:gd name="connsiteX3" fmla="*/ 232900 w 1188301"/>
              <a:gd name="connsiteY3" fmla="*/ 728916 h 2075412"/>
              <a:gd name="connsiteX4" fmla="*/ 327388 w 1188301"/>
              <a:gd name="connsiteY4" fmla="*/ 821975 h 2075412"/>
              <a:gd name="connsiteX5" fmla="*/ 327388 w 1188301"/>
              <a:gd name="connsiteY5" fmla="*/ 1550638 h 2075412"/>
              <a:gd name="connsiteX6" fmla="*/ 325579 w 1188301"/>
              <a:gd name="connsiteY6" fmla="*/ 1588071 h 2075412"/>
              <a:gd name="connsiteX7" fmla="*/ 289479 w 1188301"/>
              <a:gd name="connsiteY7" fmla="*/ 1616360 h 2075412"/>
              <a:gd name="connsiteX8" fmla="*/ 259951 w 1188301"/>
              <a:gd name="connsiteY8" fmla="*/ 1587881 h 2075412"/>
              <a:gd name="connsiteX9" fmla="*/ 257856 w 1188301"/>
              <a:gd name="connsiteY9" fmla="*/ 1545494 h 2075412"/>
              <a:gd name="connsiteX10" fmla="*/ 257761 w 1188301"/>
              <a:gd name="connsiteY10" fmla="*/ 859694 h 2075412"/>
              <a:gd name="connsiteX11" fmla="*/ 257761 w 1188301"/>
              <a:gd name="connsiteY11" fmla="*/ 799687 h 2075412"/>
              <a:gd name="connsiteX12" fmla="*/ 72023 w 1188301"/>
              <a:gd name="connsiteY12" fmla="*/ 798163 h 2075412"/>
              <a:gd name="connsiteX13" fmla="*/ 3253 w 1188301"/>
              <a:gd name="connsiteY13" fmla="*/ 764254 h 2075412"/>
              <a:gd name="connsiteX14" fmla="*/ 19731 w 1188301"/>
              <a:gd name="connsiteY14" fmla="*/ 689292 h 2075412"/>
              <a:gd name="connsiteX15" fmla="*/ 539605 w 1188301"/>
              <a:gd name="connsiteY15" fmla="*/ 32543 h 2075412"/>
              <a:gd name="connsiteX16" fmla="*/ 646381 w 1188301"/>
              <a:gd name="connsiteY16" fmla="*/ 31400 h 2075412"/>
              <a:gd name="connsiteX17" fmla="*/ 1169399 w 1188301"/>
              <a:gd name="connsiteY17" fmla="*/ 691673 h 2075412"/>
              <a:gd name="connsiteX18" fmla="*/ 1184924 w 1188301"/>
              <a:gd name="connsiteY18" fmla="*/ 762730 h 2075412"/>
              <a:gd name="connsiteX19" fmla="*/ 1116630 w 1188301"/>
              <a:gd name="connsiteY19" fmla="*/ 798068 h 2075412"/>
              <a:gd name="connsiteX20" fmla="*/ 929368 w 1188301"/>
              <a:gd name="connsiteY20" fmla="*/ 799687 h 2075412"/>
              <a:gd name="connsiteX21" fmla="*/ 929368 w 1188301"/>
              <a:gd name="connsiteY21" fmla="*/ 858170 h 2075412"/>
              <a:gd name="connsiteX22" fmla="*/ 929368 w 1188301"/>
              <a:gd name="connsiteY22" fmla="*/ 1939258 h 2075412"/>
              <a:gd name="connsiteX23" fmla="*/ 793161 w 1188301"/>
              <a:gd name="connsiteY23" fmla="*/ 2075370 h 2075412"/>
              <a:gd name="connsiteX24" fmla="*/ 383586 w 1188301"/>
              <a:gd name="connsiteY24" fmla="*/ 2075370 h 2075412"/>
              <a:gd name="connsiteX25" fmla="*/ 257856 w 1188301"/>
              <a:gd name="connsiteY25" fmla="*/ 1952688 h 2075412"/>
              <a:gd name="connsiteX26" fmla="*/ 257856 w 1188301"/>
              <a:gd name="connsiteY26" fmla="*/ 1747901 h 2075412"/>
              <a:gd name="connsiteX27" fmla="*/ 293575 w 1188301"/>
              <a:gd name="connsiteY27" fmla="*/ 1693894 h 2075412"/>
              <a:gd name="connsiteX28" fmla="*/ 327293 w 1188301"/>
              <a:gd name="connsiteY28" fmla="*/ 1750187 h 2075412"/>
              <a:gd name="connsiteX29" fmla="*/ 326626 w 1188301"/>
              <a:gd name="connsiteY29" fmla="*/ 1945449 h 2075412"/>
              <a:gd name="connsiteX30" fmla="*/ 385205 w 1188301"/>
              <a:gd name="connsiteY30" fmla="*/ 2002504 h 2075412"/>
              <a:gd name="connsiteX31" fmla="*/ 799543 w 1188301"/>
              <a:gd name="connsiteY31" fmla="*/ 2001647 h 2075412"/>
              <a:gd name="connsiteX32" fmla="*/ 859836 w 1188301"/>
              <a:gd name="connsiteY32" fmla="*/ 1938401 h 2075412"/>
              <a:gd name="connsiteX33" fmla="*/ 859836 w 1188301"/>
              <a:gd name="connsiteY33" fmla="*/ 833596 h 2075412"/>
              <a:gd name="connsiteX34" fmla="*/ 966706 w 1188301"/>
              <a:gd name="connsiteY34" fmla="*/ 729107 h 2075412"/>
              <a:gd name="connsiteX35" fmla="*/ 1109486 w 1188301"/>
              <a:gd name="connsiteY35" fmla="*/ 728916 h 207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88301" h="2075412">
                <a:moveTo>
                  <a:pt x="1109486" y="728916"/>
                </a:moveTo>
                <a:cubicBezTo>
                  <a:pt x="933559" y="507555"/>
                  <a:pt x="766015" y="296767"/>
                  <a:pt x="593803" y="80073"/>
                </a:cubicBezTo>
                <a:cubicBezTo>
                  <a:pt x="423400" y="294290"/>
                  <a:pt x="255284" y="505650"/>
                  <a:pt x="77643" y="728916"/>
                </a:cubicBezTo>
                <a:cubicBezTo>
                  <a:pt x="137365" y="728916"/>
                  <a:pt x="185085" y="728821"/>
                  <a:pt x="232900" y="728916"/>
                </a:cubicBezTo>
                <a:cubicBezTo>
                  <a:pt x="315196" y="729202"/>
                  <a:pt x="327388" y="741108"/>
                  <a:pt x="327388" y="821975"/>
                </a:cubicBezTo>
                <a:cubicBezTo>
                  <a:pt x="327484" y="1064863"/>
                  <a:pt x="327388" y="1307751"/>
                  <a:pt x="327388" y="1550638"/>
                </a:cubicBezTo>
                <a:cubicBezTo>
                  <a:pt x="327388" y="1563306"/>
                  <a:pt x="331389" y="1578832"/>
                  <a:pt x="325579" y="1588071"/>
                </a:cubicBezTo>
                <a:cubicBezTo>
                  <a:pt x="317578" y="1600739"/>
                  <a:pt x="302814" y="1614551"/>
                  <a:pt x="289479" y="1616360"/>
                </a:cubicBezTo>
                <a:cubicBezTo>
                  <a:pt x="280716" y="1617503"/>
                  <a:pt x="265381" y="1600073"/>
                  <a:pt x="259951" y="1587881"/>
                </a:cubicBezTo>
                <a:cubicBezTo>
                  <a:pt x="254617" y="1575784"/>
                  <a:pt x="257856" y="1559782"/>
                  <a:pt x="257856" y="1545494"/>
                </a:cubicBezTo>
                <a:cubicBezTo>
                  <a:pt x="257761" y="1316894"/>
                  <a:pt x="257761" y="1088294"/>
                  <a:pt x="257761" y="859694"/>
                </a:cubicBezTo>
                <a:cubicBezTo>
                  <a:pt x="257761" y="841121"/>
                  <a:pt x="257761" y="822452"/>
                  <a:pt x="257761" y="799687"/>
                </a:cubicBezTo>
                <a:cubicBezTo>
                  <a:pt x="191848" y="799687"/>
                  <a:pt x="131554" y="802925"/>
                  <a:pt x="72023" y="798163"/>
                </a:cubicBezTo>
                <a:cubicBezTo>
                  <a:pt x="47258" y="796163"/>
                  <a:pt x="12111" y="782733"/>
                  <a:pt x="3253" y="764254"/>
                </a:cubicBezTo>
                <a:cubicBezTo>
                  <a:pt x="-5606" y="745680"/>
                  <a:pt x="4872" y="708342"/>
                  <a:pt x="19731" y="689292"/>
                </a:cubicBezTo>
                <a:cubicBezTo>
                  <a:pt x="191562" y="469265"/>
                  <a:pt x="365679" y="250952"/>
                  <a:pt x="539605" y="32543"/>
                </a:cubicBezTo>
                <a:cubicBezTo>
                  <a:pt x="573800" y="-10319"/>
                  <a:pt x="612567" y="-10986"/>
                  <a:pt x="646381" y="31400"/>
                </a:cubicBezTo>
                <a:cubicBezTo>
                  <a:pt x="821450" y="250952"/>
                  <a:pt x="996424" y="470503"/>
                  <a:pt x="1169399" y="691673"/>
                </a:cubicBezTo>
                <a:cubicBezTo>
                  <a:pt x="1183495" y="709771"/>
                  <a:pt x="1193973" y="746442"/>
                  <a:pt x="1184924" y="762730"/>
                </a:cubicBezTo>
                <a:cubicBezTo>
                  <a:pt x="1174351" y="781780"/>
                  <a:pt x="1141204" y="796067"/>
                  <a:pt x="1116630" y="798068"/>
                </a:cubicBezTo>
                <a:cubicBezTo>
                  <a:pt x="1056908" y="803021"/>
                  <a:pt x="996424" y="799687"/>
                  <a:pt x="929368" y="799687"/>
                </a:cubicBezTo>
                <a:cubicBezTo>
                  <a:pt x="929368" y="821309"/>
                  <a:pt x="929368" y="839787"/>
                  <a:pt x="929368" y="858170"/>
                </a:cubicBezTo>
                <a:cubicBezTo>
                  <a:pt x="929368" y="1218501"/>
                  <a:pt x="929368" y="1578832"/>
                  <a:pt x="929368" y="1939258"/>
                </a:cubicBezTo>
                <a:cubicBezTo>
                  <a:pt x="929368" y="2044223"/>
                  <a:pt x="898031" y="2075370"/>
                  <a:pt x="793161" y="2075370"/>
                </a:cubicBezTo>
                <a:cubicBezTo>
                  <a:pt x="656668" y="2075370"/>
                  <a:pt x="520079" y="2075465"/>
                  <a:pt x="383586" y="2075370"/>
                </a:cubicBezTo>
                <a:cubicBezTo>
                  <a:pt x="294241" y="2075275"/>
                  <a:pt x="258332" y="2040318"/>
                  <a:pt x="257856" y="1952688"/>
                </a:cubicBezTo>
                <a:cubicBezTo>
                  <a:pt x="257475" y="1884394"/>
                  <a:pt x="257665" y="1816195"/>
                  <a:pt x="257856" y="1747901"/>
                </a:cubicBezTo>
                <a:cubicBezTo>
                  <a:pt x="257951" y="1722183"/>
                  <a:pt x="255856" y="1692751"/>
                  <a:pt x="293575" y="1693894"/>
                </a:cubicBezTo>
                <a:cubicBezTo>
                  <a:pt x="330913" y="1695037"/>
                  <a:pt x="327293" y="1724660"/>
                  <a:pt x="327293" y="1750187"/>
                </a:cubicBezTo>
                <a:cubicBezTo>
                  <a:pt x="327388" y="1815243"/>
                  <a:pt x="329484" y="1880489"/>
                  <a:pt x="326626" y="1945449"/>
                </a:cubicBezTo>
                <a:cubicBezTo>
                  <a:pt x="324721" y="1990026"/>
                  <a:pt x="342247" y="2003171"/>
                  <a:pt x="385205" y="2002504"/>
                </a:cubicBezTo>
                <a:cubicBezTo>
                  <a:pt x="523318" y="2000504"/>
                  <a:pt x="661430" y="2001837"/>
                  <a:pt x="799543" y="2001647"/>
                </a:cubicBezTo>
                <a:cubicBezTo>
                  <a:pt x="857931" y="2001551"/>
                  <a:pt x="859836" y="1999456"/>
                  <a:pt x="859836" y="1938401"/>
                </a:cubicBezTo>
                <a:cubicBezTo>
                  <a:pt x="859931" y="1570164"/>
                  <a:pt x="859836" y="1201833"/>
                  <a:pt x="859836" y="833596"/>
                </a:cubicBezTo>
                <a:cubicBezTo>
                  <a:pt x="859836" y="736060"/>
                  <a:pt x="866884" y="729202"/>
                  <a:pt x="966706" y="729107"/>
                </a:cubicBezTo>
                <a:cubicBezTo>
                  <a:pt x="1009283" y="728916"/>
                  <a:pt x="1051860" y="728916"/>
                  <a:pt x="1109486" y="728916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DFC77B-6B5F-28E8-E533-77ED6BE563EB}"/>
              </a:ext>
            </a:extLst>
          </p:cNvPr>
          <p:cNvGrpSpPr/>
          <p:nvPr/>
        </p:nvGrpSpPr>
        <p:grpSpPr>
          <a:xfrm>
            <a:off x="452526" y="2293065"/>
            <a:ext cx="2772203" cy="1007539"/>
            <a:chOff x="436214" y="1258960"/>
            <a:chExt cx="2772203" cy="832786"/>
          </a:xfrm>
        </p:grpSpPr>
        <p:sp>
          <p:nvSpPr>
            <p:cNvPr id="25" name="Rectangle: Rounded Corners 80">
              <a:extLst>
                <a:ext uri="{FF2B5EF4-FFF2-40B4-BE49-F238E27FC236}">
                  <a16:creationId xmlns:a16="http://schemas.microsoft.com/office/drawing/2014/main" id="{4037B2AD-B75B-5E8D-A36F-F5C449B6F1EA}"/>
                </a:ext>
              </a:extLst>
            </p:cNvPr>
            <p:cNvSpPr/>
            <p:nvPr/>
          </p:nvSpPr>
          <p:spPr>
            <a:xfrm>
              <a:off x="436214" y="1258960"/>
              <a:ext cx="2772203" cy="832786"/>
            </a:xfrm>
            <a:prstGeom prst="roundRect">
              <a:avLst>
                <a:gd name="adj" fmla="val 13400"/>
              </a:avLst>
            </a:prstGeom>
            <a:solidFill>
              <a:srgbClr val="9C3390"/>
            </a:solidFill>
            <a:ln>
              <a:gradFill flip="none" rotWithShape="1">
                <a:gsLst>
                  <a:gs pos="0">
                    <a:schemeClr val="bg1"/>
                  </a:gs>
                  <a:gs pos="100000">
                    <a:srgbClr val="9C339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FBB249C-4DD2-C258-8261-2402F3DA0FBC}"/>
                </a:ext>
              </a:extLst>
            </p:cNvPr>
            <p:cNvSpPr txBox="1"/>
            <p:nvPr/>
          </p:nvSpPr>
          <p:spPr>
            <a:xfrm>
              <a:off x="535825" y="1321410"/>
              <a:ext cx="2629932" cy="686864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ptos Display" panose="020B0004020202020204" pitchFamily="34" charset="0"/>
                  <a:cs typeface="Arial" panose="020B0604020202020204" pitchFamily="34" charset="0"/>
                </a:rPr>
                <a:t>Only Reliable &amp; Up To Date</a:t>
              </a:r>
              <a:endParaRPr lang="en-US" sz="2400" b="1" i="0" u="none" strike="noStrike" dirty="0">
                <a:solidFill>
                  <a:schemeClr val="bg1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AFD6389-EED5-FD89-473C-48223FEA07F8}"/>
              </a:ext>
            </a:extLst>
          </p:cNvPr>
          <p:cNvGrpSpPr/>
          <p:nvPr/>
        </p:nvGrpSpPr>
        <p:grpSpPr>
          <a:xfrm>
            <a:off x="411325" y="3514652"/>
            <a:ext cx="2772203" cy="1007539"/>
            <a:chOff x="436214" y="1258960"/>
            <a:chExt cx="2772203" cy="832786"/>
          </a:xfrm>
        </p:grpSpPr>
        <p:sp>
          <p:nvSpPr>
            <p:cNvPr id="6" name="Rectangle: Rounded Corners 80">
              <a:extLst>
                <a:ext uri="{FF2B5EF4-FFF2-40B4-BE49-F238E27FC236}">
                  <a16:creationId xmlns:a16="http://schemas.microsoft.com/office/drawing/2014/main" id="{A1F5D2CE-75FE-FA06-4545-418739893610}"/>
                </a:ext>
              </a:extLst>
            </p:cNvPr>
            <p:cNvSpPr/>
            <p:nvPr/>
          </p:nvSpPr>
          <p:spPr>
            <a:xfrm>
              <a:off x="436214" y="1258960"/>
              <a:ext cx="2772203" cy="832786"/>
            </a:xfrm>
            <a:prstGeom prst="roundRect">
              <a:avLst>
                <a:gd name="adj" fmla="val 13400"/>
              </a:avLst>
            </a:prstGeom>
            <a:solidFill>
              <a:srgbClr val="9C3390"/>
            </a:solidFill>
            <a:ln>
              <a:gradFill flip="none" rotWithShape="1">
                <a:gsLst>
                  <a:gs pos="0">
                    <a:schemeClr val="bg1"/>
                  </a:gs>
                  <a:gs pos="100000">
                    <a:srgbClr val="9C339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38D22AB-4004-87D9-A81B-FDC53E3CAEBF}"/>
                </a:ext>
              </a:extLst>
            </p:cNvPr>
            <p:cNvSpPr txBox="1"/>
            <p:nvPr/>
          </p:nvSpPr>
          <p:spPr>
            <a:xfrm>
              <a:off x="535825" y="1321310"/>
              <a:ext cx="2629932" cy="686864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ptos Display" panose="020B0004020202020204" pitchFamily="34" charset="0"/>
                  <a:cs typeface="Arial" panose="020B0604020202020204" pitchFamily="34" charset="0"/>
                </a:rPr>
                <a:t>Summarize &amp; Analyze</a:t>
              </a:r>
              <a:endParaRPr lang="en-US" sz="2400" b="1" i="0" u="none" strike="noStrike" dirty="0">
                <a:solidFill>
                  <a:schemeClr val="bg1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9B1FDCD-BFA5-125C-049C-10B365DCC14F}"/>
              </a:ext>
            </a:extLst>
          </p:cNvPr>
          <p:cNvGrpSpPr/>
          <p:nvPr/>
        </p:nvGrpSpPr>
        <p:grpSpPr>
          <a:xfrm>
            <a:off x="408146" y="4684854"/>
            <a:ext cx="2772203" cy="1007539"/>
            <a:chOff x="436214" y="1258960"/>
            <a:chExt cx="2772203" cy="832786"/>
          </a:xfrm>
        </p:grpSpPr>
        <p:sp>
          <p:nvSpPr>
            <p:cNvPr id="58" name="Rectangle: Rounded Corners 80">
              <a:extLst>
                <a:ext uri="{FF2B5EF4-FFF2-40B4-BE49-F238E27FC236}">
                  <a16:creationId xmlns:a16="http://schemas.microsoft.com/office/drawing/2014/main" id="{3B669FFA-EE1A-CBD0-45E8-7C0CEA3D0C1E}"/>
                </a:ext>
              </a:extLst>
            </p:cNvPr>
            <p:cNvSpPr/>
            <p:nvPr/>
          </p:nvSpPr>
          <p:spPr>
            <a:xfrm>
              <a:off x="436214" y="1258960"/>
              <a:ext cx="2772203" cy="832786"/>
            </a:xfrm>
            <a:prstGeom prst="roundRect">
              <a:avLst>
                <a:gd name="adj" fmla="val 13400"/>
              </a:avLst>
            </a:prstGeom>
            <a:solidFill>
              <a:srgbClr val="9C3390"/>
            </a:solidFill>
            <a:ln>
              <a:gradFill flip="none" rotWithShape="1">
                <a:gsLst>
                  <a:gs pos="0">
                    <a:schemeClr val="bg1"/>
                  </a:gs>
                  <a:gs pos="100000">
                    <a:srgbClr val="9C339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CCB01FC-B6A6-1BBC-A8C7-FB47703B60D7}"/>
                </a:ext>
              </a:extLst>
            </p:cNvPr>
            <p:cNvSpPr txBox="1"/>
            <p:nvPr/>
          </p:nvSpPr>
          <p:spPr>
            <a:xfrm>
              <a:off x="464845" y="1463342"/>
              <a:ext cx="2629932" cy="381591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ptos Display" panose="020B0004020202020204" pitchFamily="34" charset="0"/>
                  <a:cs typeface="Arial" panose="020B0604020202020204" pitchFamily="34" charset="0"/>
                </a:rPr>
                <a:t>Q/A Test</a:t>
              </a:r>
              <a:endParaRPr lang="en-US" sz="2400" b="1" i="0" u="none" strike="noStrike" dirty="0">
                <a:solidFill>
                  <a:schemeClr val="bg1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047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AF8724-38A8-7F7A-4C32-204431829E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83" name="Rectangle: Top Corners Rounded 82">
            <a:extLst>
              <a:ext uri="{FF2B5EF4-FFF2-40B4-BE49-F238E27FC236}">
                <a16:creationId xmlns:a16="http://schemas.microsoft.com/office/drawing/2014/main" id="{C691CAB7-D1D6-4ECB-A073-C81B706CCFA1}"/>
              </a:ext>
            </a:extLst>
          </p:cNvPr>
          <p:cNvSpPr/>
          <p:nvPr/>
        </p:nvSpPr>
        <p:spPr>
          <a:xfrm>
            <a:off x="-1" y="0"/>
            <a:ext cx="5402221" cy="6858000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rgbClr val="9C3390">
                  <a:alpha val="0"/>
                </a:srgbClr>
              </a:gs>
              <a:gs pos="100000">
                <a:srgbClr val="9C3390">
                  <a:alpha val="4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BC22A20-FEA8-176E-1451-96E65BA9F58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86AE7DD-268E-93D0-F949-C7BADF43CD3C}"/>
                </a:ext>
              </a:extLst>
            </p:cNvPr>
            <p:cNvGrpSpPr/>
            <p:nvPr/>
          </p:nvGrpSpPr>
          <p:grpSpPr>
            <a:xfrm>
              <a:off x="0" y="0"/>
              <a:ext cx="12192000" cy="6850744"/>
              <a:chOff x="0" y="0"/>
              <a:chExt cx="12192000" cy="6850744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6C7B1E4F-1CDA-5917-32F4-A2CD3C4B9568}"/>
                  </a:ext>
                </a:extLst>
              </p:cNvPr>
              <p:cNvCxnSpPr/>
              <p:nvPr/>
            </p:nvCxnSpPr>
            <p:spPr>
              <a:xfrm>
                <a:off x="0" y="0"/>
                <a:ext cx="12192000" cy="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2B62AC3-0C91-90DE-6D50-DDCCE71210E1}"/>
                  </a:ext>
                </a:extLst>
              </p:cNvPr>
              <p:cNvCxnSpPr/>
              <p:nvPr/>
            </p:nvCxnSpPr>
            <p:spPr>
              <a:xfrm>
                <a:off x="0" y="622795"/>
                <a:ext cx="12192000" cy="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F7DDB4F-44DA-BAC6-B96F-BEECB88D5BB0}"/>
                  </a:ext>
                </a:extLst>
              </p:cNvPr>
              <p:cNvCxnSpPr/>
              <p:nvPr/>
            </p:nvCxnSpPr>
            <p:spPr>
              <a:xfrm>
                <a:off x="0" y="1245590"/>
                <a:ext cx="12192000" cy="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8F15022-A276-D28D-5742-866EFA5ED38C}"/>
                  </a:ext>
                </a:extLst>
              </p:cNvPr>
              <p:cNvCxnSpPr/>
              <p:nvPr/>
            </p:nvCxnSpPr>
            <p:spPr>
              <a:xfrm>
                <a:off x="0" y="1868385"/>
                <a:ext cx="12192000" cy="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C751CCA-D6A0-B814-1C35-B876515DF364}"/>
                  </a:ext>
                </a:extLst>
              </p:cNvPr>
              <p:cNvCxnSpPr/>
              <p:nvPr/>
            </p:nvCxnSpPr>
            <p:spPr>
              <a:xfrm>
                <a:off x="0" y="2491180"/>
                <a:ext cx="12192000" cy="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1B10784D-50B2-69A6-1130-6BF339DBA28A}"/>
                  </a:ext>
                </a:extLst>
              </p:cNvPr>
              <p:cNvCxnSpPr/>
              <p:nvPr/>
            </p:nvCxnSpPr>
            <p:spPr>
              <a:xfrm>
                <a:off x="0" y="3113975"/>
                <a:ext cx="12192000" cy="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5A1A9C0-FEAB-874C-C28E-66AE84F2C706}"/>
                  </a:ext>
                </a:extLst>
              </p:cNvPr>
              <p:cNvCxnSpPr/>
              <p:nvPr/>
            </p:nvCxnSpPr>
            <p:spPr>
              <a:xfrm>
                <a:off x="0" y="3736770"/>
                <a:ext cx="12192000" cy="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20055D7-54F8-820E-5D20-09AA6B96B048}"/>
                  </a:ext>
                </a:extLst>
              </p:cNvPr>
              <p:cNvCxnSpPr/>
              <p:nvPr/>
            </p:nvCxnSpPr>
            <p:spPr>
              <a:xfrm>
                <a:off x="0" y="4359565"/>
                <a:ext cx="12192000" cy="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0D89E7D-AB7E-DE17-E62F-D28BB5A7ED9D}"/>
                  </a:ext>
                </a:extLst>
              </p:cNvPr>
              <p:cNvCxnSpPr/>
              <p:nvPr/>
            </p:nvCxnSpPr>
            <p:spPr>
              <a:xfrm>
                <a:off x="0" y="4982360"/>
                <a:ext cx="12192000" cy="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D3130E6-9B86-21A0-B37C-D49221B1F671}"/>
                  </a:ext>
                </a:extLst>
              </p:cNvPr>
              <p:cNvCxnSpPr/>
              <p:nvPr/>
            </p:nvCxnSpPr>
            <p:spPr>
              <a:xfrm>
                <a:off x="0" y="5605155"/>
                <a:ext cx="12192000" cy="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B079F1B-F126-F911-D6EC-390178604EE7}"/>
                  </a:ext>
                </a:extLst>
              </p:cNvPr>
              <p:cNvCxnSpPr/>
              <p:nvPr/>
            </p:nvCxnSpPr>
            <p:spPr>
              <a:xfrm>
                <a:off x="0" y="6227950"/>
                <a:ext cx="12192000" cy="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3E25027-AE05-DECE-B6EF-C27A95BD47AF}"/>
                  </a:ext>
                </a:extLst>
              </p:cNvPr>
              <p:cNvCxnSpPr/>
              <p:nvPr/>
            </p:nvCxnSpPr>
            <p:spPr>
              <a:xfrm>
                <a:off x="0" y="6850744"/>
                <a:ext cx="12192000" cy="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1FF312F-E043-D278-998F-FA4A0EA7571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BFCAA4FA-400D-B993-D393-3B92F4CB5D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0" y="0"/>
                <a:ext cx="0" cy="685800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A380406-EEEA-8F11-B2FB-4601A5FC87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1684" y="0"/>
                <a:ext cx="0" cy="685800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0164D0F-4268-4DC5-4ADA-C6BF013CB1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3368" y="0"/>
                <a:ext cx="0" cy="685800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9A62FD28-4656-9AE5-3647-3641E8C725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25052" y="0"/>
                <a:ext cx="0" cy="685800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F393E60-CB0F-D3A1-ED49-AD7A664789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66736" y="0"/>
                <a:ext cx="0" cy="685800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1F2EDAA-4299-196C-ADC3-5BF1ACEDF2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08420" y="0"/>
                <a:ext cx="0" cy="685800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09CA6F9-D135-9C70-89E7-4F42B938A9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50104" y="0"/>
                <a:ext cx="0" cy="685800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16AB42F4-CC82-9FA8-864E-D17F8C14FF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91788" y="0"/>
                <a:ext cx="0" cy="685800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9E15E9E-81CE-58DB-A5E4-239081C499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33472" y="0"/>
                <a:ext cx="0" cy="685800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DEAE33D-2987-0761-17DB-7571502243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75156" y="0"/>
                <a:ext cx="0" cy="685800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8F07E6E-7CED-F36C-8DAC-4E407887CA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16840" y="0"/>
                <a:ext cx="0" cy="685800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3781BBE-9536-A4D0-7826-5EC1FE6E34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58524" y="0"/>
                <a:ext cx="0" cy="685800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29D6A8F-B705-4D5E-1DE3-43B1CFF9A0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00208" y="0"/>
                <a:ext cx="0" cy="685800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37EBDBE-EA57-90F2-F1FA-A790C68440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41892" y="0"/>
                <a:ext cx="0" cy="685800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F56E0A3-DC9C-A62A-531C-3C39BD6971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83576" y="0"/>
                <a:ext cx="0" cy="685800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102218F-6BD7-4696-A062-8746E49CFA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25260" y="0"/>
                <a:ext cx="0" cy="685800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F42A7BE-EAE3-F07B-9131-2164501695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66944" y="0"/>
                <a:ext cx="0" cy="685800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DE35970-4F9D-1283-EE39-15EBF40D41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8628" y="0"/>
                <a:ext cx="0" cy="685800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43FFA37-719E-2711-2108-541D4DD623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550312" y="0"/>
                <a:ext cx="0" cy="685800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280920C-772F-E522-6F2D-CD18A767C8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192000" y="0"/>
                <a:ext cx="0" cy="6858000"/>
              </a:xfrm>
              <a:prstGeom prst="line">
                <a:avLst/>
              </a:prstGeom>
              <a:ln w="9525">
                <a:solidFill>
                  <a:srgbClr val="9C3390">
                    <a:alpha val="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2D5DF330-9631-4695-9A21-256E8C1228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" r="1163"/>
          <a:stretch/>
        </p:blipFill>
        <p:spPr>
          <a:xfrm>
            <a:off x="419101" y="2280041"/>
            <a:ext cx="4447406" cy="4563447"/>
          </a:xfrm>
          <a:prstGeom prst="round2SameRect">
            <a:avLst>
              <a:gd name="adj1" fmla="val 7029"/>
              <a:gd name="adj2" fmla="val 0"/>
            </a:avLst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E47DEED-98CB-49ED-9089-225602725876}"/>
              </a:ext>
            </a:extLst>
          </p:cNvPr>
          <p:cNvGrpSpPr/>
          <p:nvPr/>
        </p:nvGrpSpPr>
        <p:grpSpPr>
          <a:xfrm>
            <a:off x="5609311" y="615541"/>
            <a:ext cx="5866773" cy="5659274"/>
            <a:chOff x="5619413" y="995057"/>
            <a:chExt cx="5484634" cy="52906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A237C13-C11D-4AE5-9424-61C3BC366862}"/>
                </a:ext>
              </a:extLst>
            </p:cNvPr>
            <p:cNvGrpSpPr/>
            <p:nvPr/>
          </p:nvGrpSpPr>
          <p:grpSpPr>
            <a:xfrm>
              <a:off x="5619413" y="995057"/>
              <a:ext cx="5484634" cy="1552368"/>
              <a:chOff x="6338645" y="2142316"/>
              <a:chExt cx="5484634" cy="1552368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A2650A0F-C487-4D24-B755-58376F862705}"/>
                  </a:ext>
                </a:extLst>
              </p:cNvPr>
              <p:cNvSpPr/>
              <p:nvPr/>
            </p:nvSpPr>
            <p:spPr>
              <a:xfrm rot="10800000">
                <a:off x="6589892" y="2142316"/>
                <a:ext cx="5233387" cy="1552368"/>
              </a:xfrm>
              <a:prstGeom prst="roundRect">
                <a:avLst>
                  <a:gd name="adj" fmla="val 11281"/>
                </a:avLst>
              </a:prstGeom>
              <a:gradFill flip="none" rotWithShape="1">
                <a:gsLst>
                  <a:gs pos="0">
                    <a:srgbClr val="F6F5FF">
                      <a:alpha val="0"/>
                    </a:srgbClr>
                  </a:gs>
                  <a:gs pos="100000">
                    <a:srgbClr val="F6F5FF">
                      <a:alpha val="70000"/>
                    </a:srgbClr>
                  </a:gs>
                </a:gsLst>
                <a:lin ang="0" scaled="1"/>
                <a:tileRect/>
              </a:gradFill>
              <a:ln>
                <a:gradFill flip="none" rotWithShape="1">
                  <a:gsLst>
                    <a:gs pos="0">
                      <a:srgbClr val="9C3390">
                        <a:alpha val="0"/>
                      </a:srgbClr>
                    </a:gs>
                    <a:gs pos="100000">
                      <a:srgbClr val="9C3390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ptos Display" panose="020B0004020202020204" pitchFamily="34" charset="0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28F8966-86BA-4DDC-A950-CBEBC7E775B2}"/>
                  </a:ext>
                </a:extLst>
              </p:cNvPr>
              <p:cNvSpPr txBox="1"/>
              <p:nvPr/>
            </p:nvSpPr>
            <p:spPr>
              <a:xfrm>
                <a:off x="7723795" y="2684335"/>
                <a:ext cx="3975725" cy="489140"/>
              </a:xfrm>
              <a:prstGeom prst="rect">
                <a:avLst/>
              </a:prstGeom>
              <a:noFill/>
            </p:spPr>
            <p:txBody>
              <a:bodyPr wrap="square" anchor="ctr" anchorCtr="0">
                <a:spAutoFit/>
              </a:bodyPr>
              <a:lstStyle/>
              <a:p>
                <a:r>
                  <a:rPr lang="en-US" sz="2800" dirty="0">
                    <a:effectLst/>
                    <a:latin typeface="Aptos Display" panose="020B00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Responsible AI Use</a:t>
                </a:r>
              </a:p>
            </p:txBody>
          </p:sp>
          <p:sp>
            <p:nvSpPr>
              <p:cNvPr id="60" name="Chord 59">
                <a:extLst>
                  <a:ext uri="{FF2B5EF4-FFF2-40B4-BE49-F238E27FC236}">
                    <a16:creationId xmlns:a16="http://schemas.microsoft.com/office/drawing/2014/main" id="{B00F046A-E5C7-46A8-8EE4-CF7B424DFA4E}"/>
                  </a:ext>
                </a:extLst>
              </p:cNvPr>
              <p:cNvSpPr/>
              <p:nvPr/>
            </p:nvSpPr>
            <p:spPr>
              <a:xfrm rot="12600000">
                <a:off x="6338645" y="2442148"/>
                <a:ext cx="972026" cy="972028"/>
              </a:xfrm>
              <a:prstGeom prst="chord">
                <a:avLst>
                  <a:gd name="adj1" fmla="val 1844539"/>
                  <a:gd name="adj2" fmla="val 16167819"/>
                </a:avLst>
              </a:prstGeom>
              <a:solidFill>
                <a:srgbClr val="9C3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6C6EA82-70AF-4700-BC0F-D6C7D52A84F1}"/>
                </a:ext>
              </a:extLst>
            </p:cNvPr>
            <p:cNvGrpSpPr/>
            <p:nvPr/>
          </p:nvGrpSpPr>
          <p:grpSpPr>
            <a:xfrm>
              <a:off x="5619413" y="2864198"/>
              <a:ext cx="5484634" cy="1552368"/>
              <a:chOff x="6338645" y="2142316"/>
              <a:chExt cx="5484634" cy="1552368"/>
            </a:xfrm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AF49E30D-0F59-4A3F-927B-CC1C952755E8}"/>
                  </a:ext>
                </a:extLst>
              </p:cNvPr>
              <p:cNvSpPr/>
              <p:nvPr/>
            </p:nvSpPr>
            <p:spPr>
              <a:xfrm rot="10800000">
                <a:off x="6589892" y="2142316"/>
                <a:ext cx="5233387" cy="1552368"/>
              </a:xfrm>
              <a:prstGeom prst="roundRect">
                <a:avLst>
                  <a:gd name="adj" fmla="val 12005"/>
                </a:avLst>
              </a:prstGeom>
              <a:gradFill flip="none" rotWithShape="1">
                <a:gsLst>
                  <a:gs pos="0">
                    <a:srgbClr val="F6F5FF">
                      <a:alpha val="0"/>
                    </a:srgbClr>
                  </a:gs>
                  <a:gs pos="100000">
                    <a:srgbClr val="F6F5FF">
                      <a:alpha val="70000"/>
                    </a:srgbClr>
                  </a:gs>
                </a:gsLst>
                <a:lin ang="0" scaled="1"/>
                <a:tileRect/>
              </a:gradFill>
              <a:ln>
                <a:gradFill flip="none" rotWithShape="1">
                  <a:gsLst>
                    <a:gs pos="0">
                      <a:srgbClr val="9C3390">
                        <a:alpha val="0"/>
                      </a:srgbClr>
                    </a:gs>
                    <a:gs pos="100000">
                      <a:srgbClr val="9C3390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ptos Display" panose="020B0004020202020204" pitchFamily="34" charset="0"/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CEF80D5B-51EA-42F1-8230-9525EC21F2A3}"/>
                  </a:ext>
                </a:extLst>
              </p:cNvPr>
              <p:cNvSpPr txBox="1"/>
              <p:nvPr/>
            </p:nvSpPr>
            <p:spPr>
              <a:xfrm>
                <a:off x="7723795" y="2684335"/>
                <a:ext cx="3975725" cy="489140"/>
              </a:xfrm>
              <a:prstGeom prst="rect">
                <a:avLst/>
              </a:prstGeom>
              <a:noFill/>
            </p:spPr>
            <p:txBody>
              <a:bodyPr wrap="square" anchor="ctr" anchorCtr="0">
                <a:spAutoFit/>
              </a:bodyPr>
              <a:lstStyle/>
              <a:p>
                <a:r>
                  <a:rPr lang="en-US" sz="2800" dirty="0">
                    <a:effectLst/>
                    <a:latin typeface="Aptos Display" panose="020B00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 Evolving Landscape</a:t>
                </a:r>
              </a:p>
            </p:txBody>
          </p:sp>
          <p:sp>
            <p:nvSpPr>
              <p:cNvPr id="78" name="Chord 77">
                <a:extLst>
                  <a:ext uri="{FF2B5EF4-FFF2-40B4-BE49-F238E27FC236}">
                    <a16:creationId xmlns:a16="http://schemas.microsoft.com/office/drawing/2014/main" id="{0F6C24D5-7F4E-4826-B205-7A4C140D4F83}"/>
                  </a:ext>
                </a:extLst>
              </p:cNvPr>
              <p:cNvSpPr/>
              <p:nvPr/>
            </p:nvSpPr>
            <p:spPr>
              <a:xfrm rot="12600000">
                <a:off x="6338645" y="2442148"/>
                <a:ext cx="972026" cy="972028"/>
              </a:xfrm>
              <a:prstGeom prst="chord">
                <a:avLst>
                  <a:gd name="adj1" fmla="val 1844539"/>
                  <a:gd name="adj2" fmla="val 16167819"/>
                </a:avLst>
              </a:prstGeom>
              <a:solidFill>
                <a:srgbClr val="9C3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2EA3CBD-83AF-41D3-AE3D-B09C3C28CA27}"/>
                </a:ext>
              </a:extLst>
            </p:cNvPr>
            <p:cNvGrpSpPr/>
            <p:nvPr/>
          </p:nvGrpSpPr>
          <p:grpSpPr>
            <a:xfrm>
              <a:off x="5619413" y="4733340"/>
              <a:ext cx="5484634" cy="1552368"/>
              <a:chOff x="6338645" y="2142316"/>
              <a:chExt cx="5484634" cy="1552368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BBF59150-BEC7-4EDD-8D38-F8BBB0134D1A}"/>
                  </a:ext>
                </a:extLst>
              </p:cNvPr>
              <p:cNvSpPr/>
              <p:nvPr/>
            </p:nvSpPr>
            <p:spPr>
              <a:xfrm rot="10800000">
                <a:off x="6589892" y="2142316"/>
                <a:ext cx="5233387" cy="1552368"/>
              </a:xfrm>
              <a:prstGeom prst="roundRect">
                <a:avLst>
                  <a:gd name="adj" fmla="val 12727"/>
                </a:avLst>
              </a:prstGeom>
              <a:gradFill flip="none" rotWithShape="1">
                <a:gsLst>
                  <a:gs pos="0">
                    <a:srgbClr val="F6F5FF">
                      <a:alpha val="0"/>
                    </a:srgbClr>
                  </a:gs>
                  <a:gs pos="100000">
                    <a:srgbClr val="F6F5FF">
                      <a:alpha val="70000"/>
                    </a:srgbClr>
                  </a:gs>
                </a:gsLst>
                <a:lin ang="0" scaled="1"/>
                <a:tileRect/>
              </a:gradFill>
              <a:ln>
                <a:gradFill flip="none" rotWithShape="1">
                  <a:gsLst>
                    <a:gs pos="0">
                      <a:srgbClr val="9C3390">
                        <a:alpha val="0"/>
                      </a:srgbClr>
                    </a:gs>
                    <a:gs pos="100000">
                      <a:srgbClr val="9C3390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ptos Display" panose="020B0004020202020204" pitchFamily="34" charset="0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3AEF8FA7-77CE-4AA9-A721-FCC3EECFAA82}"/>
                  </a:ext>
                </a:extLst>
              </p:cNvPr>
              <p:cNvSpPr txBox="1"/>
              <p:nvPr/>
            </p:nvSpPr>
            <p:spPr>
              <a:xfrm>
                <a:off x="7723795" y="2684335"/>
                <a:ext cx="3762550" cy="489140"/>
              </a:xfrm>
              <a:prstGeom prst="rect">
                <a:avLst/>
              </a:prstGeom>
              <a:noFill/>
            </p:spPr>
            <p:txBody>
              <a:bodyPr wrap="square" anchor="ctr" anchorCtr="0">
                <a:spAutoFit/>
              </a:bodyPr>
              <a:lstStyle/>
              <a:p>
                <a:r>
                  <a:rPr lang="en-US" sz="2800" dirty="0">
                    <a:effectLst/>
                    <a:latin typeface="Aptos Display" panose="020B00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Human-AI Collaboration</a:t>
                </a:r>
              </a:p>
            </p:txBody>
          </p:sp>
          <p:sp>
            <p:nvSpPr>
              <p:cNvPr id="82" name="Chord 81">
                <a:extLst>
                  <a:ext uri="{FF2B5EF4-FFF2-40B4-BE49-F238E27FC236}">
                    <a16:creationId xmlns:a16="http://schemas.microsoft.com/office/drawing/2014/main" id="{BD97A1E9-51D9-499F-BB71-F8A4A6987398}"/>
                  </a:ext>
                </a:extLst>
              </p:cNvPr>
              <p:cNvSpPr/>
              <p:nvPr/>
            </p:nvSpPr>
            <p:spPr>
              <a:xfrm rot="12600000">
                <a:off x="6338645" y="2442148"/>
                <a:ext cx="972026" cy="972028"/>
              </a:xfrm>
              <a:prstGeom prst="chord">
                <a:avLst>
                  <a:gd name="adj1" fmla="val 1844539"/>
                  <a:gd name="adj2" fmla="val 16167819"/>
                </a:avLst>
              </a:prstGeom>
              <a:solidFill>
                <a:srgbClr val="9C3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8827FE3F-BE1F-C639-1E33-95B9C9C3A25A}"/>
              </a:ext>
            </a:extLst>
          </p:cNvPr>
          <p:cNvSpPr/>
          <p:nvPr/>
        </p:nvSpPr>
        <p:spPr>
          <a:xfrm>
            <a:off x="0" y="6794500"/>
            <a:ext cx="12192000" cy="63500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92094B9-030D-F0F3-7FA4-EA7962FFFC3C}"/>
              </a:ext>
            </a:extLst>
          </p:cNvPr>
          <p:cNvGrpSpPr/>
          <p:nvPr/>
        </p:nvGrpSpPr>
        <p:grpSpPr>
          <a:xfrm>
            <a:off x="419101" y="107731"/>
            <a:ext cx="11638641" cy="1848745"/>
            <a:chOff x="419101" y="175947"/>
            <a:chExt cx="11638641" cy="1848745"/>
          </a:xfrm>
        </p:grpSpPr>
        <p:pic>
          <p:nvPicPr>
            <p:cNvPr id="52" name="Picture 2" descr="Digital Marketing - Pooler Digital">
              <a:extLst>
                <a:ext uri="{FF2B5EF4-FFF2-40B4-BE49-F238E27FC236}">
                  <a16:creationId xmlns:a16="http://schemas.microsoft.com/office/drawing/2014/main" id="{1A6A35F9-1E82-4CB6-D2A8-0F16E7AB1F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48" t="33772" r="21048" b="28591"/>
            <a:stretch/>
          </p:blipFill>
          <p:spPr bwMode="auto">
            <a:xfrm>
              <a:off x="10867571" y="175947"/>
              <a:ext cx="1190171" cy="773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A4F13D-F297-BEBD-33EA-35368A026FFD}"/>
                </a:ext>
              </a:extLst>
            </p:cNvPr>
            <p:cNvSpPr txBox="1"/>
            <p:nvPr/>
          </p:nvSpPr>
          <p:spPr>
            <a:xfrm>
              <a:off x="419101" y="270366"/>
              <a:ext cx="454927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0" u="none" strike="noStrike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NAVIGATING THE ETHICAL LANDSCAPE OF AI IN PPC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2B700C5-18C4-C829-CBF4-FD5A20FCBC3F}"/>
              </a:ext>
            </a:extLst>
          </p:cNvPr>
          <p:cNvSpPr/>
          <p:nvPr/>
        </p:nvSpPr>
        <p:spPr>
          <a:xfrm>
            <a:off x="0" y="299229"/>
            <a:ext cx="326186" cy="476103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5" name="Graphic 1033">
            <a:extLst>
              <a:ext uri="{FF2B5EF4-FFF2-40B4-BE49-F238E27FC236}">
                <a16:creationId xmlns:a16="http://schemas.microsoft.com/office/drawing/2014/main" id="{3143BB73-F0F0-47A8-8EB6-8C0C364664D6}"/>
              </a:ext>
            </a:extLst>
          </p:cNvPr>
          <p:cNvGrpSpPr/>
          <p:nvPr/>
        </p:nvGrpSpPr>
        <p:grpSpPr>
          <a:xfrm>
            <a:off x="5990494" y="1187807"/>
            <a:ext cx="499830" cy="498864"/>
            <a:chOff x="5990494" y="1203047"/>
            <a:chExt cx="499830" cy="498864"/>
          </a:xfrm>
          <a:solidFill>
            <a:schemeClr val="bg1"/>
          </a:solidFill>
        </p:grpSpPr>
        <p:sp>
          <p:nvSpPr>
            <p:cNvPr id="1036" name="Graphic 1033">
              <a:extLst>
                <a:ext uri="{FF2B5EF4-FFF2-40B4-BE49-F238E27FC236}">
                  <a16:creationId xmlns:a16="http://schemas.microsoft.com/office/drawing/2014/main" id="{9E5304E4-932E-4CCF-9AD6-73CB471CDD51}"/>
                </a:ext>
              </a:extLst>
            </p:cNvPr>
            <p:cNvSpPr/>
            <p:nvPr/>
          </p:nvSpPr>
          <p:spPr>
            <a:xfrm>
              <a:off x="5990731" y="1534540"/>
              <a:ext cx="368611" cy="167371"/>
            </a:xfrm>
            <a:custGeom>
              <a:avLst/>
              <a:gdLst>
                <a:gd name="connsiteX0" fmla="*/ 236343 w 368611"/>
                <a:gd name="connsiteY0" fmla="*/ 57570 h 167371"/>
                <a:gd name="connsiteX1" fmla="*/ 305382 w 368611"/>
                <a:gd name="connsiteY1" fmla="*/ 17875 h 167371"/>
                <a:gd name="connsiteX2" fmla="*/ 339115 w 368611"/>
                <a:gd name="connsiteY2" fmla="*/ 6577 h 167371"/>
                <a:gd name="connsiteX3" fmla="*/ 367210 w 368611"/>
                <a:gd name="connsiteY3" fmla="*/ 25569 h 167371"/>
                <a:gd name="connsiteX4" fmla="*/ 354744 w 368611"/>
                <a:gd name="connsiteY4" fmla="*/ 58618 h 167371"/>
                <a:gd name="connsiteX5" fmla="*/ 270097 w 368611"/>
                <a:gd name="connsiteY5" fmla="*/ 110839 h 167371"/>
                <a:gd name="connsiteX6" fmla="*/ 236685 w 368611"/>
                <a:gd name="connsiteY6" fmla="*/ 131301 h 167371"/>
                <a:gd name="connsiteX7" fmla="*/ 193285 w 368611"/>
                <a:gd name="connsiteY7" fmla="*/ 137444 h 167371"/>
                <a:gd name="connsiteX8" fmla="*/ 117681 w 368611"/>
                <a:gd name="connsiteY8" fmla="*/ 117405 h 167371"/>
                <a:gd name="connsiteX9" fmla="*/ 101589 w 368611"/>
                <a:gd name="connsiteY9" fmla="*/ 117848 h 167371"/>
                <a:gd name="connsiteX10" fmla="*/ 85699 w 368611"/>
                <a:gd name="connsiteY10" fmla="*/ 162699 h 167371"/>
                <a:gd name="connsiteX11" fmla="*/ 54443 w 368611"/>
                <a:gd name="connsiteY11" fmla="*/ 153757 h 167371"/>
                <a:gd name="connsiteX12" fmla="*/ 4496 w 368611"/>
                <a:gd name="connsiteY12" fmla="*/ 65465 h 167371"/>
                <a:gd name="connsiteX13" fmla="*/ 13116 w 368611"/>
                <a:gd name="connsiteY13" fmla="*/ 34873 h 167371"/>
                <a:gd name="connsiteX14" fmla="*/ 19259 w 368611"/>
                <a:gd name="connsiteY14" fmla="*/ 31469 h 167371"/>
                <a:gd name="connsiteX15" fmla="*/ 55651 w 368611"/>
                <a:gd name="connsiteY15" fmla="*/ 37088 h 167371"/>
                <a:gd name="connsiteX16" fmla="*/ 100482 w 368611"/>
                <a:gd name="connsiteY16" fmla="*/ 11048 h 167371"/>
                <a:gd name="connsiteX17" fmla="*/ 161605 w 368611"/>
                <a:gd name="connsiteY17" fmla="*/ 5610 h 167371"/>
                <a:gd name="connsiteX18" fmla="*/ 207443 w 368611"/>
                <a:gd name="connsiteY18" fmla="*/ 20131 h 167371"/>
                <a:gd name="connsiteX19" fmla="*/ 236343 w 368611"/>
                <a:gd name="connsiteY19" fmla="*/ 57570 h 167371"/>
                <a:gd name="connsiteX20" fmla="*/ 93634 w 368611"/>
                <a:gd name="connsiteY20" fmla="*/ 106832 h 167371"/>
                <a:gd name="connsiteX21" fmla="*/ 123622 w 368611"/>
                <a:gd name="connsiteY21" fmla="*/ 102099 h 167371"/>
                <a:gd name="connsiteX22" fmla="*/ 197373 w 368611"/>
                <a:gd name="connsiteY22" fmla="*/ 121453 h 167371"/>
                <a:gd name="connsiteX23" fmla="*/ 225266 w 368611"/>
                <a:gd name="connsiteY23" fmla="*/ 118613 h 167371"/>
                <a:gd name="connsiteX24" fmla="*/ 346063 w 368611"/>
                <a:gd name="connsiteY24" fmla="*/ 44520 h 167371"/>
                <a:gd name="connsiteX25" fmla="*/ 351199 w 368611"/>
                <a:gd name="connsiteY25" fmla="*/ 30342 h 167371"/>
                <a:gd name="connsiteX26" fmla="*/ 338390 w 368611"/>
                <a:gd name="connsiteY26" fmla="*/ 22830 h 167371"/>
                <a:gd name="connsiteX27" fmla="*/ 313236 w 368611"/>
                <a:gd name="connsiteY27" fmla="*/ 31812 h 167371"/>
                <a:gd name="connsiteX28" fmla="*/ 248608 w 368611"/>
                <a:gd name="connsiteY28" fmla="*/ 68506 h 167371"/>
                <a:gd name="connsiteX29" fmla="*/ 215176 w 368611"/>
                <a:gd name="connsiteY29" fmla="*/ 75515 h 167371"/>
                <a:gd name="connsiteX30" fmla="*/ 162532 w 368611"/>
                <a:gd name="connsiteY30" fmla="*/ 63189 h 167371"/>
                <a:gd name="connsiteX31" fmla="*/ 154758 w 368611"/>
                <a:gd name="connsiteY31" fmla="*/ 52757 h 167371"/>
                <a:gd name="connsiteX32" fmla="*/ 166741 w 368611"/>
                <a:gd name="connsiteY32" fmla="*/ 47722 h 167371"/>
                <a:gd name="connsiteX33" fmla="*/ 204563 w 368611"/>
                <a:gd name="connsiteY33" fmla="*/ 57752 h 167371"/>
                <a:gd name="connsiteX34" fmla="*/ 219708 w 368611"/>
                <a:gd name="connsiteY34" fmla="*/ 50844 h 167371"/>
                <a:gd name="connsiteX35" fmla="*/ 209819 w 368611"/>
                <a:gd name="connsiteY35" fmla="*/ 37189 h 167371"/>
                <a:gd name="connsiteX36" fmla="*/ 147447 w 368611"/>
                <a:gd name="connsiteY36" fmla="*/ 18379 h 167371"/>
                <a:gd name="connsiteX37" fmla="*/ 124206 w 368611"/>
                <a:gd name="connsiteY37" fmla="*/ 18278 h 167371"/>
                <a:gd name="connsiteX38" fmla="*/ 62156 w 368611"/>
                <a:gd name="connsiteY38" fmla="*/ 51367 h 167371"/>
                <a:gd name="connsiteX39" fmla="*/ 93634 w 368611"/>
                <a:gd name="connsiteY39" fmla="*/ 106832 h 167371"/>
                <a:gd name="connsiteX40" fmla="*/ 15775 w 368611"/>
                <a:gd name="connsiteY40" fmla="*/ 52596 h 167371"/>
                <a:gd name="connsiteX41" fmla="*/ 72065 w 368611"/>
                <a:gd name="connsiteY41" fmla="*/ 151844 h 167371"/>
                <a:gd name="connsiteX42" fmla="*/ 93533 w 368611"/>
                <a:gd name="connsiteY42" fmla="*/ 139538 h 167371"/>
                <a:gd name="connsiteX43" fmla="*/ 37163 w 368611"/>
                <a:gd name="connsiteY43" fmla="*/ 40029 h 167371"/>
                <a:gd name="connsiteX44" fmla="*/ 20527 w 368611"/>
                <a:gd name="connsiteY44" fmla="*/ 49313 h 167371"/>
                <a:gd name="connsiteX45" fmla="*/ 15775 w 368611"/>
                <a:gd name="connsiteY45" fmla="*/ 52596 h 167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68611" h="167371">
                  <a:moveTo>
                    <a:pt x="236343" y="57570"/>
                  </a:moveTo>
                  <a:cubicBezTo>
                    <a:pt x="260188" y="43734"/>
                    <a:pt x="282382" y="30039"/>
                    <a:pt x="305382" y="17875"/>
                  </a:cubicBezTo>
                  <a:cubicBezTo>
                    <a:pt x="315774" y="12377"/>
                    <a:pt x="327535" y="8188"/>
                    <a:pt x="339115" y="6577"/>
                  </a:cubicBezTo>
                  <a:cubicBezTo>
                    <a:pt x="353475" y="4583"/>
                    <a:pt x="363202" y="12578"/>
                    <a:pt x="367210" y="25569"/>
                  </a:cubicBezTo>
                  <a:cubicBezTo>
                    <a:pt x="371178" y="38377"/>
                    <a:pt x="366626" y="51186"/>
                    <a:pt x="354744" y="58618"/>
                  </a:cubicBezTo>
                  <a:cubicBezTo>
                    <a:pt x="326629" y="76179"/>
                    <a:pt x="298333" y="93459"/>
                    <a:pt x="270097" y="110839"/>
                  </a:cubicBezTo>
                  <a:cubicBezTo>
                    <a:pt x="258980" y="117687"/>
                    <a:pt x="247762" y="124393"/>
                    <a:pt x="236685" y="131301"/>
                  </a:cubicBezTo>
                  <a:cubicBezTo>
                    <a:pt x="223091" y="139780"/>
                    <a:pt x="208611" y="141532"/>
                    <a:pt x="193285" y="137444"/>
                  </a:cubicBezTo>
                  <a:cubicBezTo>
                    <a:pt x="168090" y="130717"/>
                    <a:pt x="142976" y="123729"/>
                    <a:pt x="117681" y="117405"/>
                  </a:cubicBezTo>
                  <a:cubicBezTo>
                    <a:pt x="112908" y="116217"/>
                    <a:pt x="107490" y="117606"/>
                    <a:pt x="101589" y="117848"/>
                  </a:cubicBezTo>
                  <a:cubicBezTo>
                    <a:pt x="112122" y="148057"/>
                    <a:pt x="112122" y="148057"/>
                    <a:pt x="85699" y="162699"/>
                  </a:cubicBezTo>
                  <a:cubicBezTo>
                    <a:pt x="70957" y="170876"/>
                    <a:pt x="62861" y="168580"/>
                    <a:pt x="54443" y="153757"/>
                  </a:cubicBezTo>
                  <a:cubicBezTo>
                    <a:pt x="37767" y="124353"/>
                    <a:pt x="21071" y="94929"/>
                    <a:pt x="4496" y="65465"/>
                  </a:cubicBezTo>
                  <a:cubicBezTo>
                    <a:pt x="-3459" y="51327"/>
                    <a:pt x="-1022" y="42969"/>
                    <a:pt x="13116" y="34873"/>
                  </a:cubicBezTo>
                  <a:cubicBezTo>
                    <a:pt x="15150" y="33705"/>
                    <a:pt x="17225" y="32617"/>
                    <a:pt x="19259" y="31469"/>
                  </a:cubicBezTo>
                  <a:cubicBezTo>
                    <a:pt x="37848" y="20997"/>
                    <a:pt x="41412" y="21500"/>
                    <a:pt x="55651" y="37088"/>
                  </a:cubicBezTo>
                  <a:cubicBezTo>
                    <a:pt x="70514" y="28489"/>
                    <a:pt x="85719" y="20151"/>
                    <a:pt x="100482" y="11048"/>
                  </a:cubicBezTo>
                  <a:cubicBezTo>
                    <a:pt x="120098" y="-1056"/>
                    <a:pt x="139774" y="-3735"/>
                    <a:pt x="161605" y="5610"/>
                  </a:cubicBezTo>
                  <a:cubicBezTo>
                    <a:pt x="176267" y="11894"/>
                    <a:pt x="191895" y="16264"/>
                    <a:pt x="207443" y="20131"/>
                  </a:cubicBezTo>
                  <a:cubicBezTo>
                    <a:pt x="230422" y="25891"/>
                    <a:pt x="236363" y="32517"/>
                    <a:pt x="236343" y="57570"/>
                  </a:cubicBezTo>
                  <a:close/>
                  <a:moveTo>
                    <a:pt x="93634" y="106832"/>
                  </a:moveTo>
                  <a:cubicBezTo>
                    <a:pt x="103442" y="96822"/>
                    <a:pt x="113190" y="99098"/>
                    <a:pt x="123622" y="102099"/>
                  </a:cubicBezTo>
                  <a:cubicBezTo>
                    <a:pt x="148051" y="109128"/>
                    <a:pt x="172521" y="116176"/>
                    <a:pt x="197373" y="121453"/>
                  </a:cubicBezTo>
                  <a:cubicBezTo>
                    <a:pt x="206194" y="123326"/>
                    <a:pt x="217815" y="122943"/>
                    <a:pt x="225266" y="118613"/>
                  </a:cubicBezTo>
                  <a:cubicBezTo>
                    <a:pt x="266109" y="94889"/>
                    <a:pt x="306167" y="69835"/>
                    <a:pt x="346063" y="44520"/>
                  </a:cubicBezTo>
                  <a:cubicBezTo>
                    <a:pt x="349628" y="42264"/>
                    <a:pt x="352508" y="34168"/>
                    <a:pt x="351199" y="30342"/>
                  </a:cubicBezTo>
                  <a:cubicBezTo>
                    <a:pt x="349930" y="26616"/>
                    <a:pt x="342438" y="22225"/>
                    <a:pt x="338390" y="22830"/>
                  </a:cubicBezTo>
                  <a:cubicBezTo>
                    <a:pt x="329730" y="24159"/>
                    <a:pt x="321010" y="27562"/>
                    <a:pt x="313236" y="31812"/>
                  </a:cubicBezTo>
                  <a:cubicBezTo>
                    <a:pt x="291505" y="43734"/>
                    <a:pt x="270742" y="57470"/>
                    <a:pt x="248608" y="68506"/>
                  </a:cubicBezTo>
                  <a:cubicBezTo>
                    <a:pt x="238639" y="73481"/>
                    <a:pt x="226032" y="76663"/>
                    <a:pt x="215176" y="75515"/>
                  </a:cubicBezTo>
                  <a:cubicBezTo>
                    <a:pt x="197393" y="73622"/>
                    <a:pt x="180093" y="67439"/>
                    <a:pt x="162532" y="63189"/>
                  </a:cubicBezTo>
                  <a:cubicBezTo>
                    <a:pt x="156852" y="61820"/>
                    <a:pt x="152985" y="59000"/>
                    <a:pt x="154758" y="52757"/>
                  </a:cubicBezTo>
                  <a:cubicBezTo>
                    <a:pt x="156490" y="46634"/>
                    <a:pt x="160961" y="46030"/>
                    <a:pt x="166741" y="47722"/>
                  </a:cubicBezTo>
                  <a:cubicBezTo>
                    <a:pt x="179268" y="51367"/>
                    <a:pt x="191915" y="54569"/>
                    <a:pt x="204563" y="57752"/>
                  </a:cubicBezTo>
                  <a:cubicBezTo>
                    <a:pt x="211289" y="59443"/>
                    <a:pt x="217774" y="59181"/>
                    <a:pt x="219708" y="50844"/>
                  </a:cubicBezTo>
                  <a:cubicBezTo>
                    <a:pt x="221541" y="42969"/>
                    <a:pt x="216727" y="39284"/>
                    <a:pt x="209819" y="37189"/>
                  </a:cubicBezTo>
                  <a:cubicBezTo>
                    <a:pt x="189035" y="30905"/>
                    <a:pt x="168432" y="23917"/>
                    <a:pt x="147447" y="18379"/>
                  </a:cubicBezTo>
                  <a:cubicBezTo>
                    <a:pt x="140096" y="16425"/>
                    <a:pt x="130610" y="15277"/>
                    <a:pt x="124206" y="18278"/>
                  </a:cubicBezTo>
                  <a:cubicBezTo>
                    <a:pt x="103160" y="28106"/>
                    <a:pt x="83081" y="40009"/>
                    <a:pt x="62156" y="51367"/>
                  </a:cubicBezTo>
                  <a:cubicBezTo>
                    <a:pt x="72931" y="70339"/>
                    <a:pt x="82799" y="87739"/>
                    <a:pt x="93634" y="106832"/>
                  </a:cubicBezTo>
                  <a:close/>
                  <a:moveTo>
                    <a:pt x="15775" y="52596"/>
                  </a:moveTo>
                  <a:cubicBezTo>
                    <a:pt x="34847" y="86209"/>
                    <a:pt x="53375" y="118895"/>
                    <a:pt x="72065" y="151844"/>
                  </a:cubicBezTo>
                  <a:cubicBezTo>
                    <a:pt x="79899" y="147353"/>
                    <a:pt x="86424" y="143607"/>
                    <a:pt x="93533" y="139538"/>
                  </a:cubicBezTo>
                  <a:cubicBezTo>
                    <a:pt x="74441" y="105845"/>
                    <a:pt x="55913" y="73138"/>
                    <a:pt x="37163" y="40029"/>
                  </a:cubicBezTo>
                  <a:cubicBezTo>
                    <a:pt x="30960" y="43473"/>
                    <a:pt x="25723" y="46353"/>
                    <a:pt x="20527" y="49313"/>
                  </a:cubicBezTo>
                  <a:cubicBezTo>
                    <a:pt x="19098" y="50098"/>
                    <a:pt x="17829" y="51146"/>
                    <a:pt x="15775" y="52596"/>
                  </a:cubicBezTo>
                  <a:close/>
                </a:path>
              </a:pathLst>
            </a:custGeom>
            <a:solidFill>
              <a:schemeClr val="bg1"/>
            </a:solidFill>
            <a:ln w="19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7" name="Graphic 1033">
              <a:extLst>
                <a:ext uri="{FF2B5EF4-FFF2-40B4-BE49-F238E27FC236}">
                  <a16:creationId xmlns:a16="http://schemas.microsoft.com/office/drawing/2014/main" id="{8558FAC7-4463-4442-96D2-B2FCC01A306F}"/>
                </a:ext>
              </a:extLst>
            </p:cNvPr>
            <p:cNvSpPr/>
            <p:nvPr/>
          </p:nvSpPr>
          <p:spPr>
            <a:xfrm>
              <a:off x="6121573" y="1203047"/>
              <a:ext cx="368751" cy="166782"/>
            </a:xfrm>
            <a:custGeom>
              <a:avLst/>
              <a:gdLst>
                <a:gd name="connsiteX0" fmla="*/ 313241 w 368751"/>
                <a:gd name="connsiteY0" fmla="*/ 129525 h 166782"/>
                <a:gd name="connsiteX1" fmla="*/ 266860 w 368751"/>
                <a:gd name="connsiteY1" fmla="*/ 156472 h 166782"/>
                <a:gd name="connsiteX2" fmla="*/ 208455 w 368751"/>
                <a:gd name="connsiteY2" fmla="*/ 161708 h 166782"/>
                <a:gd name="connsiteX3" fmla="*/ 159717 w 368751"/>
                <a:gd name="connsiteY3" fmla="*/ 146422 h 166782"/>
                <a:gd name="connsiteX4" fmla="*/ 132589 w 368751"/>
                <a:gd name="connsiteY4" fmla="*/ 109788 h 166782"/>
                <a:gd name="connsiteX5" fmla="*/ 122882 w 368751"/>
                <a:gd name="connsiteY5" fmla="*/ 114601 h 166782"/>
                <a:gd name="connsiteX6" fmla="*/ 60167 w 368751"/>
                <a:gd name="connsiteY6" fmla="*/ 150591 h 166782"/>
                <a:gd name="connsiteX7" fmla="*/ 29011 w 368751"/>
                <a:gd name="connsiteY7" fmla="*/ 160218 h 166782"/>
                <a:gd name="connsiteX8" fmla="*/ 1219 w 368751"/>
                <a:gd name="connsiteY8" fmla="*/ 140702 h 166782"/>
                <a:gd name="connsiteX9" fmla="*/ 13484 w 368751"/>
                <a:gd name="connsiteY9" fmla="*/ 108378 h 166782"/>
                <a:gd name="connsiteX10" fmla="*/ 68223 w 368751"/>
                <a:gd name="connsiteY10" fmla="*/ 74665 h 166782"/>
                <a:gd name="connsiteX11" fmla="*/ 130656 w 368751"/>
                <a:gd name="connsiteY11" fmla="*/ 36158 h 166782"/>
                <a:gd name="connsiteX12" fmla="*/ 175889 w 368751"/>
                <a:gd name="connsiteY12" fmla="*/ 29431 h 166782"/>
                <a:gd name="connsiteX13" fmla="*/ 251493 w 368751"/>
                <a:gd name="connsiteY13" fmla="*/ 49450 h 166782"/>
                <a:gd name="connsiteX14" fmla="*/ 265611 w 368751"/>
                <a:gd name="connsiteY14" fmla="*/ 49611 h 166782"/>
                <a:gd name="connsiteX15" fmla="*/ 266074 w 368751"/>
                <a:gd name="connsiteY15" fmla="*/ 44918 h 166782"/>
                <a:gd name="connsiteX16" fmla="*/ 262610 w 368751"/>
                <a:gd name="connsiteY16" fmla="*/ 19099 h 166782"/>
                <a:gd name="connsiteX17" fmla="*/ 294733 w 368751"/>
                <a:gd name="connsiteY17" fmla="*/ 249 h 166782"/>
                <a:gd name="connsiteX18" fmla="*/ 311549 w 368751"/>
                <a:gd name="connsiteY18" fmla="*/ 9332 h 166782"/>
                <a:gd name="connsiteX19" fmla="*/ 365805 w 368751"/>
                <a:gd name="connsiteY19" fmla="*/ 104391 h 166782"/>
                <a:gd name="connsiteX20" fmla="*/ 358535 w 368751"/>
                <a:gd name="connsiteY20" fmla="*/ 130109 h 166782"/>
                <a:gd name="connsiteX21" fmla="*/ 348082 w 368751"/>
                <a:gd name="connsiteY21" fmla="*/ 136090 h 166782"/>
                <a:gd name="connsiteX22" fmla="*/ 313241 w 368751"/>
                <a:gd name="connsiteY22" fmla="*/ 129525 h 166782"/>
                <a:gd name="connsiteX23" fmla="*/ 275761 w 368751"/>
                <a:gd name="connsiteY23" fmla="*/ 61191 h 166782"/>
                <a:gd name="connsiteX24" fmla="*/ 245209 w 368751"/>
                <a:gd name="connsiteY24" fmla="*/ 64494 h 166782"/>
                <a:gd name="connsiteX25" fmla="*/ 172465 w 368751"/>
                <a:gd name="connsiteY25" fmla="*/ 45200 h 166782"/>
                <a:gd name="connsiteX26" fmla="*/ 138852 w 368751"/>
                <a:gd name="connsiteY26" fmla="*/ 50074 h 166782"/>
                <a:gd name="connsiteX27" fmla="*/ 113215 w 368751"/>
                <a:gd name="connsiteY27" fmla="*/ 65964 h 166782"/>
                <a:gd name="connsiteX28" fmla="*/ 25003 w 368751"/>
                <a:gd name="connsiteY28" fmla="*/ 120180 h 166782"/>
                <a:gd name="connsiteX29" fmla="*/ 17169 w 368751"/>
                <a:gd name="connsiteY29" fmla="*/ 137440 h 166782"/>
                <a:gd name="connsiteX30" fmla="*/ 34127 w 368751"/>
                <a:gd name="connsiteY30" fmla="*/ 144005 h 166782"/>
                <a:gd name="connsiteX31" fmla="*/ 57086 w 368751"/>
                <a:gd name="connsiteY31" fmla="*/ 134177 h 166782"/>
                <a:gd name="connsiteX32" fmla="*/ 119901 w 368751"/>
                <a:gd name="connsiteY32" fmla="*/ 98329 h 166782"/>
                <a:gd name="connsiteX33" fmla="*/ 152326 w 368751"/>
                <a:gd name="connsiteY33" fmla="*/ 91119 h 166782"/>
                <a:gd name="connsiteX34" fmla="*/ 206924 w 368751"/>
                <a:gd name="connsiteY34" fmla="*/ 103847 h 166782"/>
                <a:gd name="connsiteX35" fmla="*/ 213913 w 368751"/>
                <a:gd name="connsiteY35" fmla="*/ 113896 h 166782"/>
                <a:gd name="connsiteX36" fmla="*/ 202010 w 368751"/>
                <a:gd name="connsiteY36" fmla="*/ 119113 h 166782"/>
                <a:gd name="connsiteX37" fmla="*/ 164188 w 368751"/>
                <a:gd name="connsiteY37" fmla="*/ 109083 h 166782"/>
                <a:gd name="connsiteX38" fmla="*/ 148962 w 368751"/>
                <a:gd name="connsiteY38" fmla="*/ 115830 h 166782"/>
                <a:gd name="connsiteX39" fmla="*/ 158690 w 368751"/>
                <a:gd name="connsiteY39" fmla="*/ 129565 h 166782"/>
                <a:gd name="connsiteX40" fmla="*/ 221042 w 368751"/>
                <a:gd name="connsiteY40" fmla="*/ 148355 h 166782"/>
                <a:gd name="connsiteX41" fmla="*/ 245230 w 368751"/>
                <a:gd name="connsiteY41" fmla="*/ 148255 h 166782"/>
                <a:gd name="connsiteX42" fmla="*/ 306414 w 368751"/>
                <a:gd name="connsiteY42" fmla="*/ 115367 h 166782"/>
                <a:gd name="connsiteX43" fmla="*/ 275761 w 368751"/>
                <a:gd name="connsiteY43" fmla="*/ 61191 h 166782"/>
                <a:gd name="connsiteX44" fmla="*/ 353077 w 368751"/>
                <a:gd name="connsiteY44" fmla="*/ 114581 h 166782"/>
                <a:gd name="connsiteX45" fmla="*/ 296686 w 368751"/>
                <a:gd name="connsiteY45" fmla="*/ 14951 h 166782"/>
                <a:gd name="connsiteX46" fmla="*/ 275197 w 368751"/>
                <a:gd name="connsiteY46" fmla="*/ 27316 h 166782"/>
                <a:gd name="connsiteX47" fmla="*/ 331588 w 368751"/>
                <a:gd name="connsiteY47" fmla="*/ 126826 h 166782"/>
                <a:gd name="connsiteX48" fmla="*/ 353077 w 368751"/>
                <a:gd name="connsiteY48" fmla="*/ 114581 h 16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68751" h="166782">
                  <a:moveTo>
                    <a:pt x="313241" y="129525"/>
                  </a:moveTo>
                  <a:cubicBezTo>
                    <a:pt x="297492" y="138628"/>
                    <a:pt x="282004" y="147268"/>
                    <a:pt x="266860" y="156472"/>
                  </a:cubicBezTo>
                  <a:cubicBezTo>
                    <a:pt x="248130" y="167830"/>
                    <a:pt x="229259" y="170146"/>
                    <a:pt x="208455" y="161708"/>
                  </a:cubicBezTo>
                  <a:cubicBezTo>
                    <a:pt x="192726" y="155324"/>
                    <a:pt x="176211" y="150611"/>
                    <a:pt x="159717" y="146422"/>
                  </a:cubicBezTo>
                  <a:cubicBezTo>
                    <a:pt x="138631" y="141085"/>
                    <a:pt x="131642" y="132828"/>
                    <a:pt x="132589" y="109788"/>
                  </a:cubicBezTo>
                  <a:cubicBezTo>
                    <a:pt x="128964" y="111560"/>
                    <a:pt x="125822" y="112889"/>
                    <a:pt x="122882" y="114601"/>
                  </a:cubicBezTo>
                  <a:cubicBezTo>
                    <a:pt x="101997" y="126665"/>
                    <a:pt x="81515" y="139433"/>
                    <a:pt x="60167" y="150591"/>
                  </a:cubicBezTo>
                  <a:cubicBezTo>
                    <a:pt x="50661" y="155565"/>
                    <a:pt x="39665" y="158989"/>
                    <a:pt x="29011" y="160218"/>
                  </a:cubicBezTo>
                  <a:cubicBezTo>
                    <a:pt x="14853" y="161849"/>
                    <a:pt x="5025" y="153712"/>
                    <a:pt x="1219" y="140702"/>
                  </a:cubicBezTo>
                  <a:cubicBezTo>
                    <a:pt x="-2407" y="128337"/>
                    <a:pt x="2165" y="115528"/>
                    <a:pt x="13484" y="108378"/>
                  </a:cubicBezTo>
                  <a:cubicBezTo>
                    <a:pt x="31609" y="96939"/>
                    <a:pt x="49976" y="85882"/>
                    <a:pt x="68223" y="74665"/>
                  </a:cubicBezTo>
                  <a:cubicBezTo>
                    <a:pt x="89047" y="61856"/>
                    <a:pt x="109912" y="49128"/>
                    <a:pt x="130656" y="36158"/>
                  </a:cubicBezTo>
                  <a:cubicBezTo>
                    <a:pt x="144834" y="27296"/>
                    <a:pt x="159798" y="25081"/>
                    <a:pt x="175889" y="29431"/>
                  </a:cubicBezTo>
                  <a:cubicBezTo>
                    <a:pt x="201064" y="36218"/>
                    <a:pt x="226218" y="43066"/>
                    <a:pt x="251493" y="49450"/>
                  </a:cubicBezTo>
                  <a:cubicBezTo>
                    <a:pt x="256004" y="50598"/>
                    <a:pt x="261059" y="49611"/>
                    <a:pt x="265611" y="49611"/>
                  </a:cubicBezTo>
                  <a:cubicBezTo>
                    <a:pt x="265973" y="46167"/>
                    <a:pt x="266316" y="45402"/>
                    <a:pt x="266074" y="44918"/>
                  </a:cubicBezTo>
                  <a:cubicBezTo>
                    <a:pt x="262086" y="36540"/>
                    <a:pt x="254554" y="26773"/>
                    <a:pt x="262610" y="19099"/>
                  </a:cubicBezTo>
                  <a:cubicBezTo>
                    <a:pt x="271451" y="10681"/>
                    <a:pt x="283193" y="4458"/>
                    <a:pt x="294733" y="249"/>
                  </a:cubicBezTo>
                  <a:cubicBezTo>
                    <a:pt x="298841" y="-1262"/>
                    <a:pt x="308589" y="4398"/>
                    <a:pt x="311549" y="9332"/>
                  </a:cubicBezTo>
                  <a:cubicBezTo>
                    <a:pt x="330319" y="40609"/>
                    <a:pt x="348042" y="72530"/>
                    <a:pt x="365805" y="104391"/>
                  </a:cubicBezTo>
                  <a:cubicBezTo>
                    <a:pt x="371585" y="114742"/>
                    <a:pt x="368705" y="123785"/>
                    <a:pt x="358535" y="130109"/>
                  </a:cubicBezTo>
                  <a:cubicBezTo>
                    <a:pt x="355131" y="132224"/>
                    <a:pt x="351567" y="134096"/>
                    <a:pt x="348082" y="136090"/>
                  </a:cubicBezTo>
                  <a:cubicBezTo>
                    <a:pt x="331125" y="145677"/>
                    <a:pt x="325969" y="144811"/>
                    <a:pt x="313241" y="129525"/>
                  </a:cubicBezTo>
                  <a:close/>
                  <a:moveTo>
                    <a:pt x="275761" y="61191"/>
                  </a:moveTo>
                  <a:cubicBezTo>
                    <a:pt x="260495" y="68623"/>
                    <a:pt x="260495" y="68562"/>
                    <a:pt x="245209" y="64494"/>
                  </a:cubicBezTo>
                  <a:cubicBezTo>
                    <a:pt x="220961" y="58029"/>
                    <a:pt x="196653" y="51826"/>
                    <a:pt x="172465" y="45200"/>
                  </a:cubicBezTo>
                  <a:cubicBezTo>
                    <a:pt x="160402" y="41897"/>
                    <a:pt x="149365" y="43287"/>
                    <a:pt x="138852" y="50074"/>
                  </a:cubicBezTo>
                  <a:cubicBezTo>
                    <a:pt x="130394" y="55512"/>
                    <a:pt x="121774" y="60688"/>
                    <a:pt x="113215" y="65964"/>
                  </a:cubicBezTo>
                  <a:cubicBezTo>
                    <a:pt x="83831" y="84070"/>
                    <a:pt x="54508" y="102256"/>
                    <a:pt x="25003" y="120180"/>
                  </a:cubicBezTo>
                  <a:cubicBezTo>
                    <a:pt x="18136" y="124349"/>
                    <a:pt x="14108" y="129384"/>
                    <a:pt x="17169" y="137440"/>
                  </a:cubicBezTo>
                  <a:cubicBezTo>
                    <a:pt x="20230" y="145536"/>
                    <a:pt x="27642" y="145858"/>
                    <a:pt x="34127" y="144005"/>
                  </a:cubicBezTo>
                  <a:cubicBezTo>
                    <a:pt x="42082" y="141729"/>
                    <a:pt x="49856" y="138225"/>
                    <a:pt x="57086" y="134177"/>
                  </a:cubicBezTo>
                  <a:cubicBezTo>
                    <a:pt x="78111" y="122375"/>
                    <a:pt x="98392" y="109144"/>
                    <a:pt x="119901" y="98329"/>
                  </a:cubicBezTo>
                  <a:cubicBezTo>
                    <a:pt x="129588" y="93455"/>
                    <a:pt x="141833" y="89930"/>
                    <a:pt x="152326" y="91119"/>
                  </a:cubicBezTo>
                  <a:cubicBezTo>
                    <a:pt x="170774" y="93213"/>
                    <a:pt x="188738" y="99456"/>
                    <a:pt x="206924" y="103847"/>
                  </a:cubicBezTo>
                  <a:cubicBezTo>
                    <a:pt x="212402" y="105176"/>
                    <a:pt x="215423" y="108338"/>
                    <a:pt x="213913" y="113896"/>
                  </a:cubicBezTo>
                  <a:cubicBezTo>
                    <a:pt x="212241" y="119999"/>
                    <a:pt x="207830" y="120784"/>
                    <a:pt x="202010" y="119113"/>
                  </a:cubicBezTo>
                  <a:cubicBezTo>
                    <a:pt x="189483" y="115487"/>
                    <a:pt x="176836" y="112285"/>
                    <a:pt x="164188" y="109083"/>
                  </a:cubicBezTo>
                  <a:cubicBezTo>
                    <a:pt x="157441" y="107371"/>
                    <a:pt x="150997" y="107613"/>
                    <a:pt x="148962" y="115830"/>
                  </a:cubicBezTo>
                  <a:cubicBezTo>
                    <a:pt x="147009" y="123664"/>
                    <a:pt x="151742" y="127471"/>
                    <a:pt x="158690" y="129565"/>
                  </a:cubicBezTo>
                  <a:cubicBezTo>
                    <a:pt x="179474" y="135849"/>
                    <a:pt x="200057" y="142897"/>
                    <a:pt x="221042" y="148355"/>
                  </a:cubicBezTo>
                  <a:cubicBezTo>
                    <a:pt x="228695" y="150349"/>
                    <a:pt x="238543" y="151376"/>
                    <a:pt x="245230" y="148255"/>
                  </a:cubicBezTo>
                  <a:cubicBezTo>
                    <a:pt x="265994" y="138567"/>
                    <a:pt x="285730" y="126685"/>
                    <a:pt x="306414" y="115367"/>
                  </a:cubicBezTo>
                  <a:cubicBezTo>
                    <a:pt x="295800" y="96556"/>
                    <a:pt x="285932" y="79136"/>
                    <a:pt x="275761" y="61191"/>
                  </a:cubicBezTo>
                  <a:close/>
                  <a:moveTo>
                    <a:pt x="353077" y="114581"/>
                  </a:moveTo>
                  <a:cubicBezTo>
                    <a:pt x="334146" y="81129"/>
                    <a:pt x="315617" y="48403"/>
                    <a:pt x="296686" y="14951"/>
                  </a:cubicBezTo>
                  <a:cubicBezTo>
                    <a:pt x="289214" y="19240"/>
                    <a:pt x="282468" y="23127"/>
                    <a:pt x="275197" y="27316"/>
                  </a:cubicBezTo>
                  <a:cubicBezTo>
                    <a:pt x="294290" y="61010"/>
                    <a:pt x="312818" y="93696"/>
                    <a:pt x="331588" y="126826"/>
                  </a:cubicBezTo>
                  <a:cubicBezTo>
                    <a:pt x="339221" y="122476"/>
                    <a:pt x="345786" y="118730"/>
                    <a:pt x="353077" y="114581"/>
                  </a:cubicBezTo>
                  <a:close/>
                </a:path>
              </a:pathLst>
            </a:custGeom>
            <a:solidFill>
              <a:schemeClr val="bg1"/>
            </a:solidFill>
            <a:ln w="19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9" name="Graphic 1033">
              <a:extLst>
                <a:ext uri="{FF2B5EF4-FFF2-40B4-BE49-F238E27FC236}">
                  <a16:creationId xmlns:a16="http://schemas.microsoft.com/office/drawing/2014/main" id="{92BCDC78-F58B-4AFF-9F8E-D5D8F82FC8B0}"/>
                </a:ext>
              </a:extLst>
            </p:cNvPr>
            <p:cNvSpPr/>
            <p:nvPr/>
          </p:nvSpPr>
          <p:spPr>
            <a:xfrm>
              <a:off x="6141533" y="1353255"/>
              <a:ext cx="197882" cy="197893"/>
            </a:xfrm>
            <a:custGeom>
              <a:avLst/>
              <a:gdLst>
                <a:gd name="connsiteX0" fmla="*/ 23612 w 197882"/>
                <a:gd name="connsiteY0" fmla="*/ 59633 h 197893"/>
                <a:gd name="connsiteX1" fmla="*/ 22666 w 197882"/>
                <a:gd name="connsiteY1" fmla="*/ 56048 h 197893"/>
                <a:gd name="connsiteX2" fmla="*/ 38254 w 197882"/>
                <a:gd name="connsiteY2" fmla="*/ 20723 h 197893"/>
                <a:gd name="connsiteX3" fmla="*/ 50015 w 197882"/>
                <a:gd name="connsiteY3" fmla="*/ 20482 h 197893"/>
                <a:gd name="connsiteX4" fmla="*/ 77626 w 197882"/>
                <a:gd name="connsiteY4" fmla="*/ 9002 h 197893"/>
                <a:gd name="connsiteX5" fmla="*/ 91321 w 197882"/>
                <a:gd name="connsiteY5" fmla="*/ 181 h 197893"/>
                <a:gd name="connsiteX6" fmla="*/ 105379 w 197882"/>
                <a:gd name="connsiteY6" fmla="*/ 161 h 197893"/>
                <a:gd name="connsiteX7" fmla="*/ 121007 w 197882"/>
                <a:gd name="connsiteY7" fmla="*/ 10674 h 197893"/>
                <a:gd name="connsiteX8" fmla="*/ 145678 w 197882"/>
                <a:gd name="connsiteY8" fmla="*/ 20904 h 197893"/>
                <a:gd name="connsiteX9" fmla="*/ 164972 w 197882"/>
                <a:gd name="connsiteY9" fmla="*/ 25134 h 197893"/>
                <a:gd name="connsiteX10" fmla="*/ 174196 w 197882"/>
                <a:gd name="connsiteY10" fmla="*/ 34378 h 197893"/>
                <a:gd name="connsiteX11" fmla="*/ 177640 w 197882"/>
                <a:gd name="connsiteY11" fmla="*/ 50369 h 197893"/>
                <a:gd name="connsiteX12" fmla="*/ 189079 w 197882"/>
                <a:gd name="connsiteY12" fmla="*/ 77738 h 197893"/>
                <a:gd name="connsiteX13" fmla="*/ 197658 w 197882"/>
                <a:gd name="connsiteY13" fmla="*/ 90547 h 197893"/>
                <a:gd name="connsiteX14" fmla="*/ 197658 w 197882"/>
                <a:gd name="connsiteY14" fmla="*/ 102611 h 197893"/>
                <a:gd name="connsiteX15" fmla="*/ 185997 w 197882"/>
                <a:gd name="connsiteY15" fmla="*/ 121461 h 197893"/>
                <a:gd name="connsiteX16" fmla="*/ 177035 w 197882"/>
                <a:gd name="connsiteY16" fmla="*/ 145931 h 197893"/>
                <a:gd name="connsiteX17" fmla="*/ 173269 w 197882"/>
                <a:gd name="connsiteY17" fmla="*/ 164459 h 197893"/>
                <a:gd name="connsiteX18" fmla="*/ 163320 w 197882"/>
                <a:gd name="connsiteY18" fmla="*/ 174408 h 197893"/>
                <a:gd name="connsiteX19" fmla="*/ 147269 w 197882"/>
                <a:gd name="connsiteY19" fmla="*/ 177550 h 197893"/>
                <a:gd name="connsiteX20" fmla="*/ 120483 w 197882"/>
                <a:gd name="connsiteY20" fmla="*/ 188426 h 197893"/>
                <a:gd name="connsiteX21" fmla="*/ 106043 w 197882"/>
                <a:gd name="connsiteY21" fmla="*/ 197690 h 197893"/>
                <a:gd name="connsiteX22" fmla="*/ 94000 w 197882"/>
                <a:gd name="connsiteY22" fmla="*/ 197690 h 197893"/>
                <a:gd name="connsiteX23" fmla="*/ 76680 w 197882"/>
                <a:gd name="connsiteY23" fmla="*/ 186714 h 197893"/>
                <a:gd name="connsiteX24" fmla="*/ 52633 w 197882"/>
                <a:gd name="connsiteY24" fmla="*/ 176724 h 197893"/>
                <a:gd name="connsiteX25" fmla="*/ 32534 w 197882"/>
                <a:gd name="connsiteY25" fmla="*/ 172374 h 197893"/>
                <a:gd name="connsiteX26" fmla="*/ 24015 w 197882"/>
                <a:gd name="connsiteY26" fmla="*/ 163835 h 197893"/>
                <a:gd name="connsiteX27" fmla="*/ 20390 w 197882"/>
                <a:gd name="connsiteY27" fmla="*/ 147019 h 197893"/>
                <a:gd name="connsiteX28" fmla="*/ 9212 w 197882"/>
                <a:gd name="connsiteY28" fmla="*/ 120374 h 197893"/>
                <a:gd name="connsiteX29" fmla="*/ 190 w 197882"/>
                <a:gd name="connsiteY29" fmla="*/ 106820 h 197893"/>
                <a:gd name="connsiteX30" fmla="*/ 170 w 197882"/>
                <a:gd name="connsiteY30" fmla="*/ 93769 h 197893"/>
                <a:gd name="connsiteX31" fmla="*/ 11126 w 197882"/>
                <a:gd name="connsiteY31" fmla="*/ 76248 h 197893"/>
                <a:gd name="connsiteX32" fmla="*/ 23612 w 197882"/>
                <a:gd name="connsiteY32" fmla="*/ 59633 h 197893"/>
                <a:gd name="connsiteX33" fmla="*/ 47840 w 197882"/>
                <a:gd name="connsiteY33" fmla="*/ 36754 h 197893"/>
                <a:gd name="connsiteX34" fmla="*/ 38072 w 197882"/>
                <a:gd name="connsiteY34" fmla="*/ 49885 h 197893"/>
                <a:gd name="connsiteX35" fmla="*/ 36844 w 197882"/>
                <a:gd name="connsiteY35" fmla="*/ 67749 h 197893"/>
                <a:gd name="connsiteX36" fmla="*/ 31970 w 197882"/>
                <a:gd name="connsiteY36" fmla="*/ 79732 h 197893"/>
                <a:gd name="connsiteX37" fmla="*/ 23129 w 197882"/>
                <a:gd name="connsiteY37" fmla="*/ 89601 h 197893"/>
                <a:gd name="connsiteX38" fmla="*/ 16543 w 197882"/>
                <a:gd name="connsiteY38" fmla="*/ 98804 h 197893"/>
                <a:gd name="connsiteX39" fmla="*/ 23491 w 197882"/>
                <a:gd name="connsiteY39" fmla="*/ 108794 h 197893"/>
                <a:gd name="connsiteX40" fmla="*/ 31487 w 197882"/>
                <a:gd name="connsiteY40" fmla="*/ 116789 h 197893"/>
                <a:gd name="connsiteX41" fmla="*/ 38636 w 197882"/>
                <a:gd name="connsiteY41" fmla="*/ 134351 h 197893"/>
                <a:gd name="connsiteX42" fmla="*/ 38858 w 197882"/>
                <a:gd name="connsiteY42" fmla="*/ 145649 h 197893"/>
                <a:gd name="connsiteX43" fmla="*/ 40429 w 197882"/>
                <a:gd name="connsiteY43" fmla="*/ 156887 h 197893"/>
                <a:gd name="connsiteX44" fmla="*/ 52392 w 197882"/>
                <a:gd name="connsiteY44" fmla="*/ 159324 h 197893"/>
                <a:gd name="connsiteX45" fmla="*/ 64536 w 197882"/>
                <a:gd name="connsiteY45" fmla="*/ 159666 h 197893"/>
                <a:gd name="connsiteX46" fmla="*/ 80224 w 197882"/>
                <a:gd name="connsiteY46" fmla="*/ 166071 h 197893"/>
                <a:gd name="connsiteX47" fmla="*/ 89086 w 197882"/>
                <a:gd name="connsiteY47" fmla="*/ 174489 h 197893"/>
                <a:gd name="connsiteX48" fmla="*/ 99135 w 197882"/>
                <a:gd name="connsiteY48" fmla="*/ 181357 h 197893"/>
                <a:gd name="connsiteX49" fmla="*/ 108299 w 197882"/>
                <a:gd name="connsiteY49" fmla="*/ 174710 h 197893"/>
                <a:gd name="connsiteX50" fmla="*/ 118188 w 197882"/>
                <a:gd name="connsiteY50" fmla="*/ 165889 h 197893"/>
                <a:gd name="connsiteX51" fmla="*/ 132930 w 197882"/>
                <a:gd name="connsiteY51" fmla="*/ 159847 h 197893"/>
                <a:gd name="connsiteX52" fmla="*/ 146081 w 197882"/>
                <a:gd name="connsiteY52" fmla="*/ 159203 h 197893"/>
                <a:gd name="connsiteX53" fmla="*/ 156976 w 197882"/>
                <a:gd name="connsiteY53" fmla="*/ 156968 h 197893"/>
                <a:gd name="connsiteX54" fmla="*/ 159151 w 197882"/>
                <a:gd name="connsiteY54" fmla="*/ 146052 h 197893"/>
                <a:gd name="connsiteX55" fmla="*/ 159836 w 197882"/>
                <a:gd name="connsiteY55" fmla="*/ 132901 h 197893"/>
                <a:gd name="connsiteX56" fmla="*/ 165878 w 197882"/>
                <a:gd name="connsiteY56" fmla="*/ 118159 h 197893"/>
                <a:gd name="connsiteX57" fmla="*/ 174719 w 197882"/>
                <a:gd name="connsiteY57" fmla="*/ 108290 h 197893"/>
                <a:gd name="connsiteX58" fmla="*/ 181325 w 197882"/>
                <a:gd name="connsiteY58" fmla="*/ 99106 h 197893"/>
                <a:gd name="connsiteX59" fmla="*/ 174377 w 197882"/>
                <a:gd name="connsiteY59" fmla="*/ 89097 h 197893"/>
                <a:gd name="connsiteX60" fmla="*/ 166382 w 197882"/>
                <a:gd name="connsiteY60" fmla="*/ 81102 h 197893"/>
                <a:gd name="connsiteX61" fmla="*/ 159232 w 197882"/>
                <a:gd name="connsiteY61" fmla="*/ 63540 h 197893"/>
                <a:gd name="connsiteX62" fmla="*/ 159010 w 197882"/>
                <a:gd name="connsiteY62" fmla="*/ 52242 h 197893"/>
                <a:gd name="connsiteX63" fmla="*/ 157440 w 197882"/>
                <a:gd name="connsiteY63" fmla="*/ 41004 h 197893"/>
                <a:gd name="connsiteX64" fmla="*/ 145477 w 197882"/>
                <a:gd name="connsiteY64" fmla="*/ 38567 h 197893"/>
                <a:gd name="connsiteX65" fmla="*/ 133332 w 197882"/>
                <a:gd name="connsiteY65" fmla="*/ 38225 h 197893"/>
                <a:gd name="connsiteX66" fmla="*/ 117644 w 197882"/>
                <a:gd name="connsiteY66" fmla="*/ 31840 h 197893"/>
                <a:gd name="connsiteX67" fmla="*/ 108762 w 197882"/>
                <a:gd name="connsiteY67" fmla="*/ 23422 h 197893"/>
                <a:gd name="connsiteX68" fmla="*/ 98632 w 197882"/>
                <a:gd name="connsiteY68" fmla="*/ 16071 h 197893"/>
                <a:gd name="connsiteX69" fmla="*/ 88945 w 197882"/>
                <a:gd name="connsiteY69" fmla="*/ 24006 h 197893"/>
                <a:gd name="connsiteX70" fmla="*/ 81574 w 197882"/>
                <a:gd name="connsiteY70" fmla="*/ 31196 h 197893"/>
                <a:gd name="connsiteX71" fmla="*/ 47840 w 197882"/>
                <a:gd name="connsiteY71" fmla="*/ 36754 h 197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97882" h="197893">
                  <a:moveTo>
                    <a:pt x="23612" y="59633"/>
                  </a:moveTo>
                  <a:cubicBezTo>
                    <a:pt x="22847" y="56693"/>
                    <a:pt x="22847" y="56330"/>
                    <a:pt x="22666" y="56048"/>
                  </a:cubicBezTo>
                  <a:cubicBezTo>
                    <a:pt x="10582" y="36815"/>
                    <a:pt x="29473" y="30692"/>
                    <a:pt x="38254" y="20723"/>
                  </a:cubicBezTo>
                  <a:cubicBezTo>
                    <a:pt x="40046" y="18689"/>
                    <a:pt x="46390" y="19253"/>
                    <a:pt x="50015" y="20482"/>
                  </a:cubicBezTo>
                  <a:cubicBezTo>
                    <a:pt x="61072" y="24228"/>
                    <a:pt x="73538" y="19757"/>
                    <a:pt x="77626" y="9002"/>
                  </a:cubicBezTo>
                  <a:cubicBezTo>
                    <a:pt x="80184" y="2255"/>
                    <a:pt x="84272" y="-443"/>
                    <a:pt x="91321" y="181"/>
                  </a:cubicBezTo>
                  <a:cubicBezTo>
                    <a:pt x="95974" y="584"/>
                    <a:pt x="100747" y="704"/>
                    <a:pt x="105379" y="161"/>
                  </a:cubicBezTo>
                  <a:cubicBezTo>
                    <a:pt x="113837" y="-826"/>
                    <a:pt x="118308" y="2739"/>
                    <a:pt x="121007" y="10674"/>
                  </a:cubicBezTo>
                  <a:cubicBezTo>
                    <a:pt x="123806" y="18891"/>
                    <a:pt x="137985" y="24832"/>
                    <a:pt x="145678" y="20904"/>
                  </a:cubicBezTo>
                  <a:cubicBezTo>
                    <a:pt x="153754" y="16776"/>
                    <a:pt x="159554" y="18508"/>
                    <a:pt x="164972" y="25134"/>
                  </a:cubicBezTo>
                  <a:cubicBezTo>
                    <a:pt x="167711" y="28497"/>
                    <a:pt x="170913" y="31518"/>
                    <a:pt x="174196" y="34378"/>
                  </a:cubicBezTo>
                  <a:cubicBezTo>
                    <a:pt x="179432" y="38929"/>
                    <a:pt x="180660" y="43723"/>
                    <a:pt x="177640" y="50369"/>
                  </a:cubicBezTo>
                  <a:cubicBezTo>
                    <a:pt x="172846" y="60902"/>
                    <a:pt x="178163" y="73449"/>
                    <a:pt x="189079" y="77738"/>
                  </a:cubicBezTo>
                  <a:cubicBezTo>
                    <a:pt x="195282" y="80175"/>
                    <a:pt x="198262" y="83800"/>
                    <a:pt x="197658" y="90547"/>
                  </a:cubicBezTo>
                  <a:cubicBezTo>
                    <a:pt x="197296" y="94535"/>
                    <a:pt x="197235" y="98623"/>
                    <a:pt x="197658" y="102611"/>
                  </a:cubicBezTo>
                  <a:cubicBezTo>
                    <a:pt x="198706" y="112076"/>
                    <a:pt x="196289" y="118501"/>
                    <a:pt x="185997" y="121461"/>
                  </a:cubicBezTo>
                  <a:cubicBezTo>
                    <a:pt x="178506" y="123616"/>
                    <a:pt x="173310" y="138500"/>
                    <a:pt x="177035" y="145931"/>
                  </a:cubicBezTo>
                  <a:cubicBezTo>
                    <a:pt x="180822" y="153503"/>
                    <a:pt x="179734" y="159183"/>
                    <a:pt x="173269" y="164459"/>
                  </a:cubicBezTo>
                  <a:cubicBezTo>
                    <a:pt x="169644" y="167400"/>
                    <a:pt x="166402" y="170864"/>
                    <a:pt x="163320" y="174408"/>
                  </a:cubicBezTo>
                  <a:cubicBezTo>
                    <a:pt x="158688" y="179745"/>
                    <a:pt x="153774" y="180531"/>
                    <a:pt x="147269" y="177550"/>
                  </a:cubicBezTo>
                  <a:cubicBezTo>
                    <a:pt x="137219" y="172978"/>
                    <a:pt x="124330" y="178195"/>
                    <a:pt x="120483" y="188426"/>
                  </a:cubicBezTo>
                  <a:cubicBezTo>
                    <a:pt x="117825" y="195535"/>
                    <a:pt x="113555" y="198536"/>
                    <a:pt x="106043" y="197690"/>
                  </a:cubicBezTo>
                  <a:cubicBezTo>
                    <a:pt x="102076" y="197247"/>
                    <a:pt x="97967" y="197227"/>
                    <a:pt x="94000" y="197690"/>
                  </a:cubicBezTo>
                  <a:cubicBezTo>
                    <a:pt x="85098" y="198737"/>
                    <a:pt x="79540" y="195857"/>
                    <a:pt x="76680" y="186714"/>
                  </a:cubicBezTo>
                  <a:cubicBezTo>
                    <a:pt x="74263" y="178960"/>
                    <a:pt x="59823" y="172958"/>
                    <a:pt x="52633" y="176724"/>
                  </a:cubicBezTo>
                  <a:cubicBezTo>
                    <a:pt x="44175" y="181175"/>
                    <a:pt x="38153" y="179383"/>
                    <a:pt x="32534" y="172374"/>
                  </a:cubicBezTo>
                  <a:cubicBezTo>
                    <a:pt x="30037" y="169253"/>
                    <a:pt x="27096" y="166413"/>
                    <a:pt x="24015" y="163835"/>
                  </a:cubicBezTo>
                  <a:cubicBezTo>
                    <a:pt x="18315" y="159082"/>
                    <a:pt x="17167" y="153967"/>
                    <a:pt x="20390" y="147019"/>
                  </a:cubicBezTo>
                  <a:cubicBezTo>
                    <a:pt x="24982" y="137110"/>
                    <a:pt x="19544" y="124321"/>
                    <a:pt x="9212" y="120374"/>
                  </a:cubicBezTo>
                  <a:cubicBezTo>
                    <a:pt x="2627" y="117856"/>
                    <a:pt x="-515" y="113990"/>
                    <a:pt x="190" y="106820"/>
                  </a:cubicBezTo>
                  <a:cubicBezTo>
                    <a:pt x="613" y="102510"/>
                    <a:pt x="693" y="98059"/>
                    <a:pt x="170" y="93769"/>
                  </a:cubicBezTo>
                  <a:cubicBezTo>
                    <a:pt x="-898" y="84727"/>
                    <a:pt x="3110" y="80578"/>
                    <a:pt x="11126" y="76248"/>
                  </a:cubicBezTo>
                  <a:cubicBezTo>
                    <a:pt x="17147" y="72965"/>
                    <a:pt x="20269" y="64366"/>
                    <a:pt x="23612" y="59633"/>
                  </a:cubicBezTo>
                  <a:close/>
                  <a:moveTo>
                    <a:pt x="47840" y="36754"/>
                  </a:moveTo>
                  <a:cubicBezTo>
                    <a:pt x="41798" y="36392"/>
                    <a:pt x="35555" y="44830"/>
                    <a:pt x="38072" y="49885"/>
                  </a:cubicBezTo>
                  <a:cubicBezTo>
                    <a:pt x="41295" y="56370"/>
                    <a:pt x="40590" y="61788"/>
                    <a:pt x="36844" y="67749"/>
                  </a:cubicBezTo>
                  <a:cubicBezTo>
                    <a:pt x="34588" y="71354"/>
                    <a:pt x="34226" y="76127"/>
                    <a:pt x="31970" y="79732"/>
                  </a:cubicBezTo>
                  <a:cubicBezTo>
                    <a:pt x="29674" y="83418"/>
                    <a:pt x="25968" y="86217"/>
                    <a:pt x="23129" y="89601"/>
                  </a:cubicBezTo>
                  <a:cubicBezTo>
                    <a:pt x="20692" y="92501"/>
                    <a:pt x="17731" y="95381"/>
                    <a:pt x="16543" y="98804"/>
                  </a:cubicBezTo>
                  <a:cubicBezTo>
                    <a:pt x="14509" y="104605"/>
                    <a:pt x="18980" y="106538"/>
                    <a:pt x="23491" y="108794"/>
                  </a:cubicBezTo>
                  <a:cubicBezTo>
                    <a:pt x="26714" y="110405"/>
                    <a:pt x="29735" y="113567"/>
                    <a:pt x="31487" y="116789"/>
                  </a:cubicBezTo>
                  <a:cubicBezTo>
                    <a:pt x="34487" y="122327"/>
                    <a:pt x="36904" y="128289"/>
                    <a:pt x="38636" y="134351"/>
                  </a:cubicBezTo>
                  <a:cubicBezTo>
                    <a:pt x="39643" y="137855"/>
                    <a:pt x="38616" y="141883"/>
                    <a:pt x="38858" y="145649"/>
                  </a:cubicBezTo>
                  <a:cubicBezTo>
                    <a:pt x="39099" y="149435"/>
                    <a:pt x="38858" y="153644"/>
                    <a:pt x="40429" y="156887"/>
                  </a:cubicBezTo>
                  <a:cubicBezTo>
                    <a:pt x="42986" y="162164"/>
                    <a:pt x="47377" y="161076"/>
                    <a:pt x="52392" y="159324"/>
                  </a:cubicBezTo>
                  <a:cubicBezTo>
                    <a:pt x="55976" y="158055"/>
                    <a:pt x="60669" y="158639"/>
                    <a:pt x="64536" y="159666"/>
                  </a:cubicBezTo>
                  <a:cubicBezTo>
                    <a:pt x="69973" y="161116"/>
                    <a:pt x="75351" y="163291"/>
                    <a:pt x="80224" y="166071"/>
                  </a:cubicBezTo>
                  <a:cubicBezTo>
                    <a:pt x="83709" y="168044"/>
                    <a:pt x="87273" y="171045"/>
                    <a:pt x="89086" y="174489"/>
                  </a:cubicBezTo>
                  <a:cubicBezTo>
                    <a:pt x="91462" y="178960"/>
                    <a:pt x="93396" y="183391"/>
                    <a:pt x="99135" y="181357"/>
                  </a:cubicBezTo>
                  <a:cubicBezTo>
                    <a:pt x="102559" y="180148"/>
                    <a:pt x="105399" y="177168"/>
                    <a:pt x="108299" y="174710"/>
                  </a:cubicBezTo>
                  <a:cubicBezTo>
                    <a:pt x="111682" y="171871"/>
                    <a:pt x="114462" y="168105"/>
                    <a:pt x="118188" y="165889"/>
                  </a:cubicBezTo>
                  <a:cubicBezTo>
                    <a:pt x="122719" y="163191"/>
                    <a:pt x="127814" y="161096"/>
                    <a:pt x="132930" y="159847"/>
                  </a:cubicBezTo>
                  <a:cubicBezTo>
                    <a:pt x="137119" y="158820"/>
                    <a:pt x="141711" y="159606"/>
                    <a:pt x="146081" y="159203"/>
                  </a:cubicBezTo>
                  <a:cubicBezTo>
                    <a:pt x="149847" y="158861"/>
                    <a:pt x="154781" y="159163"/>
                    <a:pt x="156976" y="156968"/>
                  </a:cubicBezTo>
                  <a:cubicBezTo>
                    <a:pt x="159172" y="154772"/>
                    <a:pt x="158809" y="149838"/>
                    <a:pt x="159151" y="146052"/>
                  </a:cubicBezTo>
                  <a:cubicBezTo>
                    <a:pt x="159554" y="141682"/>
                    <a:pt x="158789" y="137070"/>
                    <a:pt x="159836" y="132901"/>
                  </a:cubicBezTo>
                  <a:cubicBezTo>
                    <a:pt x="161105" y="127785"/>
                    <a:pt x="163179" y="122690"/>
                    <a:pt x="165878" y="118159"/>
                  </a:cubicBezTo>
                  <a:cubicBezTo>
                    <a:pt x="168093" y="114433"/>
                    <a:pt x="171859" y="111674"/>
                    <a:pt x="174719" y="108290"/>
                  </a:cubicBezTo>
                  <a:cubicBezTo>
                    <a:pt x="177156" y="105390"/>
                    <a:pt x="180117" y="102530"/>
                    <a:pt x="181325" y="99106"/>
                  </a:cubicBezTo>
                  <a:cubicBezTo>
                    <a:pt x="183359" y="93306"/>
                    <a:pt x="178908" y="91373"/>
                    <a:pt x="174377" y="89097"/>
                  </a:cubicBezTo>
                  <a:cubicBezTo>
                    <a:pt x="171155" y="87486"/>
                    <a:pt x="168114" y="84324"/>
                    <a:pt x="166382" y="81102"/>
                  </a:cubicBezTo>
                  <a:cubicBezTo>
                    <a:pt x="163381" y="75563"/>
                    <a:pt x="160964" y="69602"/>
                    <a:pt x="159232" y="63540"/>
                  </a:cubicBezTo>
                  <a:cubicBezTo>
                    <a:pt x="158225" y="60036"/>
                    <a:pt x="159252" y="56008"/>
                    <a:pt x="159010" y="52242"/>
                  </a:cubicBezTo>
                  <a:cubicBezTo>
                    <a:pt x="158769" y="48455"/>
                    <a:pt x="159010" y="44246"/>
                    <a:pt x="157440" y="41004"/>
                  </a:cubicBezTo>
                  <a:cubicBezTo>
                    <a:pt x="154902" y="35727"/>
                    <a:pt x="150491" y="36795"/>
                    <a:pt x="145477" y="38567"/>
                  </a:cubicBezTo>
                  <a:cubicBezTo>
                    <a:pt x="141872" y="39836"/>
                    <a:pt x="137199" y="39272"/>
                    <a:pt x="133332" y="38225"/>
                  </a:cubicBezTo>
                  <a:cubicBezTo>
                    <a:pt x="127895" y="36774"/>
                    <a:pt x="122518" y="34599"/>
                    <a:pt x="117644" y="31840"/>
                  </a:cubicBezTo>
                  <a:cubicBezTo>
                    <a:pt x="114160" y="29867"/>
                    <a:pt x="110595" y="26866"/>
                    <a:pt x="108762" y="23422"/>
                  </a:cubicBezTo>
                  <a:cubicBezTo>
                    <a:pt x="106386" y="18951"/>
                    <a:pt x="104613" y="16131"/>
                    <a:pt x="98632" y="16071"/>
                  </a:cubicBezTo>
                  <a:cubicBezTo>
                    <a:pt x="92228" y="16011"/>
                    <a:pt x="91180" y="19797"/>
                    <a:pt x="88945" y="24006"/>
                  </a:cubicBezTo>
                  <a:cubicBezTo>
                    <a:pt x="87374" y="26966"/>
                    <a:pt x="84413" y="30692"/>
                    <a:pt x="81574" y="31196"/>
                  </a:cubicBezTo>
                  <a:cubicBezTo>
                    <a:pt x="70175" y="33169"/>
                    <a:pt x="60488" y="46965"/>
                    <a:pt x="47840" y="36754"/>
                  </a:cubicBezTo>
                  <a:close/>
                </a:path>
              </a:pathLst>
            </a:custGeom>
            <a:solidFill>
              <a:schemeClr val="bg1"/>
            </a:solidFill>
            <a:ln w="19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0" name="Graphic 1033">
              <a:extLst>
                <a:ext uri="{FF2B5EF4-FFF2-40B4-BE49-F238E27FC236}">
                  <a16:creationId xmlns:a16="http://schemas.microsoft.com/office/drawing/2014/main" id="{487FAF52-21F1-4C07-B4D2-B3633AE8FE51}"/>
                </a:ext>
              </a:extLst>
            </p:cNvPr>
            <p:cNvSpPr/>
            <p:nvPr/>
          </p:nvSpPr>
          <p:spPr>
            <a:xfrm>
              <a:off x="5990494" y="1332843"/>
              <a:ext cx="157799" cy="157704"/>
            </a:xfrm>
            <a:custGeom>
              <a:avLst/>
              <a:gdLst>
                <a:gd name="connsiteX0" fmla="*/ 120556 w 157799"/>
                <a:gd name="connsiteY0" fmla="*/ 143464 h 157704"/>
                <a:gd name="connsiteX1" fmla="*/ 115783 w 157799"/>
                <a:gd name="connsiteY1" fmla="*/ 141692 h 157704"/>
                <a:gd name="connsiteX2" fmla="*/ 97597 w 157799"/>
                <a:gd name="connsiteY2" fmla="*/ 148761 h 157704"/>
                <a:gd name="connsiteX3" fmla="*/ 76813 w 157799"/>
                <a:gd name="connsiteY3" fmla="*/ 157562 h 157704"/>
                <a:gd name="connsiteX4" fmla="*/ 60037 w 157799"/>
                <a:gd name="connsiteY4" fmla="*/ 148842 h 157704"/>
                <a:gd name="connsiteX5" fmla="*/ 41972 w 157799"/>
                <a:gd name="connsiteY5" fmla="*/ 141853 h 157704"/>
                <a:gd name="connsiteX6" fmla="*/ 22638 w 157799"/>
                <a:gd name="connsiteY6" fmla="*/ 134019 h 157704"/>
                <a:gd name="connsiteX7" fmla="*/ 15891 w 157799"/>
                <a:gd name="connsiteY7" fmla="*/ 116195 h 157704"/>
                <a:gd name="connsiteX8" fmla="*/ 8379 w 157799"/>
                <a:gd name="connsiteY8" fmla="*/ 97506 h 157704"/>
                <a:gd name="connsiteX9" fmla="*/ 202 w 157799"/>
                <a:gd name="connsiteY9" fmla="*/ 84375 h 157704"/>
                <a:gd name="connsiteX10" fmla="*/ 504 w 157799"/>
                <a:gd name="connsiteY10" fmla="*/ 72372 h 157704"/>
                <a:gd name="connsiteX11" fmla="*/ 7130 w 157799"/>
                <a:gd name="connsiteY11" fmla="*/ 61577 h 157704"/>
                <a:gd name="connsiteX12" fmla="*/ 15690 w 157799"/>
                <a:gd name="connsiteY12" fmla="*/ 40491 h 157704"/>
                <a:gd name="connsiteX13" fmla="*/ 18126 w 157799"/>
                <a:gd name="connsiteY13" fmla="*/ 28870 h 157704"/>
                <a:gd name="connsiteX14" fmla="*/ 28720 w 157799"/>
                <a:gd name="connsiteY14" fmla="*/ 18297 h 157704"/>
                <a:gd name="connsiteX15" fmla="*/ 40361 w 157799"/>
                <a:gd name="connsiteY15" fmla="*/ 16041 h 157704"/>
                <a:gd name="connsiteX16" fmla="*/ 61326 w 157799"/>
                <a:gd name="connsiteY16" fmla="*/ 7240 h 157704"/>
                <a:gd name="connsiteX17" fmla="*/ 71235 w 157799"/>
                <a:gd name="connsiteY17" fmla="*/ 816 h 157704"/>
                <a:gd name="connsiteX18" fmla="*/ 86218 w 157799"/>
                <a:gd name="connsiteY18" fmla="*/ 816 h 157704"/>
                <a:gd name="connsiteX19" fmla="*/ 96187 w 157799"/>
                <a:gd name="connsiteY19" fmla="*/ 7160 h 157704"/>
                <a:gd name="connsiteX20" fmla="*/ 117112 w 157799"/>
                <a:gd name="connsiteY20" fmla="*/ 16102 h 157704"/>
                <a:gd name="connsiteX21" fmla="*/ 128773 w 157799"/>
                <a:gd name="connsiteY21" fmla="*/ 18236 h 157704"/>
                <a:gd name="connsiteX22" fmla="*/ 139367 w 157799"/>
                <a:gd name="connsiteY22" fmla="*/ 28810 h 157704"/>
                <a:gd name="connsiteX23" fmla="*/ 141904 w 157799"/>
                <a:gd name="connsiteY23" fmla="*/ 40410 h 157704"/>
                <a:gd name="connsiteX24" fmla="*/ 150363 w 157799"/>
                <a:gd name="connsiteY24" fmla="*/ 61496 h 157704"/>
                <a:gd name="connsiteX25" fmla="*/ 156989 w 157799"/>
                <a:gd name="connsiteY25" fmla="*/ 71264 h 157704"/>
                <a:gd name="connsiteX26" fmla="*/ 157009 w 157799"/>
                <a:gd name="connsiteY26" fmla="*/ 87255 h 157704"/>
                <a:gd name="connsiteX27" fmla="*/ 150927 w 157799"/>
                <a:gd name="connsiteY27" fmla="*/ 96378 h 157704"/>
                <a:gd name="connsiteX28" fmla="*/ 142327 w 157799"/>
                <a:gd name="connsiteY28" fmla="*/ 118008 h 157704"/>
                <a:gd name="connsiteX29" fmla="*/ 143153 w 157799"/>
                <a:gd name="connsiteY29" fmla="*/ 121895 h 157704"/>
                <a:gd name="connsiteX30" fmla="*/ 120556 w 157799"/>
                <a:gd name="connsiteY30" fmla="*/ 143464 h 157704"/>
                <a:gd name="connsiteX31" fmla="*/ 142529 w 157799"/>
                <a:gd name="connsiteY31" fmla="*/ 78232 h 157704"/>
                <a:gd name="connsiteX32" fmla="*/ 136749 w 157799"/>
                <a:gd name="connsiteY32" fmla="*/ 73298 h 157704"/>
                <a:gd name="connsiteX33" fmla="*/ 123396 w 157799"/>
                <a:gd name="connsiteY33" fmla="*/ 43089 h 157704"/>
                <a:gd name="connsiteX34" fmla="*/ 114857 w 157799"/>
                <a:gd name="connsiteY34" fmla="*/ 34449 h 157704"/>
                <a:gd name="connsiteX35" fmla="*/ 84627 w 157799"/>
                <a:gd name="connsiteY35" fmla="*/ 21177 h 157704"/>
                <a:gd name="connsiteX36" fmla="*/ 73107 w 157799"/>
                <a:gd name="connsiteY36" fmla="*/ 20855 h 157704"/>
                <a:gd name="connsiteX37" fmla="*/ 42173 w 157799"/>
                <a:gd name="connsiteY37" fmla="*/ 34106 h 157704"/>
                <a:gd name="connsiteX38" fmla="*/ 33714 w 157799"/>
                <a:gd name="connsiteY38" fmla="*/ 41860 h 157704"/>
                <a:gd name="connsiteX39" fmla="*/ 20221 w 157799"/>
                <a:gd name="connsiteY39" fmla="*/ 73499 h 157704"/>
                <a:gd name="connsiteX40" fmla="*/ 20382 w 157799"/>
                <a:gd name="connsiteY40" fmla="*/ 84697 h 157704"/>
                <a:gd name="connsiteX41" fmla="*/ 33594 w 157799"/>
                <a:gd name="connsiteY41" fmla="*/ 116417 h 157704"/>
                <a:gd name="connsiteX42" fmla="*/ 41428 w 157799"/>
                <a:gd name="connsiteY42" fmla="*/ 124312 h 157704"/>
                <a:gd name="connsiteX43" fmla="*/ 73168 w 157799"/>
                <a:gd name="connsiteY43" fmla="*/ 137443 h 157704"/>
                <a:gd name="connsiteX44" fmla="*/ 84366 w 157799"/>
                <a:gd name="connsiteY44" fmla="*/ 137725 h 157704"/>
                <a:gd name="connsiteX45" fmla="*/ 115924 w 157799"/>
                <a:gd name="connsiteY45" fmla="*/ 124271 h 157704"/>
                <a:gd name="connsiteX46" fmla="*/ 124423 w 157799"/>
                <a:gd name="connsiteY46" fmla="*/ 117645 h 157704"/>
                <a:gd name="connsiteX47" fmla="*/ 138702 w 157799"/>
                <a:gd name="connsiteY47" fmla="*/ 83831 h 157704"/>
                <a:gd name="connsiteX48" fmla="*/ 142529 w 157799"/>
                <a:gd name="connsiteY48" fmla="*/ 78232 h 15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57799" h="157704">
                  <a:moveTo>
                    <a:pt x="120556" y="143464"/>
                  </a:moveTo>
                  <a:cubicBezTo>
                    <a:pt x="119509" y="143062"/>
                    <a:pt x="117676" y="142316"/>
                    <a:pt x="115783" y="141692"/>
                  </a:cubicBezTo>
                  <a:cubicBezTo>
                    <a:pt x="107727" y="138993"/>
                    <a:pt x="100235" y="141309"/>
                    <a:pt x="97597" y="148761"/>
                  </a:cubicBezTo>
                  <a:cubicBezTo>
                    <a:pt x="93469" y="160422"/>
                    <a:pt x="84668" y="157038"/>
                    <a:pt x="76813" y="157562"/>
                  </a:cubicBezTo>
                  <a:cubicBezTo>
                    <a:pt x="69543" y="158045"/>
                    <a:pt x="63400" y="157784"/>
                    <a:pt x="60037" y="148842"/>
                  </a:cubicBezTo>
                  <a:cubicBezTo>
                    <a:pt x="57217" y="141370"/>
                    <a:pt x="49584" y="138168"/>
                    <a:pt x="41972" y="141853"/>
                  </a:cubicBezTo>
                  <a:cubicBezTo>
                    <a:pt x="31962" y="146687"/>
                    <a:pt x="27934" y="139114"/>
                    <a:pt x="22638" y="134019"/>
                  </a:cubicBezTo>
                  <a:cubicBezTo>
                    <a:pt x="17683" y="129266"/>
                    <a:pt x="11662" y="125198"/>
                    <a:pt x="15891" y="116195"/>
                  </a:cubicBezTo>
                  <a:cubicBezTo>
                    <a:pt x="19677" y="108160"/>
                    <a:pt x="16133" y="100970"/>
                    <a:pt x="8379" y="97506"/>
                  </a:cubicBezTo>
                  <a:cubicBezTo>
                    <a:pt x="2075" y="94686"/>
                    <a:pt x="-281" y="90900"/>
                    <a:pt x="202" y="84375"/>
                  </a:cubicBezTo>
                  <a:cubicBezTo>
                    <a:pt x="504" y="80367"/>
                    <a:pt x="-603" y="76057"/>
                    <a:pt x="504" y="72372"/>
                  </a:cubicBezTo>
                  <a:cubicBezTo>
                    <a:pt x="1693" y="68404"/>
                    <a:pt x="3888" y="63611"/>
                    <a:pt x="7130" y="61577"/>
                  </a:cubicBezTo>
                  <a:cubicBezTo>
                    <a:pt x="15790" y="56139"/>
                    <a:pt x="18126" y="50601"/>
                    <a:pt x="15690" y="40491"/>
                  </a:cubicBezTo>
                  <a:cubicBezTo>
                    <a:pt x="14844" y="36946"/>
                    <a:pt x="16133" y="32092"/>
                    <a:pt x="18126" y="28870"/>
                  </a:cubicBezTo>
                  <a:cubicBezTo>
                    <a:pt x="20724" y="24701"/>
                    <a:pt x="24551" y="20855"/>
                    <a:pt x="28720" y="18297"/>
                  </a:cubicBezTo>
                  <a:cubicBezTo>
                    <a:pt x="31922" y="16323"/>
                    <a:pt x="36796" y="15175"/>
                    <a:pt x="40361" y="16041"/>
                  </a:cubicBezTo>
                  <a:cubicBezTo>
                    <a:pt x="50148" y="18438"/>
                    <a:pt x="55949" y="16001"/>
                    <a:pt x="61326" y="7240"/>
                  </a:cubicBezTo>
                  <a:cubicBezTo>
                    <a:pt x="63219" y="4159"/>
                    <a:pt x="67569" y="1662"/>
                    <a:pt x="71235" y="816"/>
                  </a:cubicBezTo>
                  <a:cubicBezTo>
                    <a:pt x="76028" y="-272"/>
                    <a:pt x="81425" y="-272"/>
                    <a:pt x="86218" y="816"/>
                  </a:cubicBezTo>
                  <a:cubicBezTo>
                    <a:pt x="89904" y="1641"/>
                    <a:pt x="94274" y="4078"/>
                    <a:pt x="96187" y="7160"/>
                  </a:cubicBezTo>
                  <a:cubicBezTo>
                    <a:pt x="101625" y="15920"/>
                    <a:pt x="107526" y="18458"/>
                    <a:pt x="117112" y="16102"/>
                  </a:cubicBezTo>
                  <a:cubicBezTo>
                    <a:pt x="120677" y="15215"/>
                    <a:pt x="125571" y="16283"/>
                    <a:pt x="128773" y="18236"/>
                  </a:cubicBezTo>
                  <a:cubicBezTo>
                    <a:pt x="132942" y="20794"/>
                    <a:pt x="136749" y="24661"/>
                    <a:pt x="139367" y="28810"/>
                  </a:cubicBezTo>
                  <a:cubicBezTo>
                    <a:pt x="141381" y="32012"/>
                    <a:pt x="142750" y="36886"/>
                    <a:pt x="141904" y="40410"/>
                  </a:cubicBezTo>
                  <a:cubicBezTo>
                    <a:pt x="139508" y="50520"/>
                    <a:pt x="141783" y="56260"/>
                    <a:pt x="150363" y="61496"/>
                  </a:cubicBezTo>
                  <a:cubicBezTo>
                    <a:pt x="153485" y="63389"/>
                    <a:pt x="156203" y="67639"/>
                    <a:pt x="156989" y="71264"/>
                  </a:cubicBezTo>
                  <a:cubicBezTo>
                    <a:pt x="158117" y="76379"/>
                    <a:pt x="158016" y="82079"/>
                    <a:pt x="157009" y="87255"/>
                  </a:cubicBezTo>
                  <a:cubicBezTo>
                    <a:pt x="156344" y="90618"/>
                    <a:pt x="153807" y="94626"/>
                    <a:pt x="150927" y="96378"/>
                  </a:cubicBezTo>
                  <a:cubicBezTo>
                    <a:pt x="141481" y="102118"/>
                    <a:pt x="139065" y="107193"/>
                    <a:pt x="142327" y="118008"/>
                  </a:cubicBezTo>
                  <a:cubicBezTo>
                    <a:pt x="142710" y="119277"/>
                    <a:pt x="143133" y="120586"/>
                    <a:pt x="143153" y="121895"/>
                  </a:cubicBezTo>
                  <a:cubicBezTo>
                    <a:pt x="143254" y="127796"/>
                    <a:pt x="127343" y="143545"/>
                    <a:pt x="120556" y="143464"/>
                  </a:cubicBezTo>
                  <a:close/>
                  <a:moveTo>
                    <a:pt x="142529" y="78232"/>
                  </a:moveTo>
                  <a:cubicBezTo>
                    <a:pt x="140354" y="76359"/>
                    <a:pt x="138742" y="74547"/>
                    <a:pt x="136749" y="73298"/>
                  </a:cubicBezTo>
                  <a:cubicBezTo>
                    <a:pt x="129982" y="69109"/>
                    <a:pt x="121704" y="50641"/>
                    <a:pt x="123396" y="43089"/>
                  </a:cubicBezTo>
                  <a:cubicBezTo>
                    <a:pt x="125289" y="34610"/>
                    <a:pt x="123275" y="32556"/>
                    <a:pt x="114857" y="34449"/>
                  </a:cubicBezTo>
                  <a:cubicBezTo>
                    <a:pt x="107284" y="36140"/>
                    <a:pt x="88635" y="27944"/>
                    <a:pt x="84627" y="21177"/>
                  </a:cubicBezTo>
                  <a:cubicBezTo>
                    <a:pt x="80942" y="14913"/>
                    <a:pt x="76733" y="14793"/>
                    <a:pt x="73107" y="20855"/>
                  </a:cubicBezTo>
                  <a:cubicBezTo>
                    <a:pt x="68596" y="28367"/>
                    <a:pt x="50571" y="36342"/>
                    <a:pt x="42173" y="34106"/>
                  </a:cubicBezTo>
                  <a:cubicBezTo>
                    <a:pt x="34862" y="32173"/>
                    <a:pt x="32083" y="34408"/>
                    <a:pt x="33714" y="41860"/>
                  </a:cubicBezTo>
                  <a:cubicBezTo>
                    <a:pt x="35769" y="51245"/>
                    <a:pt x="28478" y="68344"/>
                    <a:pt x="20221" y="73499"/>
                  </a:cubicBezTo>
                  <a:cubicBezTo>
                    <a:pt x="14058" y="77346"/>
                    <a:pt x="14219" y="80971"/>
                    <a:pt x="20382" y="84697"/>
                  </a:cubicBezTo>
                  <a:cubicBezTo>
                    <a:pt x="28639" y="89651"/>
                    <a:pt x="35809" y="106730"/>
                    <a:pt x="33594" y="116417"/>
                  </a:cubicBezTo>
                  <a:cubicBezTo>
                    <a:pt x="31982" y="123425"/>
                    <a:pt x="34379" y="125903"/>
                    <a:pt x="41428" y="124312"/>
                  </a:cubicBezTo>
                  <a:cubicBezTo>
                    <a:pt x="51196" y="122116"/>
                    <a:pt x="68274" y="129206"/>
                    <a:pt x="73168" y="137443"/>
                  </a:cubicBezTo>
                  <a:cubicBezTo>
                    <a:pt x="76853" y="143625"/>
                    <a:pt x="80499" y="143867"/>
                    <a:pt x="84366" y="137725"/>
                  </a:cubicBezTo>
                  <a:cubicBezTo>
                    <a:pt x="89602" y="129427"/>
                    <a:pt x="106741" y="121734"/>
                    <a:pt x="115924" y="124271"/>
                  </a:cubicBezTo>
                  <a:cubicBezTo>
                    <a:pt x="122429" y="126064"/>
                    <a:pt x="125168" y="123164"/>
                    <a:pt x="124423" y="117645"/>
                  </a:cubicBezTo>
                  <a:cubicBezTo>
                    <a:pt x="122470" y="103326"/>
                    <a:pt x="126236" y="91907"/>
                    <a:pt x="138702" y="83831"/>
                  </a:cubicBezTo>
                  <a:cubicBezTo>
                    <a:pt x="140072" y="82905"/>
                    <a:pt x="140756" y="80871"/>
                    <a:pt x="142529" y="78232"/>
                  </a:cubicBezTo>
                  <a:close/>
                </a:path>
              </a:pathLst>
            </a:custGeom>
            <a:solidFill>
              <a:schemeClr val="bg1"/>
            </a:solidFill>
            <a:ln w="19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1" name="Graphic 1033">
              <a:extLst>
                <a:ext uri="{FF2B5EF4-FFF2-40B4-BE49-F238E27FC236}">
                  <a16:creationId xmlns:a16="http://schemas.microsoft.com/office/drawing/2014/main" id="{71F92DD1-91DE-4349-8060-7C6331E5E483}"/>
                </a:ext>
              </a:extLst>
            </p:cNvPr>
            <p:cNvSpPr/>
            <p:nvPr/>
          </p:nvSpPr>
          <p:spPr>
            <a:xfrm>
              <a:off x="6332595" y="1413956"/>
              <a:ext cx="157710" cy="157351"/>
            </a:xfrm>
            <a:custGeom>
              <a:avLst/>
              <a:gdLst>
                <a:gd name="connsiteX0" fmla="*/ 36161 w 157710"/>
                <a:gd name="connsiteY0" fmla="*/ 16131 h 157351"/>
                <a:gd name="connsiteX1" fmla="*/ 54669 w 157710"/>
                <a:gd name="connsiteY1" fmla="*/ 14218 h 157351"/>
                <a:gd name="connsiteX2" fmla="*/ 59946 w 157710"/>
                <a:gd name="connsiteY2" fmla="*/ 10210 h 157351"/>
                <a:gd name="connsiteX3" fmla="*/ 67579 w 157710"/>
                <a:gd name="connsiteY3" fmla="*/ 725 h 157351"/>
                <a:gd name="connsiteX4" fmla="*/ 91545 w 157710"/>
                <a:gd name="connsiteY4" fmla="*/ 926 h 157351"/>
                <a:gd name="connsiteX5" fmla="*/ 97023 w 157710"/>
                <a:gd name="connsiteY5" fmla="*/ 7451 h 157351"/>
                <a:gd name="connsiteX6" fmla="*/ 116558 w 157710"/>
                <a:gd name="connsiteY6" fmla="*/ 16031 h 157351"/>
                <a:gd name="connsiteX7" fmla="*/ 129810 w 157710"/>
                <a:gd name="connsiteY7" fmla="*/ 18447 h 157351"/>
                <a:gd name="connsiteX8" fmla="*/ 138953 w 157710"/>
                <a:gd name="connsiteY8" fmla="*/ 27571 h 157351"/>
                <a:gd name="connsiteX9" fmla="*/ 141672 w 157710"/>
                <a:gd name="connsiteY9" fmla="*/ 40782 h 157351"/>
                <a:gd name="connsiteX10" fmla="*/ 149929 w 157710"/>
                <a:gd name="connsiteY10" fmla="*/ 60297 h 157351"/>
                <a:gd name="connsiteX11" fmla="*/ 157643 w 157710"/>
                <a:gd name="connsiteY11" fmla="*/ 72703 h 157351"/>
                <a:gd name="connsiteX12" fmla="*/ 157643 w 157710"/>
                <a:gd name="connsiteY12" fmla="*/ 83780 h 157351"/>
                <a:gd name="connsiteX13" fmla="*/ 149527 w 157710"/>
                <a:gd name="connsiteY13" fmla="*/ 96952 h 157351"/>
                <a:gd name="connsiteX14" fmla="*/ 141914 w 157710"/>
                <a:gd name="connsiteY14" fmla="*/ 115621 h 157351"/>
                <a:gd name="connsiteX15" fmla="*/ 138893 w 157710"/>
                <a:gd name="connsiteY15" fmla="*/ 129940 h 157351"/>
                <a:gd name="connsiteX16" fmla="*/ 129488 w 157710"/>
                <a:gd name="connsiteY16" fmla="*/ 138922 h 157351"/>
                <a:gd name="connsiteX17" fmla="*/ 117021 w 157710"/>
                <a:gd name="connsiteY17" fmla="*/ 141259 h 157351"/>
                <a:gd name="connsiteX18" fmla="*/ 97385 w 157710"/>
                <a:gd name="connsiteY18" fmla="*/ 149133 h 157351"/>
                <a:gd name="connsiteX19" fmla="*/ 84133 w 157710"/>
                <a:gd name="connsiteY19" fmla="*/ 156947 h 157351"/>
                <a:gd name="connsiteX20" fmla="*/ 61597 w 157710"/>
                <a:gd name="connsiteY20" fmla="*/ 150986 h 157351"/>
                <a:gd name="connsiteX21" fmla="*/ 40269 w 157710"/>
                <a:gd name="connsiteY21" fmla="*/ 141742 h 157351"/>
                <a:gd name="connsiteX22" fmla="*/ 29414 w 157710"/>
                <a:gd name="connsiteY22" fmla="*/ 139668 h 157351"/>
                <a:gd name="connsiteX23" fmla="*/ 18136 w 157710"/>
                <a:gd name="connsiteY23" fmla="*/ 128349 h 157351"/>
                <a:gd name="connsiteX24" fmla="*/ 16203 w 157710"/>
                <a:gd name="connsiteY24" fmla="*/ 116668 h 157351"/>
                <a:gd name="connsiteX25" fmla="*/ 7945 w 157710"/>
                <a:gd name="connsiteY25" fmla="*/ 96226 h 157351"/>
                <a:gd name="connsiteX26" fmla="*/ 876 w 157710"/>
                <a:gd name="connsiteY26" fmla="*/ 85754 h 157351"/>
                <a:gd name="connsiteX27" fmla="*/ 876 w 157710"/>
                <a:gd name="connsiteY27" fmla="*/ 70790 h 157351"/>
                <a:gd name="connsiteX28" fmla="*/ 7462 w 157710"/>
                <a:gd name="connsiteY28" fmla="*/ 60982 h 157351"/>
                <a:gd name="connsiteX29" fmla="*/ 15759 w 157710"/>
                <a:gd name="connsiteY29" fmla="*/ 39977 h 157351"/>
                <a:gd name="connsiteX30" fmla="*/ 14813 w 157710"/>
                <a:gd name="connsiteY30" fmla="*/ 35244 h 157351"/>
                <a:gd name="connsiteX31" fmla="*/ 33643 w 157710"/>
                <a:gd name="connsiteY31" fmla="*/ 12184 h 157351"/>
                <a:gd name="connsiteX32" fmla="*/ 36161 w 157710"/>
                <a:gd name="connsiteY32" fmla="*/ 16131 h 157351"/>
                <a:gd name="connsiteX33" fmla="*/ 121230 w 157710"/>
                <a:gd name="connsiteY33" fmla="*/ 126839 h 157351"/>
                <a:gd name="connsiteX34" fmla="*/ 123708 w 157710"/>
                <a:gd name="connsiteY34" fmla="*/ 115138 h 157351"/>
                <a:gd name="connsiteX35" fmla="*/ 137342 w 157710"/>
                <a:gd name="connsiteY35" fmla="*/ 84223 h 157351"/>
                <a:gd name="connsiteX36" fmla="*/ 137825 w 157710"/>
                <a:gd name="connsiteY36" fmla="*/ 73046 h 157351"/>
                <a:gd name="connsiteX37" fmla="*/ 124131 w 157710"/>
                <a:gd name="connsiteY37" fmla="*/ 41507 h 157351"/>
                <a:gd name="connsiteX38" fmla="*/ 115893 w 157710"/>
                <a:gd name="connsiteY38" fmla="*/ 33532 h 157351"/>
                <a:gd name="connsiteX39" fmla="*/ 84838 w 157710"/>
                <a:gd name="connsiteY39" fmla="*/ 20522 h 157351"/>
                <a:gd name="connsiteX40" fmla="*/ 73318 w 157710"/>
                <a:gd name="connsiteY40" fmla="*/ 20461 h 157351"/>
                <a:gd name="connsiteX41" fmla="*/ 42303 w 157710"/>
                <a:gd name="connsiteY41" fmla="*/ 33552 h 157351"/>
                <a:gd name="connsiteX42" fmla="*/ 34006 w 157710"/>
                <a:gd name="connsiteY42" fmla="*/ 41467 h 157351"/>
                <a:gd name="connsiteX43" fmla="*/ 20331 w 157710"/>
                <a:gd name="connsiteY43" fmla="*/ 73006 h 157351"/>
                <a:gd name="connsiteX44" fmla="*/ 19888 w 157710"/>
                <a:gd name="connsiteY44" fmla="*/ 83740 h 157351"/>
                <a:gd name="connsiteX45" fmla="*/ 33805 w 157710"/>
                <a:gd name="connsiteY45" fmla="*/ 116004 h 157351"/>
                <a:gd name="connsiteX46" fmla="*/ 41800 w 157710"/>
                <a:gd name="connsiteY46" fmla="*/ 123737 h 157351"/>
                <a:gd name="connsiteX47" fmla="*/ 73479 w 157710"/>
                <a:gd name="connsiteY47" fmla="*/ 137029 h 157351"/>
                <a:gd name="connsiteX48" fmla="*/ 84818 w 157710"/>
                <a:gd name="connsiteY48" fmla="*/ 137170 h 157351"/>
                <a:gd name="connsiteX49" fmla="*/ 94807 w 157710"/>
                <a:gd name="connsiteY49" fmla="*/ 128832 h 157351"/>
                <a:gd name="connsiteX50" fmla="*/ 121230 w 157710"/>
                <a:gd name="connsiteY50" fmla="*/ 126839 h 157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57710" h="157351">
                  <a:moveTo>
                    <a:pt x="36161" y="16131"/>
                  </a:moveTo>
                  <a:cubicBezTo>
                    <a:pt x="42344" y="15547"/>
                    <a:pt x="48567" y="15245"/>
                    <a:pt x="54669" y="14218"/>
                  </a:cubicBezTo>
                  <a:cubicBezTo>
                    <a:pt x="56623" y="13896"/>
                    <a:pt x="58516" y="11882"/>
                    <a:pt x="59946" y="10210"/>
                  </a:cubicBezTo>
                  <a:cubicBezTo>
                    <a:pt x="62644" y="7048"/>
                    <a:pt x="64618" y="1208"/>
                    <a:pt x="67579" y="725"/>
                  </a:cubicBezTo>
                  <a:cubicBezTo>
                    <a:pt x="75373" y="-524"/>
                    <a:pt x="83590" y="40"/>
                    <a:pt x="91545" y="926"/>
                  </a:cubicBezTo>
                  <a:cubicBezTo>
                    <a:pt x="93619" y="1148"/>
                    <a:pt x="95673" y="4934"/>
                    <a:pt x="97023" y="7451"/>
                  </a:cubicBezTo>
                  <a:cubicBezTo>
                    <a:pt x="101091" y="15084"/>
                    <a:pt x="108462" y="17743"/>
                    <a:pt x="116558" y="16031"/>
                  </a:cubicBezTo>
                  <a:cubicBezTo>
                    <a:pt x="120687" y="15165"/>
                    <a:pt x="125923" y="16474"/>
                    <a:pt x="129810" y="18447"/>
                  </a:cubicBezTo>
                  <a:cubicBezTo>
                    <a:pt x="133516" y="20320"/>
                    <a:pt x="137020" y="23885"/>
                    <a:pt x="138953" y="27571"/>
                  </a:cubicBezTo>
                  <a:cubicBezTo>
                    <a:pt x="140987" y="31458"/>
                    <a:pt x="142538" y="36694"/>
                    <a:pt x="141672" y="40782"/>
                  </a:cubicBezTo>
                  <a:cubicBezTo>
                    <a:pt x="139940" y="49100"/>
                    <a:pt x="142155" y="57075"/>
                    <a:pt x="149929" y="60297"/>
                  </a:cubicBezTo>
                  <a:cubicBezTo>
                    <a:pt x="155870" y="62755"/>
                    <a:pt x="158106" y="66581"/>
                    <a:pt x="157643" y="72703"/>
                  </a:cubicBezTo>
                  <a:cubicBezTo>
                    <a:pt x="157361" y="76369"/>
                    <a:pt x="157361" y="80095"/>
                    <a:pt x="157643" y="83780"/>
                  </a:cubicBezTo>
                  <a:cubicBezTo>
                    <a:pt x="158146" y="90265"/>
                    <a:pt x="155870" y="94132"/>
                    <a:pt x="149527" y="96952"/>
                  </a:cubicBezTo>
                  <a:cubicBezTo>
                    <a:pt x="141732" y="100395"/>
                    <a:pt x="138409" y="107424"/>
                    <a:pt x="141914" y="115621"/>
                  </a:cubicBezTo>
                  <a:cubicBezTo>
                    <a:pt x="144471" y="121623"/>
                    <a:pt x="143324" y="125832"/>
                    <a:pt x="138893" y="129940"/>
                  </a:cubicBezTo>
                  <a:cubicBezTo>
                    <a:pt x="135691" y="132901"/>
                    <a:pt x="133173" y="136969"/>
                    <a:pt x="129488" y="138922"/>
                  </a:cubicBezTo>
                  <a:cubicBezTo>
                    <a:pt x="125883" y="140856"/>
                    <a:pt x="120868" y="142125"/>
                    <a:pt x="117021" y="141259"/>
                  </a:cubicBezTo>
                  <a:cubicBezTo>
                    <a:pt x="108563" y="139365"/>
                    <a:pt x="100386" y="141500"/>
                    <a:pt x="97385" y="149133"/>
                  </a:cubicBezTo>
                  <a:cubicBezTo>
                    <a:pt x="94807" y="155679"/>
                    <a:pt x="90457" y="157974"/>
                    <a:pt x="84133" y="156947"/>
                  </a:cubicBezTo>
                  <a:cubicBezTo>
                    <a:pt x="76460" y="155699"/>
                    <a:pt x="66974" y="161257"/>
                    <a:pt x="61597" y="150986"/>
                  </a:cubicBezTo>
                  <a:cubicBezTo>
                    <a:pt x="56321" y="140936"/>
                    <a:pt x="50903" y="139084"/>
                    <a:pt x="40269" y="141742"/>
                  </a:cubicBezTo>
                  <a:cubicBezTo>
                    <a:pt x="36946" y="142568"/>
                    <a:pt x="32294" y="141581"/>
                    <a:pt x="29414" y="139668"/>
                  </a:cubicBezTo>
                  <a:cubicBezTo>
                    <a:pt x="25024" y="136747"/>
                    <a:pt x="20915" y="132780"/>
                    <a:pt x="18136" y="128349"/>
                  </a:cubicBezTo>
                  <a:cubicBezTo>
                    <a:pt x="16162" y="125207"/>
                    <a:pt x="15316" y="120253"/>
                    <a:pt x="16203" y="116668"/>
                  </a:cubicBezTo>
                  <a:cubicBezTo>
                    <a:pt x="18418" y="107625"/>
                    <a:pt x="15679" y="101080"/>
                    <a:pt x="7945" y="96226"/>
                  </a:cubicBezTo>
                  <a:cubicBezTo>
                    <a:pt x="4622" y="94132"/>
                    <a:pt x="1863" y="89661"/>
                    <a:pt x="876" y="85754"/>
                  </a:cubicBezTo>
                  <a:cubicBezTo>
                    <a:pt x="-332" y="81021"/>
                    <a:pt x="-251" y="75563"/>
                    <a:pt x="876" y="70790"/>
                  </a:cubicBezTo>
                  <a:cubicBezTo>
                    <a:pt x="1742" y="67145"/>
                    <a:pt x="4340" y="62875"/>
                    <a:pt x="7462" y="60982"/>
                  </a:cubicBezTo>
                  <a:cubicBezTo>
                    <a:pt x="16162" y="55686"/>
                    <a:pt x="18921" y="49905"/>
                    <a:pt x="15759" y="39977"/>
                  </a:cubicBezTo>
                  <a:cubicBezTo>
                    <a:pt x="15256" y="38406"/>
                    <a:pt x="14168" y="36070"/>
                    <a:pt x="14813" y="35244"/>
                  </a:cubicBezTo>
                  <a:cubicBezTo>
                    <a:pt x="20915" y="27410"/>
                    <a:pt x="27320" y="19837"/>
                    <a:pt x="33643" y="12184"/>
                  </a:cubicBezTo>
                  <a:cubicBezTo>
                    <a:pt x="34469" y="13493"/>
                    <a:pt x="35315" y="14822"/>
                    <a:pt x="36161" y="16131"/>
                  </a:cubicBezTo>
                  <a:close/>
                  <a:moveTo>
                    <a:pt x="121230" y="126839"/>
                  </a:moveTo>
                  <a:cubicBezTo>
                    <a:pt x="122378" y="121824"/>
                    <a:pt x="124211" y="118299"/>
                    <a:pt x="123708" y="115138"/>
                  </a:cubicBezTo>
                  <a:cubicBezTo>
                    <a:pt x="122398" y="106679"/>
                    <a:pt x="129790" y="88573"/>
                    <a:pt x="137342" y="84223"/>
                  </a:cubicBezTo>
                  <a:cubicBezTo>
                    <a:pt x="143585" y="80618"/>
                    <a:pt x="143847" y="76953"/>
                    <a:pt x="137825" y="73046"/>
                  </a:cubicBezTo>
                  <a:cubicBezTo>
                    <a:pt x="129467" y="67628"/>
                    <a:pt x="121955" y="50711"/>
                    <a:pt x="124131" y="41507"/>
                  </a:cubicBezTo>
                  <a:cubicBezTo>
                    <a:pt x="125883" y="34096"/>
                    <a:pt x="123224" y="31699"/>
                    <a:pt x="115893" y="33532"/>
                  </a:cubicBezTo>
                  <a:cubicBezTo>
                    <a:pt x="107415" y="35647"/>
                    <a:pt x="89188" y="27853"/>
                    <a:pt x="84838" y="20522"/>
                  </a:cubicBezTo>
                  <a:cubicBezTo>
                    <a:pt x="81173" y="14339"/>
                    <a:pt x="76964" y="14319"/>
                    <a:pt x="73318" y="20461"/>
                  </a:cubicBezTo>
                  <a:cubicBezTo>
                    <a:pt x="68928" y="27853"/>
                    <a:pt x="50762" y="35707"/>
                    <a:pt x="42303" y="33552"/>
                  </a:cubicBezTo>
                  <a:cubicBezTo>
                    <a:pt x="34993" y="31699"/>
                    <a:pt x="32294" y="34035"/>
                    <a:pt x="34006" y="41467"/>
                  </a:cubicBezTo>
                  <a:cubicBezTo>
                    <a:pt x="36141" y="50711"/>
                    <a:pt x="28750" y="67789"/>
                    <a:pt x="20331" y="73006"/>
                  </a:cubicBezTo>
                  <a:cubicBezTo>
                    <a:pt x="14753" y="76470"/>
                    <a:pt x="14934" y="80236"/>
                    <a:pt x="19888" y="83740"/>
                  </a:cubicBezTo>
                  <a:cubicBezTo>
                    <a:pt x="28991" y="90185"/>
                    <a:pt x="36000" y="105853"/>
                    <a:pt x="33805" y="116004"/>
                  </a:cubicBezTo>
                  <a:cubicBezTo>
                    <a:pt x="32274" y="123052"/>
                    <a:pt x="34791" y="125389"/>
                    <a:pt x="41800" y="123737"/>
                  </a:cubicBezTo>
                  <a:cubicBezTo>
                    <a:pt x="51326" y="121482"/>
                    <a:pt x="68424" y="128772"/>
                    <a:pt x="73479" y="137029"/>
                  </a:cubicBezTo>
                  <a:cubicBezTo>
                    <a:pt x="77246" y="143192"/>
                    <a:pt x="80528" y="142950"/>
                    <a:pt x="84818" y="137170"/>
                  </a:cubicBezTo>
                  <a:cubicBezTo>
                    <a:pt x="87356" y="133747"/>
                    <a:pt x="90941" y="130303"/>
                    <a:pt x="94807" y="128832"/>
                  </a:cubicBezTo>
                  <a:cubicBezTo>
                    <a:pt x="102501" y="125832"/>
                    <a:pt x="109731" y="118118"/>
                    <a:pt x="121230" y="126839"/>
                  </a:cubicBezTo>
                  <a:close/>
                </a:path>
              </a:pathLst>
            </a:custGeom>
            <a:solidFill>
              <a:schemeClr val="bg1"/>
            </a:solidFill>
            <a:ln w="19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2" name="Graphic 1033">
              <a:extLst>
                <a:ext uri="{FF2B5EF4-FFF2-40B4-BE49-F238E27FC236}">
                  <a16:creationId xmlns:a16="http://schemas.microsoft.com/office/drawing/2014/main" id="{2973B2EF-A814-41F9-BB16-88C93E86DFA6}"/>
                </a:ext>
              </a:extLst>
            </p:cNvPr>
            <p:cNvSpPr/>
            <p:nvPr/>
          </p:nvSpPr>
          <p:spPr>
            <a:xfrm>
              <a:off x="6017279" y="1585299"/>
              <a:ext cx="14803" cy="11613"/>
            </a:xfrm>
            <a:custGeom>
              <a:avLst/>
              <a:gdLst>
                <a:gd name="connsiteX0" fmla="*/ 14803 w 14803"/>
                <a:gd name="connsiteY0" fmla="*/ 5562 h 11613"/>
                <a:gd name="connsiteX1" fmla="*/ 5942 w 14803"/>
                <a:gd name="connsiteY1" fmla="*/ 11604 h 11613"/>
                <a:gd name="connsiteX2" fmla="*/ 1 w 14803"/>
                <a:gd name="connsiteY2" fmla="*/ 5965 h 11613"/>
                <a:gd name="connsiteX3" fmla="*/ 5640 w 14803"/>
                <a:gd name="connsiteY3" fmla="*/ 24 h 11613"/>
                <a:gd name="connsiteX4" fmla="*/ 14803 w 14803"/>
                <a:gd name="connsiteY4" fmla="*/ 5562 h 11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3" h="11613">
                  <a:moveTo>
                    <a:pt x="14803" y="5562"/>
                  </a:moveTo>
                  <a:cubicBezTo>
                    <a:pt x="10554" y="8643"/>
                    <a:pt x="8097" y="11805"/>
                    <a:pt x="5942" y="11604"/>
                  </a:cubicBezTo>
                  <a:cubicBezTo>
                    <a:pt x="3666" y="11403"/>
                    <a:pt x="61" y="8039"/>
                    <a:pt x="1" y="5965"/>
                  </a:cubicBezTo>
                  <a:cubicBezTo>
                    <a:pt x="-60" y="3891"/>
                    <a:pt x="3364" y="346"/>
                    <a:pt x="5640" y="24"/>
                  </a:cubicBezTo>
                  <a:cubicBezTo>
                    <a:pt x="7755" y="-299"/>
                    <a:pt x="10393" y="2722"/>
                    <a:pt x="14803" y="5562"/>
                  </a:cubicBezTo>
                  <a:close/>
                </a:path>
              </a:pathLst>
            </a:custGeom>
            <a:solidFill>
              <a:schemeClr val="bg1"/>
            </a:solidFill>
            <a:ln w="19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3" name="Graphic 1033">
              <a:extLst>
                <a:ext uri="{FF2B5EF4-FFF2-40B4-BE49-F238E27FC236}">
                  <a16:creationId xmlns:a16="http://schemas.microsoft.com/office/drawing/2014/main" id="{670B576B-2475-4974-A127-67A40257B574}"/>
                </a:ext>
              </a:extLst>
            </p:cNvPr>
            <p:cNvSpPr/>
            <p:nvPr/>
          </p:nvSpPr>
          <p:spPr>
            <a:xfrm>
              <a:off x="6452150" y="1307497"/>
              <a:ext cx="11631" cy="14823"/>
            </a:xfrm>
            <a:custGeom>
              <a:avLst/>
              <a:gdLst>
                <a:gd name="connsiteX0" fmla="*/ 5602 w 11631"/>
                <a:gd name="connsiteY0" fmla="*/ 14823 h 14823"/>
                <a:gd name="connsiteX1" fmla="*/ 24 w 11631"/>
                <a:gd name="connsiteY1" fmla="*/ 5660 h 14823"/>
                <a:gd name="connsiteX2" fmla="*/ 5965 w 11631"/>
                <a:gd name="connsiteY2" fmla="*/ 0 h 14823"/>
                <a:gd name="connsiteX3" fmla="*/ 11624 w 11631"/>
                <a:gd name="connsiteY3" fmla="*/ 5921 h 14823"/>
                <a:gd name="connsiteX4" fmla="*/ 5602 w 11631"/>
                <a:gd name="connsiteY4" fmla="*/ 14823 h 1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31" h="14823">
                  <a:moveTo>
                    <a:pt x="5602" y="14823"/>
                  </a:moveTo>
                  <a:cubicBezTo>
                    <a:pt x="2742" y="10433"/>
                    <a:pt x="-299" y="7794"/>
                    <a:pt x="24" y="5660"/>
                  </a:cubicBezTo>
                  <a:cubicBezTo>
                    <a:pt x="346" y="3384"/>
                    <a:pt x="3890" y="-40"/>
                    <a:pt x="5965" y="0"/>
                  </a:cubicBezTo>
                  <a:cubicBezTo>
                    <a:pt x="8019" y="41"/>
                    <a:pt x="11402" y="3646"/>
                    <a:pt x="11624" y="5921"/>
                  </a:cubicBezTo>
                  <a:cubicBezTo>
                    <a:pt x="11805" y="8076"/>
                    <a:pt x="8643" y="10553"/>
                    <a:pt x="5602" y="14823"/>
                  </a:cubicBezTo>
                  <a:close/>
                </a:path>
              </a:pathLst>
            </a:custGeom>
            <a:solidFill>
              <a:schemeClr val="bg1"/>
            </a:solidFill>
            <a:ln w="19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4" name="Graphic 1033">
              <a:extLst>
                <a:ext uri="{FF2B5EF4-FFF2-40B4-BE49-F238E27FC236}">
                  <a16:creationId xmlns:a16="http://schemas.microsoft.com/office/drawing/2014/main" id="{9AAEB1D8-6B0F-4E89-8299-88FFEC534410}"/>
                </a:ext>
              </a:extLst>
            </p:cNvPr>
            <p:cNvSpPr/>
            <p:nvPr/>
          </p:nvSpPr>
          <p:spPr>
            <a:xfrm>
              <a:off x="6186089" y="1397783"/>
              <a:ext cx="108795" cy="108797"/>
            </a:xfrm>
            <a:custGeom>
              <a:avLst/>
              <a:gdLst>
                <a:gd name="connsiteX0" fmla="*/ 54902 w 108795"/>
                <a:gd name="connsiteY0" fmla="*/ 1 h 108797"/>
                <a:gd name="connsiteX1" fmla="*/ 108795 w 108795"/>
                <a:gd name="connsiteY1" fmla="*/ 54659 h 108797"/>
                <a:gd name="connsiteX2" fmla="*/ 53371 w 108795"/>
                <a:gd name="connsiteY2" fmla="*/ 108795 h 108797"/>
                <a:gd name="connsiteX3" fmla="*/ 1 w 108795"/>
                <a:gd name="connsiteY3" fmla="*/ 53612 h 108797"/>
                <a:gd name="connsiteX4" fmla="*/ 54902 w 108795"/>
                <a:gd name="connsiteY4" fmla="*/ 1 h 108797"/>
                <a:gd name="connsiteX5" fmla="*/ 92704 w 108795"/>
                <a:gd name="connsiteY5" fmla="*/ 55183 h 108797"/>
                <a:gd name="connsiteX6" fmla="*/ 55184 w 108795"/>
                <a:gd name="connsiteY6" fmla="*/ 16092 h 108797"/>
                <a:gd name="connsiteX7" fmla="*/ 16093 w 108795"/>
                <a:gd name="connsiteY7" fmla="*/ 53592 h 108797"/>
                <a:gd name="connsiteX8" fmla="*/ 53593 w 108795"/>
                <a:gd name="connsiteY8" fmla="*/ 92703 h 108797"/>
                <a:gd name="connsiteX9" fmla="*/ 92704 w 108795"/>
                <a:gd name="connsiteY9" fmla="*/ 55183 h 10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795" h="108797">
                  <a:moveTo>
                    <a:pt x="54902" y="1"/>
                  </a:moveTo>
                  <a:cubicBezTo>
                    <a:pt x="84970" y="142"/>
                    <a:pt x="108856" y="24370"/>
                    <a:pt x="108795" y="54659"/>
                  </a:cubicBezTo>
                  <a:cubicBezTo>
                    <a:pt x="108735" y="85191"/>
                    <a:pt x="84285" y="109077"/>
                    <a:pt x="53371" y="108795"/>
                  </a:cubicBezTo>
                  <a:cubicBezTo>
                    <a:pt x="23444" y="108533"/>
                    <a:pt x="-200" y="84083"/>
                    <a:pt x="1" y="53612"/>
                  </a:cubicBezTo>
                  <a:cubicBezTo>
                    <a:pt x="183" y="23624"/>
                    <a:pt x="24531" y="-140"/>
                    <a:pt x="54902" y="1"/>
                  </a:cubicBezTo>
                  <a:close/>
                  <a:moveTo>
                    <a:pt x="92704" y="55183"/>
                  </a:moveTo>
                  <a:cubicBezTo>
                    <a:pt x="93006" y="33835"/>
                    <a:pt x="76250" y="16374"/>
                    <a:pt x="55184" y="16092"/>
                  </a:cubicBezTo>
                  <a:cubicBezTo>
                    <a:pt x="33816" y="15810"/>
                    <a:pt x="16375" y="32546"/>
                    <a:pt x="16093" y="53592"/>
                  </a:cubicBezTo>
                  <a:cubicBezTo>
                    <a:pt x="15811" y="74940"/>
                    <a:pt x="32547" y="92401"/>
                    <a:pt x="53593" y="92703"/>
                  </a:cubicBezTo>
                  <a:cubicBezTo>
                    <a:pt x="74920" y="93005"/>
                    <a:pt x="92422" y="76229"/>
                    <a:pt x="92704" y="55183"/>
                  </a:cubicBezTo>
                  <a:close/>
                </a:path>
              </a:pathLst>
            </a:custGeom>
            <a:solidFill>
              <a:schemeClr val="bg1"/>
            </a:solidFill>
            <a:ln w="19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5" name="Graphic 1033">
              <a:extLst>
                <a:ext uri="{FF2B5EF4-FFF2-40B4-BE49-F238E27FC236}">
                  <a16:creationId xmlns:a16="http://schemas.microsoft.com/office/drawing/2014/main" id="{65265732-AEF6-474C-8A2C-33691A734339}"/>
                </a:ext>
              </a:extLst>
            </p:cNvPr>
            <p:cNvSpPr/>
            <p:nvPr/>
          </p:nvSpPr>
          <p:spPr>
            <a:xfrm>
              <a:off x="6025033" y="1367634"/>
              <a:ext cx="88514" cy="88515"/>
            </a:xfrm>
            <a:custGeom>
              <a:avLst/>
              <a:gdLst>
                <a:gd name="connsiteX0" fmla="*/ 88514 w 88514"/>
                <a:gd name="connsiteY0" fmla="*/ 44025 h 88515"/>
                <a:gd name="connsiteX1" fmla="*/ 44731 w 88514"/>
                <a:gd name="connsiteY1" fmla="*/ 88513 h 88515"/>
                <a:gd name="connsiteX2" fmla="*/ 1 w 88514"/>
                <a:gd name="connsiteY2" fmla="*/ 43985 h 88515"/>
                <a:gd name="connsiteX3" fmla="*/ 44267 w 88514"/>
                <a:gd name="connsiteY3" fmla="*/ 0 h 88515"/>
                <a:gd name="connsiteX4" fmla="*/ 88514 w 88514"/>
                <a:gd name="connsiteY4" fmla="*/ 44025 h 88515"/>
                <a:gd name="connsiteX5" fmla="*/ 72422 w 88514"/>
                <a:gd name="connsiteY5" fmla="*/ 44569 h 88515"/>
                <a:gd name="connsiteX6" fmla="*/ 44569 w 88514"/>
                <a:gd name="connsiteY6" fmla="*/ 16112 h 88515"/>
                <a:gd name="connsiteX7" fmla="*/ 16112 w 88514"/>
                <a:gd name="connsiteY7" fmla="*/ 43945 h 88515"/>
                <a:gd name="connsiteX8" fmla="*/ 43945 w 88514"/>
                <a:gd name="connsiteY8" fmla="*/ 72422 h 88515"/>
                <a:gd name="connsiteX9" fmla="*/ 72422 w 88514"/>
                <a:gd name="connsiteY9" fmla="*/ 44569 h 8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514" h="88515">
                  <a:moveTo>
                    <a:pt x="88514" y="44025"/>
                  </a:moveTo>
                  <a:cubicBezTo>
                    <a:pt x="88615" y="68112"/>
                    <a:pt x="68737" y="88312"/>
                    <a:pt x="44731" y="88513"/>
                  </a:cubicBezTo>
                  <a:cubicBezTo>
                    <a:pt x="20201" y="88735"/>
                    <a:pt x="-120" y="68475"/>
                    <a:pt x="1" y="43985"/>
                  </a:cubicBezTo>
                  <a:cubicBezTo>
                    <a:pt x="121" y="19898"/>
                    <a:pt x="20160" y="0"/>
                    <a:pt x="44267" y="0"/>
                  </a:cubicBezTo>
                  <a:cubicBezTo>
                    <a:pt x="68374" y="20"/>
                    <a:pt x="88413" y="19958"/>
                    <a:pt x="88514" y="44025"/>
                  </a:cubicBezTo>
                  <a:close/>
                  <a:moveTo>
                    <a:pt x="72422" y="44569"/>
                  </a:moveTo>
                  <a:cubicBezTo>
                    <a:pt x="72604" y="29384"/>
                    <a:pt x="59795" y="16293"/>
                    <a:pt x="44569" y="16112"/>
                  </a:cubicBezTo>
                  <a:cubicBezTo>
                    <a:pt x="29364" y="15930"/>
                    <a:pt x="16293" y="28719"/>
                    <a:pt x="16112" y="43945"/>
                  </a:cubicBezTo>
                  <a:cubicBezTo>
                    <a:pt x="15931" y="59130"/>
                    <a:pt x="28740" y="72241"/>
                    <a:pt x="43945" y="72422"/>
                  </a:cubicBezTo>
                  <a:cubicBezTo>
                    <a:pt x="59110" y="72603"/>
                    <a:pt x="72241" y="59774"/>
                    <a:pt x="72422" y="44569"/>
                  </a:cubicBezTo>
                  <a:close/>
                </a:path>
              </a:pathLst>
            </a:custGeom>
            <a:solidFill>
              <a:schemeClr val="bg1"/>
            </a:solidFill>
            <a:ln w="19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6" name="Graphic 1033">
              <a:extLst>
                <a:ext uri="{FF2B5EF4-FFF2-40B4-BE49-F238E27FC236}">
                  <a16:creationId xmlns:a16="http://schemas.microsoft.com/office/drawing/2014/main" id="{F6186B90-53E6-41BF-B5A7-A7E5BAA41A3F}"/>
                </a:ext>
              </a:extLst>
            </p:cNvPr>
            <p:cNvSpPr/>
            <p:nvPr/>
          </p:nvSpPr>
          <p:spPr>
            <a:xfrm>
              <a:off x="6367420" y="1448209"/>
              <a:ext cx="88521" cy="88517"/>
            </a:xfrm>
            <a:custGeom>
              <a:avLst/>
              <a:gdLst>
                <a:gd name="connsiteX0" fmla="*/ 44938 w 88521"/>
                <a:gd name="connsiteY0" fmla="*/ 3 h 88517"/>
                <a:gd name="connsiteX1" fmla="*/ 88520 w 88521"/>
                <a:gd name="connsiteY1" fmla="*/ 44693 h 88517"/>
                <a:gd name="connsiteX2" fmla="*/ 44072 w 88521"/>
                <a:gd name="connsiteY2" fmla="*/ 88517 h 88517"/>
                <a:gd name="connsiteX3" fmla="*/ 7 w 88521"/>
                <a:gd name="connsiteY3" fmla="*/ 43324 h 88517"/>
                <a:gd name="connsiteX4" fmla="*/ 44938 w 88521"/>
                <a:gd name="connsiteY4" fmla="*/ 3 h 88517"/>
                <a:gd name="connsiteX5" fmla="*/ 72408 w 88521"/>
                <a:gd name="connsiteY5" fmla="*/ 44452 h 88517"/>
                <a:gd name="connsiteX6" fmla="*/ 44455 w 88521"/>
                <a:gd name="connsiteY6" fmla="*/ 16095 h 88517"/>
                <a:gd name="connsiteX7" fmla="*/ 16098 w 88521"/>
                <a:gd name="connsiteY7" fmla="*/ 44029 h 88517"/>
                <a:gd name="connsiteX8" fmla="*/ 44032 w 88521"/>
                <a:gd name="connsiteY8" fmla="*/ 72385 h 88517"/>
                <a:gd name="connsiteX9" fmla="*/ 72408 w 88521"/>
                <a:gd name="connsiteY9" fmla="*/ 44452 h 8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521" h="88517">
                  <a:moveTo>
                    <a:pt x="44938" y="3"/>
                  </a:moveTo>
                  <a:cubicBezTo>
                    <a:pt x="68924" y="306"/>
                    <a:pt x="88721" y="20586"/>
                    <a:pt x="88520" y="44693"/>
                  </a:cubicBezTo>
                  <a:cubicBezTo>
                    <a:pt x="88319" y="68720"/>
                    <a:pt x="68159" y="88597"/>
                    <a:pt x="44072" y="88517"/>
                  </a:cubicBezTo>
                  <a:cubicBezTo>
                    <a:pt x="19602" y="88436"/>
                    <a:pt x="-416" y="67894"/>
                    <a:pt x="7" y="43324"/>
                  </a:cubicBezTo>
                  <a:cubicBezTo>
                    <a:pt x="429" y="19317"/>
                    <a:pt x="20770" y="-299"/>
                    <a:pt x="44938" y="3"/>
                  </a:cubicBezTo>
                  <a:close/>
                  <a:moveTo>
                    <a:pt x="72408" y="44452"/>
                  </a:moveTo>
                  <a:cubicBezTo>
                    <a:pt x="72529" y="29246"/>
                    <a:pt x="59680" y="16216"/>
                    <a:pt x="44455" y="16095"/>
                  </a:cubicBezTo>
                  <a:cubicBezTo>
                    <a:pt x="29249" y="15974"/>
                    <a:pt x="16219" y="28803"/>
                    <a:pt x="16098" y="44029"/>
                  </a:cubicBezTo>
                  <a:cubicBezTo>
                    <a:pt x="15977" y="59234"/>
                    <a:pt x="28826" y="72264"/>
                    <a:pt x="44032" y="72385"/>
                  </a:cubicBezTo>
                  <a:cubicBezTo>
                    <a:pt x="59237" y="72526"/>
                    <a:pt x="72287" y="59657"/>
                    <a:pt x="72408" y="44452"/>
                  </a:cubicBezTo>
                  <a:close/>
                </a:path>
              </a:pathLst>
            </a:custGeom>
            <a:solidFill>
              <a:schemeClr val="bg1"/>
            </a:solidFill>
            <a:ln w="19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47" name="Graphic 1033">
            <a:extLst>
              <a:ext uri="{FF2B5EF4-FFF2-40B4-BE49-F238E27FC236}">
                <a16:creationId xmlns:a16="http://schemas.microsoft.com/office/drawing/2014/main" id="{4B27CBFB-A938-450E-967D-4D4A7F47777D}"/>
              </a:ext>
            </a:extLst>
          </p:cNvPr>
          <p:cNvGrpSpPr/>
          <p:nvPr/>
        </p:nvGrpSpPr>
        <p:grpSpPr>
          <a:xfrm>
            <a:off x="5983605" y="3227459"/>
            <a:ext cx="513734" cy="431047"/>
            <a:chOff x="5983605" y="1951480"/>
            <a:chExt cx="513734" cy="431047"/>
          </a:xfrm>
          <a:solidFill>
            <a:schemeClr val="bg1"/>
          </a:solidFill>
        </p:grpSpPr>
        <p:sp>
          <p:nvSpPr>
            <p:cNvPr id="1048" name="Graphic 1033">
              <a:extLst>
                <a:ext uri="{FF2B5EF4-FFF2-40B4-BE49-F238E27FC236}">
                  <a16:creationId xmlns:a16="http://schemas.microsoft.com/office/drawing/2014/main" id="{287951BC-01E0-45F4-A7D1-240C55CBA005}"/>
                </a:ext>
              </a:extLst>
            </p:cNvPr>
            <p:cNvSpPr/>
            <p:nvPr/>
          </p:nvSpPr>
          <p:spPr>
            <a:xfrm>
              <a:off x="5983605" y="1958105"/>
              <a:ext cx="513734" cy="424421"/>
            </a:xfrm>
            <a:custGeom>
              <a:avLst/>
              <a:gdLst>
                <a:gd name="connsiteX0" fmla="*/ 20887 w 513734"/>
                <a:gd name="connsiteY0" fmla="*/ 387145 h 424421"/>
                <a:gd name="connsiteX1" fmla="*/ 20887 w 513734"/>
                <a:gd name="connsiteY1" fmla="*/ 25861 h 424421"/>
                <a:gd name="connsiteX2" fmla="*/ 11764 w 513734"/>
                <a:gd name="connsiteY2" fmla="*/ 33191 h 424421"/>
                <a:gd name="connsiteX3" fmla="*/ 2983 w 513734"/>
                <a:gd name="connsiteY3" fmla="*/ 32789 h 424421"/>
                <a:gd name="connsiteX4" fmla="*/ 1714 w 513734"/>
                <a:gd name="connsiteY4" fmla="*/ 23363 h 424421"/>
                <a:gd name="connsiteX5" fmla="*/ 24411 w 513734"/>
                <a:gd name="connsiteY5" fmla="*/ 666 h 424421"/>
                <a:gd name="connsiteX6" fmla="*/ 35629 w 513734"/>
                <a:gd name="connsiteY6" fmla="*/ 2781 h 424421"/>
                <a:gd name="connsiteX7" fmla="*/ 52909 w 513734"/>
                <a:gd name="connsiteY7" fmla="*/ 19617 h 424421"/>
                <a:gd name="connsiteX8" fmla="*/ 55084 w 513734"/>
                <a:gd name="connsiteY8" fmla="*/ 32567 h 424421"/>
                <a:gd name="connsiteX9" fmla="*/ 42134 w 513734"/>
                <a:gd name="connsiteY9" fmla="*/ 30613 h 424421"/>
                <a:gd name="connsiteX10" fmla="*/ 36697 w 513734"/>
                <a:gd name="connsiteY10" fmla="*/ 25921 h 424421"/>
                <a:gd name="connsiteX11" fmla="*/ 36697 w 513734"/>
                <a:gd name="connsiteY11" fmla="*/ 387406 h 424421"/>
                <a:gd name="connsiteX12" fmla="*/ 55366 w 513734"/>
                <a:gd name="connsiteY12" fmla="*/ 387406 h 424421"/>
                <a:gd name="connsiteX13" fmla="*/ 55628 w 513734"/>
                <a:gd name="connsiteY13" fmla="*/ 375826 h 424421"/>
                <a:gd name="connsiteX14" fmla="*/ 62274 w 513734"/>
                <a:gd name="connsiteY14" fmla="*/ 367629 h 424421"/>
                <a:gd name="connsiteX15" fmla="*/ 69685 w 513734"/>
                <a:gd name="connsiteY15" fmla="*/ 376168 h 424421"/>
                <a:gd name="connsiteX16" fmla="*/ 69947 w 513734"/>
                <a:gd name="connsiteY16" fmla="*/ 387406 h 424421"/>
                <a:gd name="connsiteX17" fmla="*/ 123297 w 513734"/>
                <a:gd name="connsiteY17" fmla="*/ 387406 h 424421"/>
                <a:gd name="connsiteX18" fmla="*/ 123297 w 513734"/>
                <a:gd name="connsiteY18" fmla="*/ 275652 h 424421"/>
                <a:gd name="connsiteX19" fmla="*/ 69967 w 513734"/>
                <a:gd name="connsiteY19" fmla="*/ 275652 h 424421"/>
                <a:gd name="connsiteX20" fmla="*/ 69967 w 513734"/>
                <a:gd name="connsiteY20" fmla="*/ 285923 h 424421"/>
                <a:gd name="connsiteX21" fmla="*/ 69605 w 513734"/>
                <a:gd name="connsiteY21" fmla="*/ 341287 h 424421"/>
                <a:gd name="connsiteX22" fmla="*/ 62314 w 513734"/>
                <a:gd name="connsiteY22" fmla="*/ 349725 h 424421"/>
                <a:gd name="connsiteX23" fmla="*/ 55648 w 513734"/>
                <a:gd name="connsiteY23" fmla="*/ 341710 h 424421"/>
                <a:gd name="connsiteX24" fmla="*/ 55487 w 513734"/>
                <a:gd name="connsiteY24" fmla="*/ 272248 h 424421"/>
                <a:gd name="connsiteX25" fmla="*/ 69242 w 513734"/>
                <a:gd name="connsiteY25" fmla="*/ 259319 h 424421"/>
                <a:gd name="connsiteX26" fmla="*/ 124626 w 513734"/>
                <a:gd name="connsiteY26" fmla="*/ 259319 h 424421"/>
                <a:gd name="connsiteX27" fmla="*/ 138482 w 513734"/>
                <a:gd name="connsiteY27" fmla="*/ 275330 h 424421"/>
                <a:gd name="connsiteX28" fmla="*/ 138522 w 513734"/>
                <a:gd name="connsiteY28" fmla="*/ 376027 h 424421"/>
                <a:gd name="connsiteX29" fmla="*/ 138522 w 513734"/>
                <a:gd name="connsiteY29" fmla="*/ 387406 h 424421"/>
                <a:gd name="connsiteX30" fmla="*/ 159870 w 513734"/>
                <a:gd name="connsiteY30" fmla="*/ 387406 h 424421"/>
                <a:gd name="connsiteX31" fmla="*/ 159870 w 513734"/>
                <a:gd name="connsiteY31" fmla="*/ 376752 h 424421"/>
                <a:gd name="connsiteX32" fmla="*/ 159931 w 513734"/>
                <a:gd name="connsiteY32" fmla="*/ 306264 h 424421"/>
                <a:gd name="connsiteX33" fmla="*/ 167563 w 513734"/>
                <a:gd name="connsiteY33" fmla="*/ 291763 h 424421"/>
                <a:gd name="connsiteX34" fmla="*/ 174612 w 513734"/>
                <a:gd name="connsiteY34" fmla="*/ 305801 h 424421"/>
                <a:gd name="connsiteX35" fmla="*/ 174632 w 513734"/>
                <a:gd name="connsiteY35" fmla="*/ 387124 h 424421"/>
                <a:gd name="connsiteX36" fmla="*/ 227660 w 513734"/>
                <a:gd name="connsiteY36" fmla="*/ 387124 h 424421"/>
                <a:gd name="connsiteX37" fmla="*/ 227660 w 513734"/>
                <a:gd name="connsiteY37" fmla="*/ 221255 h 424421"/>
                <a:gd name="connsiteX38" fmla="*/ 174632 w 513734"/>
                <a:gd name="connsiteY38" fmla="*/ 221255 h 424421"/>
                <a:gd name="connsiteX39" fmla="*/ 174673 w 513734"/>
                <a:gd name="connsiteY39" fmla="*/ 262319 h 424421"/>
                <a:gd name="connsiteX40" fmla="*/ 167201 w 513734"/>
                <a:gd name="connsiteY40" fmla="*/ 274020 h 424421"/>
                <a:gd name="connsiteX41" fmla="*/ 159870 w 513734"/>
                <a:gd name="connsiteY41" fmla="*/ 262098 h 424421"/>
                <a:gd name="connsiteX42" fmla="*/ 159971 w 513734"/>
                <a:gd name="connsiteY42" fmla="*/ 220812 h 424421"/>
                <a:gd name="connsiteX43" fmla="*/ 175277 w 513734"/>
                <a:gd name="connsiteY43" fmla="*/ 205123 h 424421"/>
                <a:gd name="connsiteX44" fmla="*/ 227640 w 513734"/>
                <a:gd name="connsiteY44" fmla="*/ 205123 h 424421"/>
                <a:gd name="connsiteX45" fmla="*/ 243167 w 513734"/>
                <a:gd name="connsiteY45" fmla="*/ 222624 h 424421"/>
                <a:gd name="connsiteX46" fmla="*/ 243188 w 513734"/>
                <a:gd name="connsiteY46" fmla="*/ 375685 h 424421"/>
                <a:gd name="connsiteX47" fmla="*/ 243188 w 513734"/>
                <a:gd name="connsiteY47" fmla="*/ 387265 h 424421"/>
                <a:gd name="connsiteX48" fmla="*/ 264435 w 513734"/>
                <a:gd name="connsiteY48" fmla="*/ 387265 h 424421"/>
                <a:gd name="connsiteX49" fmla="*/ 264435 w 513734"/>
                <a:gd name="connsiteY49" fmla="*/ 374980 h 424421"/>
                <a:gd name="connsiteX50" fmla="*/ 264435 w 513734"/>
                <a:gd name="connsiteY50" fmla="*/ 184661 h 424421"/>
                <a:gd name="connsiteX51" fmla="*/ 287253 w 513734"/>
                <a:gd name="connsiteY51" fmla="*/ 162306 h 424421"/>
                <a:gd name="connsiteX52" fmla="*/ 327532 w 513734"/>
                <a:gd name="connsiteY52" fmla="*/ 162306 h 424421"/>
                <a:gd name="connsiteX53" fmla="*/ 347853 w 513734"/>
                <a:gd name="connsiteY53" fmla="*/ 183070 h 424421"/>
                <a:gd name="connsiteX54" fmla="*/ 347853 w 513734"/>
                <a:gd name="connsiteY54" fmla="*/ 375403 h 424421"/>
                <a:gd name="connsiteX55" fmla="*/ 347853 w 513734"/>
                <a:gd name="connsiteY55" fmla="*/ 387165 h 424421"/>
                <a:gd name="connsiteX56" fmla="*/ 367630 w 513734"/>
                <a:gd name="connsiteY56" fmla="*/ 387165 h 424421"/>
                <a:gd name="connsiteX57" fmla="*/ 376652 w 513734"/>
                <a:gd name="connsiteY57" fmla="*/ 368092 h 424421"/>
                <a:gd name="connsiteX58" fmla="*/ 384950 w 513734"/>
                <a:gd name="connsiteY58" fmla="*/ 387265 h 424421"/>
                <a:gd name="connsiteX59" fmla="*/ 436950 w 513734"/>
                <a:gd name="connsiteY59" fmla="*/ 387265 h 424421"/>
                <a:gd name="connsiteX60" fmla="*/ 436950 w 513734"/>
                <a:gd name="connsiteY60" fmla="*/ 112461 h 424421"/>
                <a:gd name="connsiteX61" fmla="*/ 383983 w 513734"/>
                <a:gd name="connsiteY61" fmla="*/ 112461 h 424421"/>
                <a:gd name="connsiteX62" fmla="*/ 383983 w 513734"/>
                <a:gd name="connsiteY62" fmla="*/ 124444 h 424421"/>
                <a:gd name="connsiteX63" fmla="*/ 383983 w 513734"/>
                <a:gd name="connsiteY63" fmla="*/ 334902 h 424421"/>
                <a:gd name="connsiteX64" fmla="*/ 383520 w 513734"/>
                <a:gd name="connsiteY64" fmla="*/ 343824 h 424421"/>
                <a:gd name="connsiteX65" fmla="*/ 376552 w 513734"/>
                <a:gd name="connsiteY65" fmla="*/ 349322 h 424421"/>
                <a:gd name="connsiteX66" fmla="*/ 369704 w 513734"/>
                <a:gd name="connsiteY66" fmla="*/ 343925 h 424421"/>
                <a:gd name="connsiteX67" fmla="*/ 368979 w 513734"/>
                <a:gd name="connsiteY67" fmla="*/ 335023 h 424421"/>
                <a:gd name="connsiteX68" fmla="*/ 368979 w 513734"/>
                <a:gd name="connsiteY68" fmla="*/ 117516 h 424421"/>
                <a:gd name="connsiteX69" fmla="*/ 388776 w 513734"/>
                <a:gd name="connsiteY69" fmla="*/ 97296 h 424421"/>
                <a:gd name="connsiteX70" fmla="*/ 434091 w 513734"/>
                <a:gd name="connsiteY70" fmla="*/ 97316 h 424421"/>
                <a:gd name="connsiteX71" fmla="*/ 452538 w 513734"/>
                <a:gd name="connsiteY71" fmla="*/ 115683 h 424421"/>
                <a:gd name="connsiteX72" fmla="*/ 452559 w 513734"/>
                <a:gd name="connsiteY72" fmla="*/ 374477 h 424421"/>
                <a:gd name="connsiteX73" fmla="*/ 452559 w 513734"/>
                <a:gd name="connsiteY73" fmla="*/ 387225 h 424421"/>
                <a:gd name="connsiteX74" fmla="*/ 487541 w 513734"/>
                <a:gd name="connsiteY74" fmla="*/ 387225 h 424421"/>
                <a:gd name="connsiteX75" fmla="*/ 481358 w 513734"/>
                <a:gd name="connsiteY75" fmla="*/ 379894 h 424421"/>
                <a:gd name="connsiteX76" fmla="*/ 481560 w 513734"/>
                <a:gd name="connsiteY76" fmla="*/ 369502 h 424421"/>
                <a:gd name="connsiteX77" fmla="*/ 491045 w 513734"/>
                <a:gd name="connsiteY77" fmla="*/ 369422 h 424421"/>
                <a:gd name="connsiteX78" fmla="*/ 512957 w 513734"/>
                <a:gd name="connsiteY78" fmla="*/ 391535 h 424421"/>
                <a:gd name="connsiteX79" fmla="*/ 511588 w 513734"/>
                <a:gd name="connsiteY79" fmla="*/ 401867 h 424421"/>
                <a:gd name="connsiteX80" fmla="*/ 494046 w 513734"/>
                <a:gd name="connsiteY80" fmla="*/ 419871 h 424421"/>
                <a:gd name="connsiteX81" fmla="*/ 481116 w 513734"/>
                <a:gd name="connsiteY81" fmla="*/ 422006 h 424421"/>
                <a:gd name="connsiteX82" fmla="*/ 483251 w 513734"/>
                <a:gd name="connsiteY82" fmla="*/ 409117 h 424421"/>
                <a:gd name="connsiteX83" fmla="*/ 487924 w 513734"/>
                <a:gd name="connsiteY83" fmla="*/ 403619 h 424421"/>
                <a:gd name="connsiteX84" fmla="*/ 474672 w 513734"/>
                <a:gd name="connsiteY84" fmla="*/ 403619 h 424421"/>
                <a:gd name="connsiteX85" fmla="*/ 17524 w 513734"/>
                <a:gd name="connsiteY85" fmla="*/ 403498 h 424421"/>
                <a:gd name="connsiteX86" fmla="*/ 2 w 513734"/>
                <a:gd name="connsiteY86" fmla="*/ 395885 h 424421"/>
                <a:gd name="connsiteX87" fmla="*/ 17242 w 513734"/>
                <a:gd name="connsiteY87" fmla="*/ 387930 h 424421"/>
                <a:gd name="connsiteX88" fmla="*/ 20887 w 513734"/>
                <a:gd name="connsiteY88" fmla="*/ 387145 h 424421"/>
                <a:gd name="connsiteX89" fmla="*/ 332386 w 513734"/>
                <a:gd name="connsiteY89" fmla="*/ 387527 h 424421"/>
                <a:gd name="connsiteX90" fmla="*/ 332386 w 513734"/>
                <a:gd name="connsiteY90" fmla="*/ 178539 h 424421"/>
                <a:gd name="connsiteX91" fmla="*/ 279902 w 513734"/>
                <a:gd name="connsiteY91" fmla="*/ 178539 h 424421"/>
                <a:gd name="connsiteX92" fmla="*/ 279902 w 513734"/>
                <a:gd name="connsiteY92" fmla="*/ 387527 h 424421"/>
                <a:gd name="connsiteX93" fmla="*/ 332386 w 513734"/>
                <a:gd name="connsiteY93" fmla="*/ 387527 h 424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513734" h="424421">
                  <a:moveTo>
                    <a:pt x="20887" y="387145"/>
                  </a:moveTo>
                  <a:cubicBezTo>
                    <a:pt x="20887" y="266730"/>
                    <a:pt x="20887" y="147061"/>
                    <a:pt x="20887" y="25861"/>
                  </a:cubicBezTo>
                  <a:cubicBezTo>
                    <a:pt x="17222" y="28942"/>
                    <a:pt x="14845" y="31963"/>
                    <a:pt x="11764" y="33191"/>
                  </a:cubicBezTo>
                  <a:cubicBezTo>
                    <a:pt x="9146" y="34239"/>
                    <a:pt x="4272" y="34380"/>
                    <a:pt x="2983" y="32789"/>
                  </a:cubicBezTo>
                  <a:cubicBezTo>
                    <a:pt x="1190" y="30613"/>
                    <a:pt x="244" y="25095"/>
                    <a:pt x="1714" y="23363"/>
                  </a:cubicBezTo>
                  <a:cubicBezTo>
                    <a:pt x="8662" y="15227"/>
                    <a:pt x="16174" y="7433"/>
                    <a:pt x="24411" y="666"/>
                  </a:cubicBezTo>
                  <a:cubicBezTo>
                    <a:pt x="26365" y="-945"/>
                    <a:pt x="32850" y="605"/>
                    <a:pt x="35629" y="2781"/>
                  </a:cubicBezTo>
                  <a:cubicBezTo>
                    <a:pt x="41933" y="7715"/>
                    <a:pt x="47230" y="13918"/>
                    <a:pt x="52909" y="19617"/>
                  </a:cubicBezTo>
                  <a:cubicBezTo>
                    <a:pt x="56695" y="23424"/>
                    <a:pt x="59958" y="27613"/>
                    <a:pt x="55084" y="32567"/>
                  </a:cubicBezTo>
                  <a:cubicBezTo>
                    <a:pt x="50210" y="37521"/>
                    <a:pt x="46021" y="34319"/>
                    <a:pt x="42134" y="30613"/>
                  </a:cubicBezTo>
                  <a:cubicBezTo>
                    <a:pt x="40745" y="29284"/>
                    <a:pt x="39234" y="28116"/>
                    <a:pt x="36697" y="25921"/>
                  </a:cubicBezTo>
                  <a:cubicBezTo>
                    <a:pt x="36697" y="147141"/>
                    <a:pt x="36697" y="266992"/>
                    <a:pt x="36697" y="387406"/>
                  </a:cubicBezTo>
                  <a:cubicBezTo>
                    <a:pt x="42618" y="387406"/>
                    <a:pt x="48196" y="387406"/>
                    <a:pt x="55366" y="387406"/>
                  </a:cubicBezTo>
                  <a:cubicBezTo>
                    <a:pt x="55366" y="383499"/>
                    <a:pt x="54480" y="379330"/>
                    <a:pt x="55628" y="375826"/>
                  </a:cubicBezTo>
                  <a:cubicBezTo>
                    <a:pt x="56655" y="372704"/>
                    <a:pt x="59978" y="370328"/>
                    <a:pt x="62274" y="367629"/>
                  </a:cubicBezTo>
                  <a:cubicBezTo>
                    <a:pt x="64832" y="370449"/>
                    <a:pt x="68316" y="372866"/>
                    <a:pt x="69685" y="376168"/>
                  </a:cubicBezTo>
                  <a:cubicBezTo>
                    <a:pt x="70954" y="379250"/>
                    <a:pt x="69947" y="383257"/>
                    <a:pt x="69947" y="387406"/>
                  </a:cubicBezTo>
                  <a:cubicBezTo>
                    <a:pt x="88234" y="387406"/>
                    <a:pt x="105473" y="387406"/>
                    <a:pt x="123297" y="387406"/>
                  </a:cubicBezTo>
                  <a:cubicBezTo>
                    <a:pt x="123297" y="350108"/>
                    <a:pt x="123297" y="313313"/>
                    <a:pt x="123297" y="275652"/>
                  </a:cubicBezTo>
                  <a:cubicBezTo>
                    <a:pt x="106037" y="275652"/>
                    <a:pt x="88798" y="275652"/>
                    <a:pt x="69967" y="275652"/>
                  </a:cubicBezTo>
                  <a:cubicBezTo>
                    <a:pt x="69967" y="278854"/>
                    <a:pt x="69967" y="282399"/>
                    <a:pt x="69967" y="285923"/>
                  </a:cubicBezTo>
                  <a:cubicBezTo>
                    <a:pt x="69967" y="304391"/>
                    <a:pt x="70269" y="322859"/>
                    <a:pt x="69605" y="341287"/>
                  </a:cubicBezTo>
                  <a:cubicBezTo>
                    <a:pt x="69504" y="344187"/>
                    <a:pt x="64852" y="346906"/>
                    <a:pt x="62314" y="349725"/>
                  </a:cubicBezTo>
                  <a:cubicBezTo>
                    <a:pt x="59998" y="347047"/>
                    <a:pt x="55708" y="344428"/>
                    <a:pt x="55648" y="341710"/>
                  </a:cubicBezTo>
                  <a:cubicBezTo>
                    <a:pt x="55124" y="318569"/>
                    <a:pt x="55245" y="295389"/>
                    <a:pt x="55487" y="272248"/>
                  </a:cubicBezTo>
                  <a:cubicBezTo>
                    <a:pt x="55567" y="263588"/>
                    <a:pt x="61347" y="259480"/>
                    <a:pt x="69242" y="259319"/>
                  </a:cubicBezTo>
                  <a:cubicBezTo>
                    <a:pt x="87690" y="258936"/>
                    <a:pt x="106158" y="258896"/>
                    <a:pt x="124626" y="259319"/>
                  </a:cubicBezTo>
                  <a:cubicBezTo>
                    <a:pt x="134112" y="259540"/>
                    <a:pt x="138442" y="264938"/>
                    <a:pt x="138482" y="275330"/>
                  </a:cubicBezTo>
                  <a:cubicBezTo>
                    <a:pt x="138583" y="308902"/>
                    <a:pt x="138522" y="342455"/>
                    <a:pt x="138522" y="376027"/>
                  </a:cubicBezTo>
                  <a:cubicBezTo>
                    <a:pt x="138522" y="379653"/>
                    <a:pt x="138522" y="383257"/>
                    <a:pt x="138522" y="387406"/>
                  </a:cubicBezTo>
                  <a:cubicBezTo>
                    <a:pt x="145793" y="387406"/>
                    <a:pt x="152016" y="387406"/>
                    <a:pt x="159870" y="387406"/>
                  </a:cubicBezTo>
                  <a:cubicBezTo>
                    <a:pt x="159870" y="383821"/>
                    <a:pt x="159870" y="380277"/>
                    <a:pt x="159870" y="376752"/>
                  </a:cubicBezTo>
                  <a:cubicBezTo>
                    <a:pt x="159870" y="353250"/>
                    <a:pt x="159790" y="329767"/>
                    <a:pt x="159931" y="306264"/>
                  </a:cubicBezTo>
                  <a:cubicBezTo>
                    <a:pt x="159971" y="300182"/>
                    <a:pt x="158118" y="291622"/>
                    <a:pt x="167563" y="291763"/>
                  </a:cubicBezTo>
                  <a:cubicBezTo>
                    <a:pt x="176083" y="291904"/>
                    <a:pt x="174612" y="299920"/>
                    <a:pt x="174612" y="305801"/>
                  </a:cubicBezTo>
                  <a:cubicBezTo>
                    <a:pt x="174653" y="332627"/>
                    <a:pt x="174632" y="359453"/>
                    <a:pt x="174632" y="387124"/>
                  </a:cubicBezTo>
                  <a:cubicBezTo>
                    <a:pt x="192335" y="387124"/>
                    <a:pt x="209575" y="387124"/>
                    <a:pt x="227660" y="387124"/>
                  </a:cubicBezTo>
                  <a:cubicBezTo>
                    <a:pt x="227660" y="332224"/>
                    <a:pt x="227660" y="277082"/>
                    <a:pt x="227660" y="221255"/>
                  </a:cubicBezTo>
                  <a:cubicBezTo>
                    <a:pt x="210360" y="221255"/>
                    <a:pt x="193121" y="221255"/>
                    <a:pt x="174632" y="221255"/>
                  </a:cubicBezTo>
                  <a:cubicBezTo>
                    <a:pt x="174632" y="235010"/>
                    <a:pt x="174532" y="248665"/>
                    <a:pt x="174673" y="262319"/>
                  </a:cubicBezTo>
                  <a:cubicBezTo>
                    <a:pt x="174733" y="268039"/>
                    <a:pt x="174512" y="274101"/>
                    <a:pt x="167201" y="274020"/>
                  </a:cubicBezTo>
                  <a:cubicBezTo>
                    <a:pt x="159870" y="273940"/>
                    <a:pt x="159830" y="267697"/>
                    <a:pt x="159870" y="262098"/>
                  </a:cubicBezTo>
                  <a:cubicBezTo>
                    <a:pt x="159931" y="248342"/>
                    <a:pt x="159729" y="234567"/>
                    <a:pt x="159971" y="220812"/>
                  </a:cubicBezTo>
                  <a:cubicBezTo>
                    <a:pt x="160152" y="210118"/>
                    <a:pt x="164643" y="205324"/>
                    <a:pt x="175277" y="205123"/>
                  </a:cubicBezTo>
                  <a:cubicBezTo>
                    <a:pt x="192718" y="204801"/>
                    <a:pt x="210179" y="204801"/>
                    <a:pt x="227640" y="205123"/>
                  </a:cubicBezTo>
                  <a:cubicBezTo>
                    <a:pt x="238898" y="205324"/>
                    <a:pt x="243167" y="210400"/>
                    <a:pt x="243167" y="222624"/>
                  </a:cubicBezTo>
                  <a:cubicBezTo>
                    <a:pt x="243208" y="273638"/>
                    <a:pt x="243188" y="324672"/>
                    <a:pt x="243188" y="375685"/>
                  </a:cubicBezTo>
                  <a:cubicBezTo>
                    <a:pt x="243188" y="379310"/>
                    <a:pt x="243188" y="382955"/>
                    <a:pt x="243188" y="387265"/>
                  </a:cubicBezTo>
                  <a:cubicBezTo>
                    <a:pt x="250418" y="387265"/>
                    <a:pt x="256882" y="387265"/>
                    <a:pt x="264435" y="387265"/>
                  </a:cubicBezTo>
                  <a:cubicBezTo>
                    <a:pt x="264435" y="382875"/>
                    <a:pt x="264435" y="378928"/>
                    <a:pt x="264435" y="374980"/>
                  </a:cubicBezTo>
                  <a:cubicBezTo>
                    <a:pt x="264435" y="311540"/>
                    <a:pt x="264435" y="248101"/>
                    <a:pt x="264435" y="184661"/>
                  </a:cubicBezTo>
                  <a:cubicBezTo>
                    <a:pt x="264435" y="164884"/>
                    <a:pt x="267073" y="162306"/>
                    <a:pt x="287253" y="162306"/>
                  </a:cubicBezTo>
                  <a:cubicBezTo>
                    <a:pt x="300686" y="162306"/>
                    <a:pt x="314099" y="162286"/>
                    <a:pt x="327532" y="162306"/>
                  </a:cubicBezTo>
                  <a:cubicBezTo>
                    <a:pt x="344369" y="162326"/>
                    <a:pt x="347853" y="165871"/>
                    <a:pt x="347853" y="183070"/>
                  </a:cubicBezTo>
                  <a:cubicBezTo>
                    <a:pt x="347853" y="247174"/>
                    <a:pt x="347853" y="311299"/>
                    <a:pt x="347853" y="375403"/>
                  </a:cubicBezTo>
                  <a:cubicBezTo>
                    <a:pt x="347853" y="379069"/>
                    <a:pt x="347853" y="382714"/>
                    <a:pt x="347853" y="387165"/>
                  </a:cubicBezTo>
                  <a:cubicBezTo>
                    <a:pt x="354861" y="387165"/>
                    <a:pt x="361326" y="387165"/>
                    <a:pt x="367630" y="387165"/>
                  </a:cubicBezTo>
                  <a:cubicBezTo>
                    <a:pt x="371859" y="381062"/>
                    <a:pt x="363824" y="367871"/>
                    <a:pt x="376652" y="368092"/>
                  </a:cubicBezTo>
                  <a:cubicBezTo>
                    <a:pt x="388636" y="368294"/>
                    <a:pt x="381828" y="380257"/>
                    <a:pt x="384950" y="387265"/>
                  </a:cubicBezTo>
                  <a:cubicBezTo>
                    <a:pt x="401726" y="387265"/>
                    <a:pt x="419006" y="387265"/>
                    <a:pt x="436950" y="387265"/>
                  </a:cubicBezTo>
                  <a:cubicBezTo>
                    <a:pt x="436950" y="295771"/>
                    <a:pt x="436950" y="204337"/>
                    <a:pt x="436950" y="112461"/>
                  </a:cubicBezTo>
                  <a:cubicBezTo>
                    <a:pt x="419288" y="112461"/>
                    <a:pt x="402310" y="112461"/>
                    <a:pt x="383983" y="112461"/>
                  </a:cubicBezTo>
                  <a:cubicBezTo>
                    <a:pt x="383983" y="116650"/>
                    <a:pt x="383983" y="120537"/>
                    <a:pt x="383983" y="124444"/>
                  </a:cubicBezTo>
                  <a:cubicBezTo>
                    <a:pt x="383983" y="194590"/>
                    <a:pt x="383983" y="264756"/>
                    <a:pt x="383983" y="334902"/>
                  </a:cubicBezTo>
                  <a:cubicBezTo>
                    <a:pt x="383983" y="337923"/>
                    <a:pt x="384749" y="341387"/>
                    <a:pt x="383520" y="343824"/>
                  </a:cubicBezTo>
                  <a:cubicBezTo>
                    <a:pt x="382251" y="346322"/>
                    <a:pt x="379009" y="349262"/>
                    <a:pt x="376552" y="349322"/>
                  </a:cubicBezTo>
                  <a:cubicBezTo>
                    <a:pt x="374236" y="349383"/>
                    <a:pt x="370973" y="346382"/>
                    <a:pt x="369704" y="343925"/>
                  </a:cubicBezTo>
                  <a:cubicBezTo>
                    <a:pt x="368436" y="341488"/>
                    <a:pt x="368979" y="338024"/>
                    <a:pt x="368979" y="335023"/>
                  </a:cubicBezTo>
                  <a:cubicBezTo>
                    <a:pt x="368959" y="262521"/>
                    <a:pt x="368939" y="190018"/>
                    <a:pt x="368979" y="117516"/>
                  </a:cubicBezTo>
                  <a:cubicBezTo>
                    <a:pt x="368979" y="100357"/>
                    <a:pt x="372000" y="97336"/>
                    <a:pt x="388776" y="97296"/>
                  </a:cubicBezTo>
                  <a:cubicBezTo>
                    <a:pt x="403881" y="97255"/>
                    <a:pt x="418986" y="97235"/>
                    <a:pt x="434091" y="97316"/>
                  </a:cubicBezTo>
                  <a:cubicBezTo>
                    <a:pt x="448933" y="97396"/>
                    <a:pt x="452538" y="100961"/>
                    <a:pt x="452538" y="115683"/>
                  </a:cubicBezTo>
                  <a:cubicBezTo>
                    <a:pt x="452559" y="201941"/>
                    <a:pt x="452559" y="288219"/>
                    <a:pt x="452559" y="374477"/>
                  </a:cubicBezTo>
                  <a:cubicBezTo>
                    <a:pt x="452559" y="378464"/>
                    <a:pt x="452559" y="382452"/>
                    <a:pt x="452559" y="387225"/>
                  </a:cubicBezTo>
                  <a:cubicBezTo>
                    <a:pt x="464179" y="387225"/>
                    <a:pt x="475256" y="387225"/>
                    <a:pt x="487541" y="387225"/>
                  </a:cubicBezTo>
                  <a:cubicBezTo>
                    <a:pt x="484943" y="384305"/>
                    <a:pt x="482083" y="382412"/>
                    <a:pt x="481358" y="379894"/>
                  </a:cubicBezTo>
                  <a:cubicBezTo>
                    <a:pt x="480391" y="376591"/>
                    <a:pt x="479928" y="372020"/>
                    <a:pt x="481560" y="369502"/>
                  </a:cubicBezTo>
                  <a:cubicBezTo>
                    <a:pt x="482566" y="367951"/>
                    <a:pt x="489112" y="367750"/>
                    <a:pt x="491045" y="369422"/>
                  </a:cubicBezTo>
                  <a:cubicBezTo>
                    <a:pt x="498900" y="376189"/>
                    <a:pt x="506331" y="383580"/>
                    <a:pt x="512957" y="391535"/>
                  </a:cubicBezTo>
                  <a:cubicBezTo>
                    <a:pt x="514528" y="393428"/>
                    <a:pt x="513541" y="399470"/>
                    <a:pt x="511588" y="401867"/>
                  </a:cubicBezTo>
                  <a:cubicBezTo>
                    <a:pt x="506351" y="408351"/>
                    <a:pt x="499907" y="413870"/>
                    <a:pt x="494046" y="419871"/>
                  </a:cubicBezTo>
                  <a:cubicBezTo>
                    <a:pt x="490179" y="423839"/>
                    <a:pt x="485930" y="426658"/>
                    <a:pt x="481116" y="422006"/>
                  </a:cubicBezTo>
                  <a:cubicBezTo>
                    <a:pt x="476041" y="417112"/>
                    <a:pt x="479586" y="412943"/>
                    <a:pt x="483251" y="409117"/>
                  </a:cubicBezTo>
                  <a:cubicBezTo>
                    <a:pt x="484359" y="407969"/>
                    <a:pt x="485326" y="406680"/>
                    <a:pt x="487924" y="403619"/>
                  </a:cubicBezTo>
                  <a:cubicBezTo>
                    <a:pt x="482285" y="403619"/>
                    <a:pt x="478478" y="403619"/>
                    <a:pt x="474672" y="403619"/>
                  </a:cubicBezTo>
                  <a:cubicBezTo>
                    <a:pt x="322296" y="403619"/>
                    <a:pt x="169900" y="403659"/>
                    <a:pt x="17524" y="403498"/>
                  </a:cubicBezTo>
                  <a:cubicBezTo>
                    <a:pt x="10797" y="403498"/>
                    <a:pt x="184" y="406700"/>
                    <a:pt x="2" y="395885"/>
                  </a:cubicBezTo>
                  <a:cubicBezTo>
                    <a:pt x="-179" y="384728"/>
                    <a:pt x="10616" y="388997"/>
                    <a:pt x="17242" y="387930"/>
                  </a:cubicBezTo>
                  <a:cubicBezTo>
                    <a:pt x="18188" y="387729"/>
                    <a:pt x="19135" y="387507"/>
                    <a:pt x="20887" y="387145"/>
                  </a:cubicBezTo>
                  <a:close/>
                  <a:moveTo>
                    <a:pt x="332386" y="387527"/>
                  </a:moveTo>
                  <a:cubicBezTo>
                    <a:pt x="332386" y="317260"/>
                    <a:pt x="332386" y="248000"/>
                    <a:pt x="332386" y="178539"/>
                  </a:cubicBezTo>
                  <a:cubicBezTo>
                    <a:pt x="314462" y="178539"/>
                    <a:pt x="297242" y="178539"/>
                    <a:pt x="279902" y="178539"/>
                  </a:cubicBezTo>
                  <a:cubicBezTo>
                    <a:pt x="279902" y="248584"/>
                    <a:pt x="279902" y="317844"/>
                    <a:pt x="279902" y="387527"/>
                  </a:cubicBezTo>
                  <a:cubicBezTo>
                    <a:pt x="297524" y="387527"/>
                    <a:pt x="314542" y="387527"/>
                    <a:pt x="332386" y="387527"/>
                  </a:cubicBezTo>
                  <a:close/>
                </a:path>
              </a:pathLst>
            </a:custGeom>
            <a:solidFill>
              <a:schemeClr val="bg1"/>
            </a:solidFill>
            <a:ln w="19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" name="Graphic 1033">
              <a:extLst>
                <a:ext uri="{FF2B5EF4-FFF2-40B4-BE49-F238E27FC236}">
                  <a16:creationId xmlns:a16="http://schemas.microsoft.com/office/drawing/2014/main" id="{EBF0AC02-B2E3-4AC9-9427-460E10A10E9D}"/>
                </a:ext>
              </a:extLst>
            </p:cNvPr>
            <p:cNvSpPr/>
            <p:nvPr/>
          </p:nvSpPr>
          <p:spPr>
            <a:xfrm>
              <a:off x="6039172" y="1951480"/>
              <a:ext cx="348355" cy="181289"/>
            </a:xfrm>
            <a:custGeom>
              <a:avLst/>
              <a:gdLst>
                <a:gd name="connsiteX0" fmla="*/ 320521 w 348355"/>
                <a:gd name="connsiteY0" fmla="*/ 17864 h 181289"/>
                <a:gd name="connsiteX1" fmla="*/ 308740 w 348355"/>
                <a:gd name="connsiteY1" fmla="*/ 17643 h 181289"/>
                <a:gd name="connsiteX2" fmla="*/ 301167 w 348355"/>
                <a:gd name="connsiteY2" fmla="*/ 11581 h 181289"/>
                <a:gd name="connsiteX3" fmla="*/ 306645 w 348355"/>
                <a:gd name="connsiteY3" fmla="*/ 3847 h 181289"/>
                <a:gd name="connsiteX4" fmla="*/ 337438 w 348355"/>
                <a:gd name="connsiteY4" fmla="*/ 1 h 181289"/>
                <a:gd name="connsiteX5" fmla="*/ 345373 w 348355"/>
                <a:gd name="connsiteY5" fmla="*/ 7875 h 181289"/>
                <a:gd name="connsiteX6" fmla="*/ 348354 w 348355"/>
                <a:gd name="connsiteY6" fmla="*/ 32727 h 181289"/>
                <a:gd name="connsiteX7" fmla="*/ 342796 w 348355"/>
                <a:gd name="connsiteY7" fmla="*/ 43361 h 181289"/>
                <a:gd name="connsiteX8" fmla="*/ 333934 w 348355"/>
                <a:gd name="connsiteY8" fmla="*/ 34318 h 181289"/>
                <a:gd name="connsiteX9" fmla="*/ 332383 w 348355"/>
                <a:gd name="connsiteY9" fmla="*/ 28800 h 181289"/>
                <a:gd name="connsiteX10" fmla="*/ 301228 w 348355"/>
                <a:gd name="connsiteY10" fmla="*/ 66743 h 181289"/>
                <a:gd name="connsiteX11" fmla="*/ 81988 w 348355"/>
                <a:gd name="connsiteY11" fmla="*/ 178880 h 181289"/>
                <a:gd name="connsiteX12" fmla="*/ 9707 w 348355"/>
                <a:gd name="connsiteY12" fmla="*/ 181277 h 181289"/>
                <a:gd name="connsiteX13" fmla="*/ 0 w 348355"/>
                <a:gd name="connsiteY13" fmla="*/ 173986 h 181289"/>
                <a:gd name="connsiteX14" fmla="*/ 9647 w 348355"/>
                <a:gd name="connsiteY14" fmla="*/ 166595 h 181289"/>
                <a:gd name="connsiteX15" fmla="*/ 103699 w 348355"/>
                <a:gd name="connsiteY15" fmla="*/ 160292 h 181289"/>
                <a:gd name="connsiteX16" fmla="*/ 320521 w 348355"/>
                <a:gd name="connsiteY16" fmla="*/ 17864 h 18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8355" h="181289">
                  <a:moveTo>
                    <a:pt x="320521" y="17864"/>
                  </a:moveTo>
                  <a:cubicBezTo>
                    <a:pt x="315285" y="17864"/>
                    <a:pt x="311700" y="18670"/>
                    <a:pt x="308740" y="17643"/>
                  </a:cubicBezTo>
                  <a:cubicBezTo>
                    <a:pt x="305719" y="16596"/>
                    <a:pt x="301570" y="14018"/>
                    <a:pt x="301167" y="11581"/>
                  </a:cubicBezTo>
                  <a:cubicBezTo>
                    <a:pt x="300784" y="9245"/>
                    <a:pt x="304208" y="4351"/>
                    <a:pt x="306645" y="3847"/>
                  </a:cubicBezTo>
                  <a:cubicBezTo>
                    <a:pt x="316775" y="1753"/>
                    <a:pt x="327127" y="282"/>
                    <a:pt x="337438" y="1"/>
                  </a:cubicBezTo>
                  <a:cubicBezTo>
                    <a:pt x="340117" y="-60"/>
                    <a:pt x="344588" y="4653"/>
                    <a:pt x="345373" y="7875"/>
                  </a:cubicBezTo>
                  <a:cubicBezTo>
                    <a:pt x="347347" y="15951"/>
                    <a:pt x="348394" y="24410"/>
                    <a:pt x="348354" y="32727"/>
                  </a:cubicBezTo>
                  <a:cubicBezTo>
                    <a:pt x="348334" y="36433"/>
                    <a:pt x="345575" y="42515"/>
                    <a:pt x="342796" y="43361"/>
                  </a:cubicBezTo>
                  <a:cubicBezTo>
                    <a:pt x="336472" y="45274"/>
                    <a:pt x="334478" y="39877"/>
                    <a:pt x="333934" y="34318"/>
                  </a:cubicBezTo>
                  <a:cubicBezTo>
                    <a:pt x="333773" y="32707"/>
                    <a:pt x="333068" y="31157"/>
                    <a:pt x="332383" y="28800"/>
                  </a:cubicBezTo>
                  <a:cubicBezTo>
                    <a:pt x="321709" y="41851"/>
                    <a:pt x="312063" y="54841"/>
                    <a:pt x="301228" y="66743"/>
                  </a:cubicBezTo>
                  <a:cubicBezTo>
                    <a:pt x="242219" y="131492"/>
                    <a:pt x="169172" y="169495"/>
                    <a:pt x="81988" y="178880"/>
                  </a:cubicBezTo>
                  <a:cubicBezTo>
                    <a:pt x="58083" y="181458"/>
                    <a:pt x="33814" y="180592"/>
                    <a:pt x="9707" y="181277"/>
                  </a:cubicBezTo>
                  <a:cubicBezTo>
                    <a:pt x="4572" y="181418"/>
                    <a:pt x="0" y="180471"/>
                    <a:pt x="0" y="173986"/>
                  </a:cubicBezTo>
                  <a:cubicBezTo>
                    <a:pt x="0" y="167582"/>
                    <a:pt x="4451" y="166897"/>
                    <a:pt x="9647" y="166595"/>
                  </a:cubicBezTo>
                  <a:cubicBezTo>
                    <a:pt x="41044" y="164803"/>
                    <a:pt x="72925" y="165729"/>
                    <a:pt x="103699" y="160292"/>
                  </a:cubicBezTo>
                  <a:cubicBezTo>
                    <a:pt x="195233" y="144160"/>
                    <a:pt x="266447" y="95362"/>
                    <a:pt x="320521" y="17864"/>
                  </a:cubicBezTo>
                  <a:close/>
                </a:path>
              </a:pathLst>
            </a:custGeom>
            <a:solidFill>
              <a:schemeClr val="bg1"/>
            </a:solidFill>
            <a:ln w="19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50" name="Graphic 1033">
            <a:extLst>
              <a:ext uri="{FF2B5EF4-FFF2-40B4-BE49-F238E27FC236}">
                <a16:creationId xmlns:a16="http://schemas.microsoft.com/office/drawing/2014/main" id="{6BE620A1-A3BB-445D-A3C7-2ED13EF51C58}"/>
              </a:ext>
            </a:extLst>
          </p:cNvPr>
          <p:cNvGrpSpPr/>
          <p:nvPr/>
        </p:nvGrpSpPr>
        <p:grpSpPr>
          <a:xfrm>
            <a:off x="5988365" y="5205220"/>
            <a:ext cx="473682" cy="499332"/>
            <a:chOff x="6003605" y="2686019"/>
            <a:chExt cx="473682" cy="499332"/>
          </a:xfrm>
          <a:solidFill>
            <a:schemeClr val="bg1"/>
          </a:solidFill>
        </p:grpSpPr>
        <p:sp>
          <p:nvSpPr>
            <p:cNvPr id="1051" name="Graphic 1033">
              <a:extLst>
                <a:ext uri="{FF2B5EF4-FFF2-40B4-BE49-F238E27FC236}">
                  <a16:creationId xmlns:a16="http://schemas.microsoft.com/office/drawing/2014/main" id="{AF3DD88B-86BC-4931-BE7A-19828385D7B8}"/>
                </a:ext>
              </a:extLst>
            </p:cNvPr>
            <p:cNvSpPr/>
            <p:nvPr/>
          </p:nvSpPr>
          <p:spPr>
            <a:xfrm>
              <a:off x="6003605" y="2686019"/>
              <a:ext cx="473682" cy="499332"/>
            </a:xfrm>
            <a:custGeom>
              <a:avLst/>
              <a:gdLst>
                <a:gd name="connsiteX0" fmla="*/ 473683 w 473682"/>
                <a:gd name="connsiteY0" fmla="*/ 465519 h 499332"/>
                <a:gd name="connsiteX1" fmla="*/ 467298 w 473682"/>
                <a:gd name="connsiteY1" fmla="*/ 480100 h 499332"/>
                <a:gd name="connsiteX2" fmla="*/ 430946 w 473682"/>
                <a:gd name="connsiteY2" fmla="*/ 464472 h 499332"/>
                <a:gd name="connsiteX3" fmla="*/ 375684 w 473682"/>
                <a:gd name="connsiteY3" fmla="*/ 457625 h 499332"/>
                <a:gd name="connsiteX4" fmla="*/ 222160 w 473682"/>
                <a:gd name="connsiteY4" fmla="*/ 477200 h 499332"/>
                <a:gd name="connsiteX5" fmla="*/ 67588 w 473682"/>
                <a:gd name="connsiteY5" fmla="*/ 496554 h 499332"/>
                <a:gd name="connsiteX6" fmla="*/ 47650 w 473682"/>
                <a:gd name="connsiteY6" fmla="*/ 499153 h 499332"/>
                <a:gd name="connsiteX7" fmla="*/ 35526 w 473682"/>
                <a:gd name="connsiteY7" fmla="*/ 488740 h 499332"/>
                <a:gd name="connsiteX8" fmla="*/ 35546 w 473682"/>
                <a:gd name="connsiteY8" fmla="*/ 466849 h 499332"/>
                <a:gd name="connsiteX9" fmla="*/ 6706 w 473682"/>
                <a:gd name="connsiteY9" fmla="*/ 479214 h 499332"/>
                <a:gd name="connsiteX10" fmla="*/ 161 w 473682"/>
                <a:gd name="connsiteY10" fmla="*/ 464895 h 499332"/>
                <a:gd name="connsiteX11" fmla="*/ 29545 w 473682"/>
                <a:gd name="connsiteY11" fmla="*/ 451341 h 499332"/>
                <a:gd name="connsiteX12" fmla="*/ 35285 w 473682"/>
                <a:gd name="connsiteY12" fmla="*/ 443708 h 499332"/>
                <a:gd name="connsiteX13" fmla="*/ 35546 w 473682"/>
                <a:gd name="connsiteY13" fmla="*/ 365466 h 499332"/>
                <a:gd name="connsiteX14" fmla="*/ 6827 w 473682"/>
                <a:gd name="connsiteY14" fmla="*/ 378617 h 499332"/>
                <a:gd name="connsiteX15" fmla="*/ 0 w 473682"/>
                <a:gd name="connsiteY15" fmla="*/ 364499 h 499332"/>
                <a:gd name="connsiteX16" fmla="*/ 24731 w 473682"/>
                <a:gd name="connsiteY16" fmla="*/ 352476 h 499332"/>
                <a:gd name="connsiteX17" fmla="*/ 35828 w 473682"/>
                <a:gd name="connsiteY17" fmla="*/ 335458 h 499332"/>
                <a:gd name="connsiteX18" fmla="*/ 35345 w 473682"/>
                <a:gd name="connsiteY18" fmla="*/ 71650 h 499332"/>
                <a:gd name="connsiteX19" fmla="*/ 48899 w 473682"/>
                <a:gd name="connsiteY19" fmla="*/ 55337 h 499332"/>
                <a:gd name="connsiteX20" fmla="*/ 208968 w 473682"/>
                <a:gd name="connsiteY20" fmla="*/ 32156 h 499332"/>
                <a:gd name="connsiteX21" fmla="*/ 381927 w 473682"/>
                <a:gd name="connsiteY21" fmla="*/ 6780 h 499332"/>
                <a:gd name="connsiteX22" fmla="*/ 425650 w 473682"/>
                <a:gd name="connsiteY22" fmla="*/ 295 h 499332"/>
                <a:gd name="connsiteX23" fmla="*/ 438237 w 473682"/>
                <a:gd name="connsiteY23" fmla="*/ 11029 h 499332"/>
                <a:gd name="connsiteX24" fmla="*/ 438277 w 473682"/>
                <a:gd name="connsiteY24" fmla="*/ 65406 h 499332"/>
                <a:gd name="connsiteX25" fmla="*/ 438096 w 473682"/>
                <a:gd name="connsiteY25" fmla="*/ 339285 h 499332"/>
                <a:gd name="connsiteX26" fmla="*/ 447179 w 473682"/>
                <a:gd name="connsiteY26" fmla="*/ 353402 h 499332"/>
                <a:gd name="connsiteX27" fmla="*/ 473582 w 473682"/>
                <a:gd name="connsiteY27" fmla="*/ 365667 h 499332"/>
                <a:gd name="connsiteX28" fmla="*/ 467178 w 473682"/>
                <a:gd name="connsiteY28" fmla="*/ 380228 h 499332"/>
                <a:gd name="connsiteX29" fmla="*/ 408853 w 473682"/>
                <a:gd name="connsiteY29" fmla="*/ 353241 h 499332"/>
                <a:gd name="connsiteX30" fmla="*/ 395702 w 473682"/>
                <a:gd name="connsiteY30" fmla="*/ 390459 h 499332"/>
                <a:gd name="connsiteX31" fmla="*/ 369279 w 473682"/>
                <a:gd name="connsiteY31" fmla="*/ 420588 h 499332"/>
                <a:gd name="connsiteX32" fmla="*/ 473683 w 473682"/>
                <a:gd name="connsiteY32" fmla="*/ 465519 h 499332"/>
                <a:gd name="connsiteX33" fmla="*/ 421642 w 473682"/>
                <a:gd name="connsiteY33" fmla="*/ 340694 h 499332"/>
                <a:gd name="connsiteX34" fmla="*/ 421642 w 473682"/>
                <a:gd name="connsiteY34" fmla="*/ 17454 h 499332"/>
                <a:gd name="connsiteX35" fmla="*/ 52262 w 473682"/>
                <a:gd name="connsiteY35" fmla="*/ 71327 h 499332"/>
                <a:gd name="connsiteX36" fmla="*/ 52262 w 473682"/>
                <a:gd name="connsiteY36" fmla="*/ 482155 h 499332"/>
                <a:gd name="connsiteX37" fmla="*/ 372441 w 473682"/>
                <a:gd name="connsiteY37" fmla="*/ 442117 h 499332"/>
                <a:gd name="connsiteX38" fmla="*/ 373065 w 473682"/>
                <a:gd name="connsiteY38" fmla="*/ 438029 h 499332"/>
                <a:gd name="connsiteX39" fmla="*/ 331759 w 473682"/>
                <a:gd name="connsiteY39" fmla="*/ 427375 h 499332"/>
                <a:gd name="connsiteX40" fmla="*/ 261573 w 473682"/>
                <a:gd name="connsiteY40" fmla="*/ 360935 h 499332"/>
                <a:gd name="connsiteX41" fmla="*/ 261130 w 473682"/>
                <a:gd name="connsiteY41" fmla="*/ 243158 h 499332"/>
                <a:gd name="connsiteX42" fmla="*/ 271260 w 473682"/>
                <a:gd name="connsiteY42" fmla="*/ 233592 h 499332"/>
                <a:gd name="connsiteX43" fmla="*/ 285277 w 473682"/>
                <a:gd name="connsiteY43" fmla="*/ 233612 h 499332"/>
                <a:gd name="connsiteX44" fmla="*/ 285277 w 473682"/>
                <a:gd name="connsiteY44" fmla="*/ 221085 h 499332"/>
                <a:gd name="connsiteX45" fmla="*/ 285176 w 473682"/>
                <a:gd name="connsiteY45" fmla="*/ 85183 h 499332"/>
                <a:gd name="connsiteX46" fmla="*/ 297361 w 473682"/>
                <a:gd name="connsiteY46" fmla="*/ 72395 h 499332"/>
                <a:gd name="connsiteX47" fmla="*/ 337620 w 473682"/>
                <a:gd name="connsiteY47" fmla="*/ 72395 h 499332"/>
                <a:gd name="connsiteX48" fmla="*/ 350086 w 473682"/>
                <a:gd name="connsiteY48" fmla="*/ 84136 h 499332"/>
                <a:gd name="connsiteX49" fmla="*/ 369984 w 473682"/>
                <a:gd name="connsiteY49" fmla="*/ 272079 h 499332"/>
                <a:gd name="connsiteX50" fmla="*/ 384605 w 473682"/>
                <a:gd name="connsiteY50" fmla="*/ 303899 h 499332"/>
                <a:gd name="connsiteX51" fmla="*/ 397998 w 473682"/>
                <a:gd name="connsiteY51" fmla="*/ 322287 h 499332"/>
                <a:gd name="connsiteX52" fmla="*/ 421642 w 473682"/>
                <a:gd name="connsiteY52" fmla="*/ 340694 h 499332"/>
                <a:gd name="connsiteX53" fmla="*/ 332947 w 473682"/>
                <a:gd name="connsiteY53" fmla="*/ 410800 h 499332"/>
                <a:gd name="connsiteX54" fmla="*/ 389983 w 473682"/>
                <a:gd name="connsiteY54" fmla="*/ 355255 h 499332"/>
                <a:gd name="connsiteX55" fmla="*/ 333693 w 473682"/>
                <a:gd name="connsiteY55" fmla="*/ 297998 h 499332"/>
                <a:gd name="connsiteX56" fmla="*/ 277181 w 473682"/>
                <a:gd name="connsiteY56" fmla="*/ 354027 h 499332"/>
                <a:gd name="connsiteX57" fmla="*/ 332947 w 473682"/>
                <a:gd name="connsiteY57" fmla="*/ 410800 h 499332"/>
                <a:gd name="connsiteX58" fmla="*/ 355282 w 473682"/>
                <a:gd name="connsiteY58" fmla="*/ 283881 h 499332"/>
                <a:gd name="connsiteX59" fmla="*/ 348092 w 473682"/>
                <a:gd name="connsiteY59" fmla="*/ 218165 h 499332"/>
                <a:gd name="connsiteX60" fmla="*/ 301791 w 473682"/>
                <a:gd name="connsiteY60" fmla="*/ 218165 h 499332"/>
                <a:gd name="connsiteX61" fmla="*/ 301791 w 473682"/>
                <a:gd name="connsiteY61" fmla="*/ 233592 h 499332"/>
                <a:gd name="connsiteX62" fmla="*/ 310029 w 473682"/>
                <a:gd name="connsiteY62" fmla="*/ 233592 h 499332"/>
                <a:gd name="connsiteX63" fmla="*/ 325476 w 473682"/>
                <a:gd name="connsiteY63" fmla="*/ 248918 h 499332"/>
                <a:gd name="connsiteX64" fmla="*/ 325476 w 473682"/>
                <a:gd name="connsiteY64" fmla="*/ 281202 h 499332"/>
                <a:gd name="connsiteX65" fmla="*/ 355282 w 473682"/>
                <a:gd name="connsiteY65" fmla="*/ 283881 h 499332"/>
                <a:gd name="connsiteX66" fmla="*/ 346280 w 473682"/>
                <a:gd name="connsiteY66" fmla="*/ 200845 h 499332"/>
                <a:gd name="connsiteX67" fmla="*/ 341265 w 473682"/>
                <a:gd name="connsiteY67" fmla="*/ 153537 h 499332"/>
                <a:gd name="connsiteX68" fmla="*/ 301912 w 473682"/>
                <a:gd name="connsiteY68" fmla="*/ 153537 h 499332"/>
                <a:gd name="connsiteX69" fmla="*/ 301912 w 473682"/>
                <a:gd name="connsiteY69" fmla="*/ 200845 h 499332"/>
                <a:gd name="connsiteX70" fmla="*/ 346280 w 473682"/>
                <a:gd name="connsiteY70" fmla="*/ 200845 h 499332"/>
                <a:gd name="connsiteX71" fmla="*/ 301912 w 473682"/>
                <a:gd name="connsiteY71" fmla="*/ 89030 h 499332"/>
                <a:gd name="connsiteX72" fmla="*/ 301912 w 473682"/>
                <a:gd name="connsiteY72" fmla="*/ 136257 h 499332"/>
                <a:gd name="connsiteX73" fmla="*/ 339533 w 473682"/>
                <a:gd name="connsiteY73" fmla="*/ 136257 h 499332"/>
                <a:gd name="connsiteX74" fmla="*/ 334256 w 473682"/>
                <a:gd name="connsiteY74" fmla="*/ 89030 h 499332"/>
                <a:gd name="connsiteX75" fmla="*/ 301912 w 473682"/>
                <a:gd name="connsiteY75" fmla="*/ 89030 h 499332"/>
                <a:gd name="connsiteX76" fmla="*/ 309424 w 473682"/>
                <a:gd name="connsiteY76" fmla="*/ 250469 h 499332"/>
                <a:gd name="connsiteX77" fmla="*/ 277684 w 473682"/>
                <a:gd name="connsiteY77" fmla="*/ 250469 h 499332"/>
                <a:gd name="connsiteX78" fmla="*/ 277684 w 473682"/>
                <a:gd name="connsiteY78" fmla="*/ 305390 h 499332"/>
                <a:gd name="connsiteX79" fmla="*/ 306041 w 473682"/>
                <a:gd name="connsiteY79" fmla="*/ 287324 h 499332"/>
                <a:gd name="connsiteX80" fmla="*/ 309263 w 473682"/>
                <a:gd name="connsiteY80" fmla="*/ 280880 h 499332"/>
                <a:gd name="connsiteX81" fmla="*/ 309424 w 473682"/>
                <a:gd name="connsiteY81" fmla="*/ 250469 h 49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473682" h="499332">
                  <a:moveTo>
                    <a:pt x="473683" y="465519"/>
                  </a:moveTo>
                  <a:cubicBezTo>
                    <a:pt x="471306" y="470937"/>
                    <a:pt x="469473" y="475146"/>
                    <a:pt x="467298" y="480100"/>
                  </a:cubicBezTo>
                  <a:cubicBezTo>
                    <a:pt x="454731" y="474804"/>
                    <a:pt x="442124" y="470897"/>
                    <a:pt x="430946" y="464472"/>
                  </a:cubicBezTo>
                  <a:cubicBezTo>
                    <a:pt x="413143" y="454241"/>
                    <a:pt x="394997" y="454966"/>
                    <a:pt x="375684" y="457625"/>
                  </a:cubicBezTo>
                  <a:cubicBezTo>
                    <a:pt x="324589" y="464674"/>
                    <a:pt x="273354" y="470776"/>
                    <a:pt x="222160" y="477200"/>
                  </a:cubicBezTo>
                  <a:cubicBezTo>
                    <a:pt x="170643" y="483685"/>
                    <a:pt x="119105" y="490110"/>
                    <a:pt x="67588" y="496554"/>
                  </a:cubicBezTo>
                  <a:cubicBezTo>
                    <a:pt x="60942" y="497380"/>
                    <a:pt x="54296" y="498327"/>
                    <a:pt x="47650" y="499153"/>
                  </a:cubicBezTo>
                  <a:cubicBezTo>
                    <a:pt x="39836" y="500119"/>
                    <a:pt x="35325" y="497259"/>
                    <a:pt x="35526" y="488740"/>
                  </a:cubicBezTo>
                  <a:cubicBezTo>
                    <a:pt x="35667" y="482034"/>
                    <a:pt x="35546" y="475327"/>
                    <a:pt x="35546" y="466849"/>
                  </a:cubicBezTo>
                  <a:cubicBezTo>
                    <a:pt x="25678" y="471078"/>
                    <a:pt x="16736" y="474904"/>
                    <a:pt x="6706" y="479214"/>
                  </a:cubicBezTo>
                  <a:cubicBezTo>
                    <a:pt x="4652" y="474703"/>
                    <a:pt x="2658" y="470353"/>
                    <a:pt x="161" y="464895"/>
                  </a:cubicBezTo>
                  <a:cubicBezTo>
                    <a:pt x="10412" y="460243"/>
                    <a:pt x="20180" y="456195"/>
                    <a:pt x="29545" y="451341"/>
                  </a:cubicBezTo>
                  <a:cubicBezTo>
                    <a:pt x="32163" y="449992"/>
                    <a:pt x="35244" y="446346"/>
                    <a:pt x="35285" y="443708"/>
                  </a:cubicBezTo>
                  <a:cubicBezTo>
                    <a:pt x="35707" y="418232"/>
                    <a:pt x="35546" y="392735"/>
                    <a:pt x="35546" y="365466"/>
                  </a:cubicBezTo>
                  <a:cubicBezTo>
                    <a:pt x="25597" y="370018"/>
                    <a:pt x="16716" y="374086"/>
                    <a:pt x="6827" y="378617"/>
                  </a:cubicBezTo>
                  <a:cubicBezTo>
                    <a:pt x="4652" y="374126"/>
                    <a:pt x="2558" y="369796"/>
                    <a:pt x="0" y="364499"/>
                  </a:cubicBezTo>
                  <a:cubicBezTo>
                    <a:pt x="8660" y="360230"/>
                    <a:pt x="16474" y="355779"/>
                    <a:pt x="24731" y="352476"/>
                  </a:cubicBezTo>
                  <a:cubicBezTo>
                    <a:pt x="32807" y="349233"/>
                    <a:pt x="35889" y="344823"/>
                    <a:pt x="35828" y="335458"/>
                  </a:cubicBezTo>
                  <a:cubicBezTo>
                    <a:pt x="35345" y="247529"/>
                    <a:pt x="35687" y="159579"/>
                    <a:pt x="35345" y="71650"/>
                  </a:cubicBezTo>
                  <a:cubicBezTo>
                    <a:pt x="35305" y="61338"/>
                    <a:pt x="37983" y="56807"/>
                    <a:pt x="48899" y="55337"/>
                  </a:cubicBezTo>
                  <a:cubicBezTo>
                    <a:pt x="102329" y="48066"/>
                    <a:pt x="155618" y="39970"/>
                    <a:pt x="208968" y="32156"/>
                  </a:cubicBezTo>
                  <a:cubicBezTo>
                    <a:pt x="266628" y="23717"/>
                    <a:pt x="324267" y="15259"/>
                    <a:pt x="381927" y="6780"/>
                  </a:cubicBezTo>
                  <a:cubicBezTo>
                    <a:pt x="396508" y="4645"/>
                    <a:pt x="411069" y="2369"/>
                    <a:pt x="425650" y="295"/>
                  </a:cubicBezTo>
                  <a:cubicBezTo>
                    <a:pt x="434753" y="-994"/>
                    <a:pt x="438156" y="1826"/>
                    <a:pt x="438237" y="11029"/>
                  </a:cubicBezTo>
                  <a:cubicBezTo>
                    <a:pt x="438398" y="29155"/>
                    <a:pt x="438277" y="47281"/>
                    <a:pt x="438277" y="65406"/>
                  </a:cubicBezTo>
                  <a:cubicBezTo>
                    <a:pt x="438277" y="156699"/>
                    <a:pt x="438378" y="247992"/>
                    <a:pt x="438096" y="339285"/>
                  </a:cubicBezTo>
                  <a:cubicBezTo>
                    <a:pt x="438076" y="346776"/>
                    <a:pt x="440029" y="350764"/>
                    <a:pt x="447179" y="353402"/>
                  </a:cubicBezTo>
                  <a:cubicBezTo>
                    <a:pt x="455899" y="356645"/>
                    <a:pt x="464137" y="361196"/>
                    <a:pt x="473582" y="365667"/>
                  </a:cubicBezTo>
                  <a:cubicBezTo>
                    <a:pt x="471447" y="370501"/>
                    <a:pt x="469514" y="374911"/>
                    <a:pt x="467178" y="380228"/>
                  </a:cubicBezTo>
                  <a:cubicBezTo>
                    <a:pt x="446917" y="370843"/>
                    <a:pt x="427281" y="361760"/>
                    <a:pt x="408853" y="353241"/>
                  </a:cubicBezTo>
                  <a:cubicBezTo>
                    <a:pt x="404564" y="365969"/>
                    <a:pt x="402187" y="379423"/>
                    <a:pt x="395702" y="390459"/>
                  </a:cubicBezTo>
                  <a:cubicBezTo>
                    <a:pt x="389137" y="401617"/>
                    <a:pt x="378503" y="410377"/>
                    <a:pt x="369279" y="420588"/>
                  </a:cubicBezTo>
                  <a:cubicBezTo>
                    <a:pt x="402751" y="435048"/>
                    <a:pt x="437552" y="450012"/>
                    <a:pt x="473683" y="465519"/>
                  </a:cubicBezTo>
                  <a:close/>
                  <a:moveTo>
                    <a:pt x="421642" y="340694"/>
                  </a:moveTo>
                  <a:cubicBezTo>
                    <a:pt x="421642" y="232666"/>
                    <a:pt x="421642" y="125523"/>
                    <a:pt x="421642" y="17454"/>
                  </a:cubicBezTo>
                  <a:cubicBezTo>
                    <a:pt x="298146" y="35459"/>
                    <a:pt x="175335" y="53383"/>
                    <a:pt x="52262" y="71327"/>
                  </a:cubicBezTo>
                  <a:cubicBezTo>
                    <a:pt x="52262" y="208418"/>
                    <a:pt x="52262" y="344803"/>
                    <a:pt x="52262" y="482155"/>
                  </a:cubicBezTo>
                  <a:cubicBezTo>
                    <a:pt x="159485" y="468742"/>
                    <a:pt x="265963" y="455429"/>
                    <a:pt x="372441" y="442117"/>
                  </a:cubicBezTo>
                  <a:cubicBezTo>
                    <a:pt x="372642" y="440748"/>
                    <a:pt x="372864" y="439378"/>
                    <a:pt x="373065" y="438029"/>
                  </a:cubicBezTo>
                  <a:cubicBezTo>
                    <a:pt x="359310" y="434323"/>
                    <a:pt x="345676" y="428120"/>
                    <a:pt x="331759" y="427375"/>
                  </a:cubicBezTo>
                  <a:cubicBezTo>
                    <a:pt x="295830" y="425442"/>
                    <a:pt x="262962" y="396924"/>
                    <a:pt x="261573" y="360935"/>
                  </a:cubicBezTo>
                  <a:cubicBezTo>
                    <a:pt x="260062" y="321723"/>
                    <a:pt x="261170" y="282431"/>
                    <a:pt x="261130" y="243158"/>
                  </a:cubicBezTo>
                  <a:cubicBezTo>
                    <a:pt x="261130" y="236411"/>
                    <a:pt x="264735" y="233491"/>
                    <a:pt x="271260" y="233592"/>
                  </a:cubicBezTo>
                  <a:cubicBezTo>
                    <a:pt x="275771" y="233673"/>
                    <a:pt x="280303" y="233612"/>
                    <a:pt x="285277" y="233612"/>
                  </a:cubicBezTo>
                  <a:cubicBezTo>
                    <a:pt x="285277" y="228416"/>
                    <a:pt x="285277" y="224751"/>
                    <a:pt x="285277" y="221085"/>
                  </a:cubicBezTo>
                  <a:cubicBezTo>
                    <a:pt x="285277" y="175771"/>
                    <a:pt x="285398" y="130477"/>
                    <a:pt x="285176" y="85183"/>
                  </a:cubicBezTo>
                  <a:cubicBezTo>
                    <a:pt x="285136" y="76362"/>
                    <a:pt x="287996" y="72113"/>
                    <a:pt x="297361" y="72395"/>
                  </a:cubicBezTo>
                  <a:cubicBezTo>
                    <a:pt x="310774" y="72818"/>
                    <a:pt x="324207" y="72798"/>
                    <a:pt x="337620" y="72395"/>
                  </a:cubicBezTo>
                  <a:cubicBezTo>
                    <a:pt x="346179" y="72133"/>
                    <a:pt x="349240" y="75758"/>
                    <a:pt x="350086" y="84136"/>
                  </a:cubicBezTo>
                  <a:cubicBezTo>
                    <a:pt x="356511" y="146811"/>
                    <a:pt x="363398" y="209425"/>
                    <a:pt x="369984" y="272079"/>
                  </a:cubicBezTo>
                  <a:cubicBezTo>
                    <a:pt x="371273" y="284404"/>
                    <a:pt x="372522" y="295884"/>
                    <a:pt x="384605" y="303899"/>
                  </a:cubicBezTo>
                  <a:cubicBezTo>
                    <a:pt x="390587" y="307867"/>
                    <a:pt x="395440" y="315359"/>
                    <a:pt x="397998" y="322287"/>
                  </a:cubicBezTo>
                  <a:cubicBezTo>
                    <a:pt x="402207" y="333686"/>
                    <a:pt x="411250" y="336848"/>
                    <a:pt x="421642" y="340694"/>
                  </a:cubicBezTo>
                  <a:close/>
                  <a:moveTo>
                    <a:pt x="332947" y="410800"/>
                  </a:moveTo>
                  <a:cubicBezTo>
                    <a:pt x="363862" y="411042"/>
                    <a:pt x="389560" y="385988"/>
                    <a:pt x="389983" y="355255"/>
                  </a:cubicBezTo>
                  <a:cubicBezTo>
                    <a:pt x="390406" y="323958"/>
                    <a:pt x="364949" y="298059"/>
                    <a:pt x="333693" y="297998"/>
                  </a:cubicBezTo>
                  <a:cubicBezTo>
                    <a:pt x="302839" y="297938"/>
                    <a:pt x="277322" y="323233"/>
                    <a:pt x="277181" y="354027"/>
                  </a:cubicBezTo>
                  <a:cubicBezTo>
                    <a:pt x="277040" y="384941"/>
                    <a:pt x="302214" y="410579"/>
                    <a:pt x="332947" y="410800"/>
                  </a:cubicBezTo>
                  <a:close/>
                  <a:moveTo>
                    <a:pt x="355282" y="283881"/>
                  </a:moveTo>
                  <a:cubicBezTo>
                    <a:pt x="352805" y="261143"/>
                    <a:pt x="350429" y="239453"/>
                    <a:pt x="348092" y="218165"/>
                  </a:cubicBezTo>
                  <a:cubicBezTo>
                    <a:pt x="331558" y="218165"/>
                    <a:pt x="316634" y="218165"/>
                    <a:pt x="301791" y="218165"/>
                  </a:cubicBezTo>
                  <a:cubicBezTo>
                    <a:pt x="301791" y="223482"/>
                    <a:pt x="301791" y="228074"/>
                    <a:pt x="301791" y="233592"/>
                  </a:cubicBezTo>
                  <a:cubicBezTo>
                    <a:pt x="304853" y="233592"/>
                    <a:pt x="307451" y="233572"/>
                    <a:pt x="310029" y="233592"/>
                  </a:cubicBezTo>
                  <a:cubicBezTo>
                    <a:pt x="324851" y="233733"/>
                    <a:pt x="325455" y="234337"/>
                    <a:pt x="325476" y="248918"/>
                  </a:cubicBezTo>
                  <a:cubicBezTo>
                    <a:pt x="325496" y="259834"/>
                    <a:pt x="325476" y="270770"/>
                    <a:pt x="325476" y="281202"/>
                  </a:cubicBezTo>
                  <a:cubicBezTo>
                    <a:pt x="336009" y="282128"/>
                    <a:pt x="344951" y="282934"/>
                    <a:pt x="355282" y="283881"/>
                  </a:cubicBezTo>
                  <a:close/>
                  <a:moveTo>
                    <a:pt x="346280" y="200845"/>
                  </a:moveTo>
                  <a:cubicBezTo>
                    <a:pt x="344588" y="184794"/>
                    <a:pt x="342957" y="169387"/>
                    <a:pt x="341265" y="153537"/>
                  </a:cubicBezTo>
                  <a:cubicBezTo>
                    <a:pt x="327872" y="153537"/>
                    <a:pt x="315043" y="153537"/>
                    <a:pt x="301912" y="153537"/>
                  </a:cubicBezTo>
                  <a:cubicBezTo>
                    <a:pt x="301912" y="169568"/>
                    <a:pt x="301912" y="185056"/>
                    <a:pt x="301912" y="200845"/>
                  </a:cubicBezTo>
                  <a:cubicBezTo>
                    <a:pt x="316695" y="200845"/>
                    <a:pt x="330893" y="200845"/>
                    <a:pt x="346280" y="200845"/>
                  </a:cubicBezTo>
                  <a:close/>
                  <a:moveTo>
                    <a:pt x="301912" y="89030"/>
                  </a:moveTo>
                  <a:cubicBezTo>
                    <a:pt x="301912" y="105061"/>
                    <a:pt x="301912" y="120589"/>
                    <a:pt x="301912" y="136257"/>
                  </a:cubicBezTo>
                  <a:cubicBezTo>
                    <a:pt x="314721" y="136257"/>
                    <a:pt x="326906" y="136257"/>
                    <a:pt x="339533" y="136257"/>
                  </a:cubicBezTo>
                  <a:cubicBezTo>
                    <a:pt x="337720" y="120045"/>
                    <a:pt x="335988" y="104517"/>
                    <a:pt x="334256" y="89030"/>
                  </a:cubicBezTo>
                  <a:cubicBezTo>
                    <a:pt x="322878" y="89030"/>
                    <a:pt x="312606" y="89030"/>
                    <a:pt x="301912" y="89030"/>
                  </a:cubicBezTo>
                  <a:close/>
                  <a:moveTo>
                    <a:pt x="309424" y="250469"/>
                  </a:moveTo>
                  <a:cubicBezTo>
                    <a:pt x="297804" y="250469"/>
                    <a:pt x="287633" y="250469"/>
                    <a:pt x="277684" y="250469"/>
                  </a:cubicBezTo>
                  <a:cubicBezTo>
                    <a:pt x="277684" y="269561"/>
                    <a:pt x="277684" y="287828"/>
                    <a:pt x="277684" y="305390"/>
                  </a:cubicBezTo>
                  <a:cubicBezTo>
                    <a:pt x="287231" y="299388"/>
                    <a:pt x="296797" y="293588"/>
                    <a:pt x="306041" y="287324"/>
                  </a:cubicBezTo>
                  <a:cubicBezTo>
                    <a:pt x="307813" y="286136"/>
                    <a:pt x="309183" y="283115"/>
                    <a:pt x="309263" y="280880"/>
                  </a:cubicBezTo>
                  <a:cubicBezTo>
                    <a:pt x="309626" y="270911"/>
                    <a:pt x="309424" y="260901"/>
                    <a:pt x="309424" y="250469"/>
                  </a:cubicBezTo>
                  <a:close/>
                </a:path>
              </a:pathLst>
            </a:custGeom>
            <a:solidFill>
              <a:schemeClr val="bg1"/>
            </a:solidFill>
            <a:ln w="19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2" name="Graphic 1033">
              <a:extLst>
                <a:ext uri="{FF2B5EF4-FFF2-40B4-BE49-F238E27FC236}">
                  <a16:creationId xmlns:a16="http://schemas.microsoft.com/office/drawing/2014/main" id="{6D2E8961-72F0-45F5-A473-F5E373405EC8}"/>
                </a:ext>
              </a:extLst>
            </p:cNvPr>
            <p:cNvSpPr/>
            <p:nvPr/>
          </p:nvSpPr>
          <p:spPr>
            <a:xfrm>
              <a:off x="6068314" y="2758471"/>
              <a:ext cx="148256" cy="379090"/>
            </a:xfrm>
            <a:custGeom>
              <a:avLst/>
              <a:gdLst>
                <a:gd name="connsiteX0" fmla="*/ 6102 w 148256"/>
                <a:gd name="connsiteY0" fmla="*/ 274244 h 379090"/>
                <a:gd name="connsiteX1" fmla="*/ 0 w 148256"/>
                <a:gd name="connsiteY1" fmla="*/ 261093 h 379090"/>
                <a:gd name="connsiteX2" fmla="*/ 15407 w 148256"/>
                <a:gd name="connsiteY2" fmla="*/ 252171 h 379090"/>
                <a:gd name="connsiteX3" fmla="*/ 32666 w 148256"/>
                <a:gd name="connsiteY3" fmla="*/ 217209 h 379090"/>
                <a:gd name="connsiteX4" fmla="*/ 63540 w 148256"/>
                <a:gd name="connsiteY4" fmla="*/ 29931 h 379090"/>
                <a:gd name="connsiteX5" fmla="*/ 92199 w 148256"/>
                <a:gd name="connsiteY5" fmla="*/ 43 h 379090"/>
                <a:gd name="connsiteX6" fmla="*/ 122831 w 148256"/>
                <a:gd name="connsiteY6" fmla="*/ 22459 h 379090"/>
                <a:gd name="connsiteX7" fmla="*/ 123818 w 148256"/>
                <a:gd name="connsiteY7" fmla="*/ 34401 h 379090"/>
                <a:gd name="connsiteX8" fmla="*/ 123858 w 148256"/>
                <a:gd name="connsiteY8" fmla="*/ 161825 h 379090"/>
                <a:gd name="connsiteX9" fmla="*/ 148227 w 148256"/>
                <a:gd name="connsiteY9" fmla="*/ 202003 h 379090"/>
                <a:gd name="connsiteX10" fmla="*/ 148026 w 148256"/>
                <a:gd name="connsiteY10" fmla="*/ 289610 h 379090"/>
                <a:gd name="connsiteX11" fmla="*/ 97455 w 148256"/>
                <a:gd name="connsiteY11" fmla="*/ 352083 h 379090"/>
                <a:gd name="connsiteX12" fmla="*/ 6988 w 148256"/>
                <a:gd name="connsiteY12" fmla="*/ 379090 h 379090"/>
                <a:gd name="connsiteX13" fmla="*/ 2961 w 148256"/>
                <a:gd name="connsiteY13" fmla="*/ 370874 h 379090"/>
                <a:gd name="connsiteX14" fmla="*/ 322 w 148256"/>
                <a:gd name="connsiteY14" fmla="*/ 363462 h 379090"/>
                <a:gd name="connsiteX15" fmla="*/ 54055 w 148256"/>
                <a:gd name="connsiteY15" fmla="*/ 340684 h 379090"/>
                <a:gd name="connsiteX16" fmla="*/ 70911 w 148256"/>
                <a:gd name="connsiteY16" fmla="*/ 338892 h 379090"/>
                <a:gd name="connsiteX17" fmla="*/ 108029 w 148256"/>
                <a:gd name="connsiteY17" fmla="*/ 332125 h 379090"/>
                <a:gd name="connsiteX18" fmla="*/ 131995 w 148256"/>
                <a:gd name="connsiteY18" fmla="*/ 295028 h 379090"/>
                <a:gd name="connsiteX19" fmla="*/ 131954 w 148256"/>
                <a:gd name="connsiteY19" fmla="*/ 197351 h 379090"/>
                <a:gd name="connsiteX20" fmla="*/ 115903 w 148256"/>
                <a:gd name="connsiteY20" fmla="*/ 177231 h 379090"/>
                <a:gd name="connsiteX21" fmla="*/ 99711 w 148256"/>
                <a:gd name="connsiteY21" fmla="*/ 197190 h 379090"/>
                <a:gd name="connsiteX22" fmla="*/ 99691 w 148256"/>
                <a:gd name="connsiteY22" fmla="*/ 265161 h 379090"/>
                <a:gd name="connsiteX23" fmla="*/ 83821 w 148256"/>
                <a:gd name="connsiteY23" fmla="*/ 265161 h 379090"/>
                <a:gd name="connsiteX24" fmla="*/ 84063 w 148256"/>
                <a:gd name="connsiteY24" fmla="*/ 188691 h 379090"/>
                <a:gd name="connsiteX25" fmla="*/ 107807 w 148256"/>
                <a:gd name="connsiteY25" fmla="*/ 161643 h 379090"/>
                <a:gd name="connsiteX26" fmla="*/ 107807 w 148256"/>
                <a:gd name="connsiteY26" fmla="*/ 97660 h 379090"/>
                <a:gd name="connsiteX27" fmla="*/ 107767 w 148256"/>
                <a:gd name="connsiteY27" fmla="*/ 32206 h 379090"/>
                <a:gd name="connsiteX28" fmla="*/ 94636 w 148256"/>
                <a:gd name="connsiteY28" fmla="*/ 16215 h 379090"/>
                <a:gd name="connsiteX29" fmla="*/ 79954 w 148256"/>
                <a:gd name="connsiteY29" fmla="*/ 29890 h 379090"/>
                <a:gd name="connsiteX30" fmla="*/ 49362 w 148256"/>
                <a:gd name="connsiteY30" fmla="*/ 214167 h 379090"/>
                <a:gd name="connsiteX31" fmla="*/ 45616 w 148256"/>
                <a:gd name="connsiteY31" fmla="*/ 233884 h 379090"/>
                <a:gd name="connsiteX32" fmla="*/ 6102 w 148256"/>
                <a:gd name="connsiteY32" fmla="*/ 274244 h 37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48256" h="379090">
                  <a:moveTo>
                    <a:pt x="6102" y="274244"/>
                  </a:moveTo>
                  <a:cubicBezTo>
                    <a:pt x="3967" y="269632"/>
                    <a:pt x="2054" y="265503"/>
                    <a:pt x="0" y="261093"/>
                  </a:cubicBezTo>
                  <a:cubicBezTo>
                    <a:pt x="5659" y="257850"/>
                    <a:pt x="10815" y="255413"/>
                    <a:pt x="15407" y="252171"/>
                  </a:cubicBezTo>
                  <a:cubicBezTo>
                    <a:pt x="27370" y="243692"/>
                    <a:pt x="30451" y="230722"/>
                    <a:pt x="32666" y="217209"/>
                  </a:cubicBezTo>
                  <a:cubicBezTo>
                    <a:pt x="42877" y="154776"/>
                    <a:pt x="53330" y="92363"/>
                    <a:pt x="63540" y="29931"/>
                  </a:cubicBezTo>
                  <a:cubicBezTo>
                    <a:pt x="66440" y="12208"/>
                    <a:pt x="77074" y="829"/>
                    <a:pt x="92199" y="43"/>
                  </a:cubicBezTo>
                  <a:cubicBezTo>
                    <a:pt x="106679" y="-702"/>
                    <a:pt x="119146" y="8220"/>
                    <a:pt x="122831" y="22459"/>
                  </a:cubicBezTo>
                  <a:cubicBezTo>
                    <a:pt x="123818" y="26285"/>
                    <a:pt x="123818" y="30414"/>
                    <a:pt x="123818" y="34401"/>
                  </a:cubicBezTo>
                  <a:cubicBezTo>
                    <a:pt x="123878" y="76675"/>
                    <a:pt x="123858" y="118948"/>
                    <a:pt x="123858" y="161825"/>
                  </a:cubicBezTo>
                  <a:cubicBezTo>
                    <a:pt x="142931" y="168592"/>
                    <a:pt x="148731" y="182871"/>
                    <a:pt x="148227" y="202003"/>
                  </a:cubicBezTo>
                  <a:cubicBezTo>
                    <a:pt x="147462" y="231185"/>
                    <a:pt x="148026" y="260408"/>
                    <a:pt x="148026" y="289610"/>
                  </a:cubicBezTo>
                  <a:cubicBezTo>
                    <a:pt x="148026" y="325096"/>
                    <a:pt x="132458" y="348156"/>
                    <a:pt x="97455" y="352083"/>
                  </a:cubicBezTo>
                  <a:cubicBezTo>
                    <a:pt x="65292" y="355688"/>
                    <a:pt x="35446" y="363402"/>
                    <a:pt x="6988" y="379090"/>
                  </a:cubicBezTo>
                  <a:cubicBezTo>
                    <a:pt x="5236" y="375546"/>
                    <a:pt x="3988" y="373270"/>
                    <a:pt x="2961" y="370874"/>
                  </a:cubicBezTo>
                  <a:cubicBezTo>
                    <a:pt x="2054" y="368779"/>
                    <a:pt x="1430" y="366584"/>
                    <a:pt x="322" y="363462"/>
                  </a:cubicBezTo>
                  <a:cubicBezTo>
                    <a:pt x="18468" y="355688"/>
                    <a:pt x="36090" y="347713"/>
                    <a:pt x="54055" y="340684"/>
                  </a:cubicBezTo>
                  <a:cubicBezTo>
                    <a:pt x="59130" y="338711"/>
                    <a:pt x="65313" y="339758"/>
                    <a:pt x="70911" y="338892"/>
                  </a:cubicBezTo>
                  <a:cubicBezTo>
                    <a:pt x="83358" y="336959"/>
                    <a:pt x="96388" y="336395"/>
                    <a:pt x="108029" y="332125"/>
                  </a:cubicBezTo>
                  <a:cubicBezTo>
                    <a:pt x="124301" y="326164"/>
                    <a:pt x="132035" y="312670"/>
                    <a:pt x="131995" y="295028"/>
                  </a:cubicBezTo>
                  <a:cubicBezTo>
                    <a:pt x="131914" y="262462"/>
                    <a:pt x="131995" y="229917"/>
                    <a:pt x="131954" y="197351"/>
                  </a:cubicBezTo>
                  <a:cubicBezTo>
                    <a:pt x="131934" y="184683"/>
                    <a:pt x="125953" y="177272"/>
                    <a:pt x="115903" y="177231"/>
                  </a:cubicBezTo>
                  <a:cubicBezTo>
                    <a:pt x="105793" y="177171"/>
                    <a:pt x="99751" y="184542"/>
                    <a:pt x="99711" y="197190"/>
                  </a:cubicBezTo>
                  <a:cubicBezTo>
                    <a:pt x="99651" y="219625"/>
                    <a:pt x="99691" y="242061"/>
                    <a:pt x="99691" y="265161"/>
                  </a:cubicBezTo>
                  <a:cubicBezTo>
                    <a:pt x="94253" y="265161"/>
                    <a:pt x="89460" y="265161"/>
                    <a:pt x="83821" y="265161"/>
                  </a:cubicBezTo>
                  <a:cubicBezTo>
                    <a:pt x="83821" y="239523"/>
                    <a:pt x="83277" y="214087"/>
                    <a:pt x="84063" y="188691"/>
                  </a:cubicBezTo>
                  <a:cubicBezTo>
                    <a:pt x="84425" y="176728"/>
                    <a:pt x="92521" y="168773"/>
                    <a:pt x="107807" y="161643"/>
                  </a:cubicBezTo>
                  <a:cubicBezTo>
                    <a:pt x="107807" y="140557"/>
                    <a:pt x="107807" y="119109"/>
                    <a:pt x="107807" y="97660"/>
                  </a:cubicBezTo>
                  <a:cubicBezTo>
                    <a:pt x="107807" y="75849"/>
                    <a:pt x="107888" y="54018"/>
                    <a:pt x="107767" y="32206"/>
                  </a:cubicBezTo>
                  <a:cubicBezTo>
                    <a:pt x="107706" y="22801"/>
                    <a:pt x="102369" y="16276"/>
                    <a:pt x="94636" y="16215"/>
                  </a:cubicBezTo>
                  <a:cubicBezTo>
                    <a:pt x="85674" y="16155"/>
                    <a:pt x="81303" y="21814"/>
                    <a:pt x="79954" y="29890"/>
                  </a:cubicBezTo>
                  <a:cubicBezTo>
                    <a:pt x="69683" y="91296"/>
                    <a:pt x="59573" y="152742"/>
                    <a:pt x="49362" y="214167"/>
                  </a:cubicBezTo>
                  <a:cubicBezTo>
                    <a:pt x="48275" y="220773"/>
                    <a:pt x="47227" y="227399"/>
                    <a:pt x="45616" y="233884"/>
                  </a:cubicBezTo>
                  <a:cubicBezTo>
                    <a:pt x="40521" y="253883"/>
                    <a:pt x="27491" y="267336"/>
                    <a:pt x="6102" y="274244"/>
                  </a:cubicBezTo>
                  <a:close/>
                </a:path>
              </a:pathLst>
            </a:custGeom>
            <a:solidFill>
              <a:schemeClr val="bg1"/>
            </a:solidFill>
            <a:ln w="19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3" name="Graphic 1033">
              <a:extLst>
                <a:ext uri="{FF2B5EF4-FFF2-40B4-BE49-F238E27FC236}">
                  <a16:creationId xmlns:a16="http://schemas.microsoft.com/office/drawing/2014/main" id="{19F4F753-3FF2-4032-BA8E-2B23C73144FB}"/>
                </a:ext>
              </a:extLst>
            </p:cNvPr>
            <p:cNvSpPr/>
            <p:nvPr/>
          </p:nvSpPr>
          <p:spPr>
            <a:xfrm>
              <a:off x="6309039" y="3012271"/>
              <a:ext cx="56313" cy="56312"/>
            </a:xfrm>
            <a:custGeom>
              <a:avLst/>
              <a:gdLst>
                <a:gd name="connsiteX0" fmla="*/ 28461 w 56313"/>
                <a:gd name="connsiteY0" fmla="*/ 2 h 56312"/>
                <a:gd name="connsiteX1" fmla="*/ 56314 w 56313"/>
                <a:gd name="connsiteY1" fmla="*/ 28218 h 56312"/>
                <a:gd name="connsiteX2" fmla="*/ 28340 w 56313"/>
                <a:gd name="connsiteY2" fmla="*/ 56312 h 56312"/>
                <a:gd name="connsiteX3" fmla="*/ 3 w 56313"/>
                <a:gd name="connsiteY3" fmla="*/ 27573 h 56312"/>
                <a:gd name="connsiteX4" fmla="*/ 28461 w 56313"/>
                <a:gd name="connsiteY4" fmla="*/ 2 h 56312"/>
                <a:gd name="connsiteX5" fmla="*/ 40383 w 56313"/>
                <a:gd name="connsiteY5" fmla="*/ 27734 h 56312"/>
                <a:gd name="connsiteX6" fmla="*/ 27997 w 56313"/>
                <a:gd name="connsiteY6" fmla="*/ 16234 h 56312"/>
                <a:gd name="connsiteX7" fmla="*/ 16256 w 56313"/>
                <a:gd name="connsiteY7" fmla="*/ 27533 h 56312"/>
                <a:gd name="connsiteX8" fmla="*/ 27776 w 56313"/>
                <a:gd name="connsiteY8" fmla="*/ 40019 h 56312"/>
                <a:gd name="connsiteX9" fmla="*/ 40383 w 56313"/>
                <a:gd name="connsiteY9" fmla="*/ 27734 h 5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313" h="56312">
                  <a:moveTo>
                    <a:pt x="28461" y="2"/>
                  </a:moveTo>
                  <a:cubicBezTo>
                    <a:pt x="43787" y="163"/>
                    <a:pt x="56334" y="12891"/>
                    <a:pt x="56314" y="28218"/>
                  </a:cubicBezTo>
                  <a:cubicBezTo>
                    <a:pt x="56293" y="43504"/>
                    <a:pt x="43585" y="56272"/>
                    <a:pt x="28340" y="56312"/>
                  </a:cubicBezTo>
                  <a:cubicBezTo>
                    <a:pt x="12550" y="56373"/>
                    <a:pt x="-238" y="43403"/>
                    <a:pt x="3" y="27573"/>
                  </a:cubicBezTo>
                  <a:cubicBezTo>
                    <a:pt x="205" y="12348"/>
                    <a:pt x="13134" y="-179"/>
                    <a:pt x="28461" y="2"/>
                  </a:cubicBezTo>
                  <a:close/>
                  <a:moveTo>
                    <a:pt x="40383" y="27734"/>
                  </a:moveTo>
                  <a:cubicBezTo>
                    <a:pt x="39195" y="21088"/>
                    <a:pt x="35550" y="16194"/>
                    <a:pt x="27997" y="16234"/>
                  </a:cubicBezTo>
                  <a:cubicBezTo>
                    <a:pt x="21009" y="16275"/>
                    <a:pt x="16558" y="20625"/>
                    <a:pt x="16256" y="27533"/>
                  </a:cubicBezTo>
                  <a:cubicBezTo>
                    <a:pt x="15934" y="35005"/>
                    <a:pt x="20344" y="39737"/>
                    <a:pt x="27776" y="40019"/>
                  </a:cubicBezTo>
                  <a:cubicBezTo>
                    <a:pt x="35308" y="40301"/>
                    <a:pt x="39195" y="35508"/>
                    <a:pt x="40383" y="27734"/>
                  </a:cubicBezTo>
                  <a:close/>
                </a:path>
              </a:pathLst>
            </a:custGeom>
            <a:solidFill>
              <a:schemeClr val="bg1"/>
            </a:solidFill>
            <a:ln w="19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4979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16C6127-30FE-4661-8274-53932271176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1E9840B-7133-B404-14A4-22A55934A81F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DAF8724-38A8-7F7A-4C32-204431829EDB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rgbClr val="F6F5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ptos Display" panose="020B00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8BC22A20-FEA8-176E-1451-96E65BA9F58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686AE7DD-268E-93D0-F949-C7BADF43CD3C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6850744"/>
                  <a:chOff x="0" y="0"/>
                  <a:chExt cx="12192000" cy="6850744"/>
                </a:xfrm>
              </p:grpSpPr>
              <p:cxnSp>
                <p:nvCxnSpPr>
                  <p:cNvPr id="11" name="Straight Connector 10">
                    <a:extLst>
                      <a:ext uri="{FF2B5EF4-FFF2-40B4-BE49-F238E27FC236}">
                        <a16:creationId xmlns:a16="http://schemas.microsoft.com/office/drawing/2014/main" id="{6C7B1E4F-1CDA-5917-32F4-A2CD3C4B9568}"/>
                      </a:ext>
                    </a:extLst>
                  </p:cNvPr>
                  <p:cNvCxnSpPr/>
                  <p:nvPr/>
                </p:nvCxnSpPr>
                <p:spPr>
                  <a:xfrm>
                    <a:off x="0" y="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>
                    <a:extLst>
                      <a:ext uri="{FF2B5EF4-FFF2-40B4-BE49-F238E27FC236}">
                        <a16:creationId xmlns:a16="http://schemas.microsoft.com/office/drawing/2014/main" id="{52B62AC3-0C91-90DE-6D50-DDCCE71210E1}"/>
                      </a:ext>
                    </a:extLst>
                  </p:cNvPr>
                  <p:cNvCxnSpPr/>
                  <p:nvPr/>
                </p:nvCxnSpPr>
                <p:spPr>
                  <a:xfrm>
                    <a:off x="0" y="62279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>
                    <a:extLst>
                      <a:ext uri="{FF2B5EF4-FFF2-40B4-BE49-F238E27FC236}">
                        <a16:creationId xmlns:a16="http://schemas.microsoft.com/office/drawing/2014/main" id="{4F7DDB4F-44DA-BAC6-B96F-BEECB88D5BB0}"/>
                      </a:ext>
                    </a:extLst>
                  </p:cNvPr>
                  <p:cNvCxnSpPr/>
                  <p:nvPr/>
                </p:nvCxnSpPr>
                <p:spPr>
                  <a:xfrm>
                    <a:off x="0" y="124559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88F15022-A276-D28D-5742-866EFA5ED38C}"/>
                      </a:ext>
                    </a:extLst>
                  </p:cNvPr>
                  <p:cNvCxnSpPr/>
                  <p:nvPr/>
                </p:nvCxnSpPr>
                <p:spPr>
                  <a:xfrm>
                    <a:off x="0" y="186838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1C751CCA-D6A0-B814-1C35-B876515DF364}"/>
                      </a:ext>
                    </a:extLst>
                  </p:cNvPr>
                  <p:cNvCxnSpPr/>
                  <p:nvPr/>
                </p:nvCxnSpPr>
                <p:spPr>
                  <a:xfrm>
                    <a:off x="0" y="249118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1B10784D-50B2-69A6-1130-6BF339DBA28A}"/>
                      </a:ext>
                    </a:extLst>
                  </p:cNvPr>
                  <p:cNvCxnSpPr/>
                  <p:nvPr/>
                </p:nvCxnSpPr>
                <p:spPr>
                  <a:xfrm>
                    <a:off x="0" y="311397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85A1A9C0-FEAB-874C-C28E-66AE84F2C706}"/>
                      </a:ext>
                    </a:extLst>
                  </p:cNvPr>
                  <p:cNvCxnSpPr/>
                  <p:nvPr/>
                </p:nvCxnSpPr>
                <p:spPr>
                  <a:xfrm>
                    <a:off x="0" y="373677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C20055D7-54F8-820E-5D20-09AA6B96B048}"/>
                      </a:ext>
                    </a:extLst>
                  </p:cNvPr>
                  <p:cNvCxnSpPr/>
                  <p:nvPr/>
                </p:nvCxnSpPr>
                <p:spPr>
                  <a:xfrm>
                    <a:off x="0" y="435956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B0D89E7D-AB7E-DE17-E62F-D28BB5A7ED9D}"/>
                      </a:ext>
                    </a:extLst>
                  </p:cNvPr>
                  <p:cNvCxnSpPr/>
                  <p:nvPr/>
                </p:nvCxnSpPr>
                <p:spPr>
                  <a:xfrm>
                    <a:off x="0" y="498236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FD3130E6-9B86-21A0-B37C-D49221B1F671}"/>
                      </a:ext>
                    </a:extLst>
                  </p:cNvPr>
                  <p:cNvCxnSpPr/>
                  <p:nvPr/>
                </p:nvCxnSpPr>
                <p:spPr>
                  <a:xfrm>
                    <a:off x="0" y="5605155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4B079F1B-F126-F911-D6EC-390178604EE7}"/>
                      </a:ext>
                    </a:extLst>
                  </p:cNvPr>
                  <p:cNvCxnSpPr/>
                  <p:nvPr/>
                </p:nvCxnSpPr>
                <p:spPr>
                  <a:xfrm>
                    <a:off x="0" y="6227950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73E25027-AE05-DECE-B6EF-C27A95BD47AF}"/>
                      </a:ext>
                    </a:extLst>
                  </p:cNvPr>
                  <p:cNvCxnSpPr/>
                  <p:nvPr/>
                </p:nvCxnSpPr>
                <p:spPr>
                  <a:xfrm>
                    <a:off x="0" y="6850744"/>
                    <a:ext cx="12192000" cy="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51FF312F-E043-D278-998F-FA4A0EA7571D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6858000"/>
                  <a:chOff x="0" y="0"/>
                  <a:chExt cx="12192000" cy="6858000"/>
                </a:xfrm>
              </p:grpSpPr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BFCAA4FA-400D-B993-D393-3B92F4CB5D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AA380406-EEEA-8F11-B2FB-4601A5FC87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41684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A0164D0F-4268-4DC5-4ADA-C6BF013CB1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83368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9A62FD28-4656-9AE5-3647-3641E8C725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25052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3F393E60-CB0F-D3A1-ED49-AD7A664789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566736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B1F2EDAA-4299-196C-ADC3-5BF1ACEDF2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20842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A09CA6F9-D135-9C70-89E7-4F42B938A9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850104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16AB42F4-CC82-9FA8-864E-D17F8C14FF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491788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89E15E9E-81CE-58DB-A5E4-239081C499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33472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ADEAE33D-2987-0761-17DB-7571502243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775156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C8F07E6E-7CED-F36C-8DAC-4E407887CA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41684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B3781BBE-9536-A4D0-7826-5EC1FE6E34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058524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B29D6A8F-B705-4D5E-1DE3-43B1CFF9A0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700208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C37EBDBE-EA57-90F2-F1FA-A790C68440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341892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BF56E0A3-DC9C-A62A-531C-3C39BD69715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983576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2102218F-6BD7-4696-A062-8746E49CFA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62526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DF42A7BE-EAE3-F07B-9131-2164501695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266944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8DE35970-4F9D-1283-EE39-15EBF40D41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908628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A43FFA37-719E-2711-2108-541D4DD623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1550312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B280920C-772F-E522-6F2D-CD18A767C8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192000" y="0"/>
                    <a:ext cx="0" cy="6858000"/>
                  </a:xfrm>
                  <a:prstGeom prst="line">
                    <a:avLst/>
                  </a:prstGeom>
                  <a:ln w="9525">
                    <a:solidFill>
                      <a:srgbClr val="9C3390">
                        <a:alpha val="5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038" name="Rectangle 1037">
              <a:extLst>
                <a:ext uri="{FF2B5EF4-FFF2-40B4-BE49-F238E27FC236}">
                  <a16:creationId xmlns:a16="http://schemas.microsoft.com/office/drawing/2014/main" id="{8827FE3F-BE1F-C639-1E33-95B9C9C3A25A}"/>
                </a:ext>
              </a:extLst>
            </p:cNvPr>
            <p:cNvSpPr/>
            <p:nvPr/>
          </p:nvSpPr>
          <p:spPr>
            <a:xfrm>
              <a:off x="0" y="6794500"/>
              <a:ext cx="12192000" cy="63500"/>
            </a:xfrm>
            <a:prstGeom prst="rect">
              <a:avLst/>
            </a:prstGeom>
            <a:solidFill>
              <a:srgbClr val="9C33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92094B9-030D-F0F3-7FA4-EA7962FFFC3C}"/>
                </a:ext>
              </a:extLst>
            </p:cNvPr>
            <p:cNvGrpSpPr/>
            <p:nvPr/>
          </p:nvGrpSpPr>
          <p:grpSpPr>
            <a:xfrm>
              <a:off x="419100" y="107731"/>
              <a:ext cx="11638642" cy="1294748"/>
              <a:chOff x="419100" y="175947"/>
              <a:chExt cx="11638642" cy="1294748"/>
            </a:xfrm>
          </p:grpSpPr>
          <p:pic>
            <p:nvPicPr>
              <p:cNvPr id="52" name="Picture 2" descr="Digital Marketing - Pooler Digital">
                <a:extLst>
                  <a:ext uri="{FF2B5EF4-FFF2-40B4-BE49-F238E27FC236}">
                    <a16:creationId xmlns:a16="http://schemas.microsoft.com/office/drawing/2014/main" id="{1A6A35F9-1E82-4CB6-D2A8-0F16E7AB1F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48" t="33772" r="21048" b="28591"/>
              <a:stretch/>
            </p:blipFill>
            <p:spPr bwMode="auto">
              <a:xfrm>
                <a:off x="10867571" y="175947"/>
                <a:ext cx="1190171" cy="7736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7A4F13D-F297-BEBD-33EA-35368A026FFD}"/>
                  </a:ext>
                </a:extLst>
              </p:cNvPr>
              <p:cNvSpPr txBox="1"/>
              <p:nvPr/>
            </p:nvSpPr>
            <p:spPr>
              <a:xfrm>
                <a:off x="419100" y="270366"/>
                <a:ext cx="1030514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0" u="none" strike="noStrike" dirty="0">
                    <a:solidFill>
                      <a:srgbClr val="000000"/>
                    </a:solidFill>
                    <a:effectLst/>
                    <a:latin typeface="Aptos Display" panose="020B0004020202020204" pitchFamily="34" charset="0"/>
                    <a:cs typeface="Arial" panose="020B0604020202020204" pitchFamily="34" charset="0"/>
                  </a:rPr>
                  <a:t>THE FUTURE IS NOW: EMBRACE THE POWER OF HUMAN-AI COLLABORATION</a:t>
                </a: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2B700C5-18C4-C829-CBF4-FD5A20FCBC3F}"/>
                </a:ext>
              </a:extLst>
            </p:cNvPr>
            <p:cNvSpPr/>
            <p:nvPr/>
          </p:nvSpPr>
          <p:spPr>
            <a:xfrm>
              <a:off x="0" y="299229"/>
              <a:ext cx="326186" cy="476103"/>
            </a:xfrm>
            <a:prstGeom prst="rect">
              <a:avLst/>
            </a:prstGeom>
            <a:solidFill>
              <a:srgbClr val="9C33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ED1236D6-6595-4FBF-89B9-2102D8114926}"/>
              </a:ext>
            </a:extLst>
          </p:cNvPr>
          <p:cNvSpPr txBox="1"/>
          <p:nvPr/>
        </p:nvSpPr>
        <p:spPr>
          <a:xfrm>
            <a:off x="1053784" y="5940872"/>
            <a:ext cx="10084432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 b="1" i="0" u="none" strike="noStrike" dirty="0">
                <a:solidFill>
                  <a:srgbClr val="9C339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Always bring your human touch to the table.</a:t>
            </a:r>
          </a:p>
        </p:txBody>
      </p:sp>
      <p:sp>
        <p:nvSpPr>
          <p:cNvPr id="74" name="Rectangle: Diagonal Corners Rounded 73">
            <a:extLst>
              <a:ext uri="{FF2B5EF4-FFF2-40B4-BE49-F238E27FC236}">
                <a16:creationId xmlns:a16="http://schemas.microsoft.com/office/drawing/2014/main" id="{1A03B732-E97E-450A-A104-964A1DC4C28B}"/>
              </a:ext>
            </a:extLst>
          </p:cNvPr>
          <p:cNvSpPr/>
          <p:nvPr/>
        </p:nvSpPr>
        <p:spPr>
          <a:xfrm>
            <a:off x="6179265" y="1694100"/>
            <a:ext cx="5593636" cy="182674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: Diagonal Corners Rounded 74">
            <a:extLst>
              <a:ext uri="{FF2B5EF4-FFF2-40B4-BE49-F238E27FC236}">
                <a16:creationId xmlns:a16="http://schemas.microsoft.com/office/drawing/2014/main" id="{77F2D587-88C3-48A5-B2D6-356F6689B96A}"/>
              </a:ext>
            </a:extLst>
          </p:cNvPr>
          <p:cNvSpPr/>
          <p:nvPr/>
        </p:nvSpPr>
        <p:spPr>
          <a:xfrm flipV="1">
            <a:off x="6179264" y="3725050"/>
            <a:ext cx="5593636" cy="1826744"/>
          </a:xfrm>
          <a:prstGeom prst="round2Diag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: Diagonal Corners Rounded 75">
            <a:extLst>
              <a:ext uri="{FF2B5EF4-FFF2-40B4-BE49-F238E27FC236}">
                <a16:creationId xmlns:a16="http://schemas.microsoft.com/office/drawing/2014/main" id="{631DA6B0-4EF2-47B4-95C6-058232F4C85B}"/>
              </a:ext>
            </a:extLst>
          </p:cNvPr>
          <p:cNvSpPr/>
          <p:nvPr/>
        </p:nvSpPr>
        <p:spPr>
          <a:xfrm flipV="1">
            <a:off x="404108" y="1694100"/>
            <a:ext cx="5608627" cy="1826744"/>
          </a:xfrm>
          <a:prstGeom prst="round2Diag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: Diagonal Corners Rounded 76">
            <a:extLst>
              <a:ext uri="{FF2B5EF4-FFF2-40B4-BE49-F238E27FC236}">
                <a16:creationId xmlns:a16="http://schemas.microsoft.com/office/drawing/2014/main" id="{D891238C-15FF-4030-B5D7-4009D7D46082}"/>
              </a:ext>
            </a:extLst>
          </p:cNvPr>
          <p:cNvSpPr/>
          <p:nvPr/>
        </p:nvSpPr>
        <p:spPr>
          <a:xfrm>
            <a:off x="404108" y="3725050"/>
            <a:ext cx="5608627" cy="182674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201A13A-BBD1-42AB-A922-DF9FC1D2E370}"/>
              </a:ext>
            </a:extLst>
          </p:cNvPr>
          <p:cNvSpPr/>
          <p:nvPr/>
        </p:nvSpPr>
        <p:spPr>
          <a:xfrm>
            <a:off x="4825747" y="2352694"/>
            <a:ext cx="2540505" cy="2540505"/>
          </a:xfrm>
          <a:prstGeom prst="ellipse">
            <a:avLst/>
          </a:prstGeom>
          <a:solidFill>
            <a:srgbClr val="F6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aphic 15">
            <a:extLst>
              <a:ext uri="{FF2B5EF4-FFF2-40B4-BE49-F238E27FC236}">
                <a16:creationId xmlns:a16="http://schemas.microsoft.com/office/drawing/2014/main" id="{8FCE3971-3B8D-427C-92D1-08701E57A39A}"/>
              </a:ext>
            </a:extLst>
          </p:cNvPr>
          <p:cNvGrpSpPr/>
          <p:nvPr/>
        </p:nvGrpSpPr>
        <p:grpSpPr>
          <a:xfrm>
            <a:off x="4904415" y="2431362"/>
            <a:ext cx="2384032" cy="2384032"/>
            <a:chOff x="4644602" y="2149787"/>
            <a:chExt cx="2860269" cy="2860269"/>
          </a:xfrm>
          <a:solidFill>
            <a:srgbClr val="092554"/>
          </a:solidFill>
        </p:grpSpPr>
        <p:sp>
          <p:nvSpPr>
            <p:cNvPr id="80" name="Graphic 15">
              <a:extLst>
                <a:ext uri="{FF2B5EF4-FFF2-40B4-BE49-F238E27FC236}">
                  <a16:creationId xmlns:a16="http://schemas.microsoft.com/office/drawing/2014/main" id="{70327086-D169-40EF-9F9E-13E2B48EF91D}"/>
                </a:ext>
              </a:extLst>
            </p:cNvPr>
            <p:cNvSpPr/>
            <p:nvPr/>
          </p:nvSpPr>
          <p:spPr>
            <a:xfrm>
              <a:off x="4644689" y="3597513"/>
              <a:ext cx="1412457" cy="1412457"/>
            </a:xfrm>
            <a:custGeom>
              <a:avLst/>
              <a:gdLst>
                <a:gd name="connsiteX0" fmla="*/ 652335 w 1412457"/>
                <a:gd name="connsiteY0" fmla="*/ 0 h 1412457"/>
                <a:gd name="connsiteX1" fmla="*/ 52859 w 1412457"/>
                <a:gd name="connsiteY1" fmla="*/ 0 h 1412457"/>
                <a:gd name="connsiteX2" fmla="*/ 0 w 1412457"/>
                <a:gd name="connsiteY2" fmla="*/ 55101 h 1412457"/>
                <a:gd name="connsiteX3" fmla="*/ 1357356 w 1412457"/>
                <a:gd name="connsiteY3" fmla="*/ 1412457 h 1412457"/>
                <a:gd name="connsiteX4" fmla="*/ 1412457 w 1412457"/>
                <a:gd name="connsiteY4" fmla="*/ 1359598 h 1412457"/>
                <a:gd name="connsiteX5" fmla="*/ 1412457 w 1412457"/>
                <a:gd name="connsiteY5" fmla="*/ 760036 h 1412457"/>
                <a:gd name="connsiteX6" fmla="*/ 1364513 w 1412457"/>
                <a:gd name="connsiteY6" fmla="*/ 707436 h 1412457"/>
                <a:gd name="connsiteX7" fmla="*/ 704935 w 1412457"/>
                <a:gd name="connsiteY7" fmla="*/ 47858 h 1412457"/>
                <a:gd name="connsiteX8" fmla="*/ 652335 w 1412457"/>
                <a:gd name="connsiteY8" fmla="*/ 0 h 141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2457" h="1412457">
                  <a:moveTo>
                    <a:pt x="652335" y="0"/>
                  </a:moveTo>
                  <a:lnTo>
                    <a:pt x="52859" y="0"/>
                  </a:lnTo>
                  <a:cubicBezTo>
                    <a:pt x="54153" y="30094"/>
                    <a:pt x="30094" y="55360"/>
                    <a:pt x="0" y="55101"/>
                  </a:cubicBezTo>
                  <a:cubicBezTo>
                    <a:pt x="36648" y="788061"/>
                    <a:pt x="624396" y="1375809"/>
                    <a:pt x="1357356" y="1412457"/>
                  </a:cubicBezTo>
                  <a:cubicBezTo>
                    <a:pt x="1357097" y="1382363"/>
                    <a:pt x="1382449" y="1358304"/>
                    <a:pt x="1412457" y="1359598"/>
                  </a:cubicBezTo>
                  <a:lnTo>
                    <a:pt x="1412457" y="760036"/>
                  </a:lnTo>
                  <a:cubicBezTo>
                    <a:pt x="1385295" y="757536"/>
                    <a:pt x="1364427" y="734685"/>
                    <a:pt x="1364513" y="707436"/>
                  </a:cubicBezTo>
                  <a:cubicBezTo>
                    <a:pt x="1014762" y="676220"/>
                    <a:pt x="736151" y="397696"/>
                    <a:pt x="704935" y="47858"/>
                  </a:cubicBezTo>
                  <a:cubicBezTo>
                    <a:pt x="677686" y="48117"/>
                    <a:pt x="654921" y="27249"/>
                    <a:pt x="652335" y="0"/>
                  </a:cubicBezTo>
                  <a:close/>
                </a:path>
              </a:pathLst>
            </a:custGeom>
            <a:solidFill>
              <a:srgbClr val="9C3390"/>
            </a:solidFill>
            <a:ln w="3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Graphic 15">
              <a:extLst>
                <a:ext uri="{FF2B5EF4-FFF2-40B4-BE49-F238E27FC236}">
                  <a16:creationId xmlns:a16="http://schemas.microsoft.com/office/drawing/2014/main" id="{FFCE42F6-1D71-48DA-8968-695B89791ADE}"/>
                </a:ext>
              </a:extLst>
            </p:cNvPr>
            <p:cNvSpPr/>
            <p:nvPr/>
          </p:nvSpPr>
          <p:spPr>
            <a:xfrm>
              <a:off x="4644602" y="2149874"/>
              <a:ext cx="1412543" cy="1412457"/>
            </a:xfrm>
            <a:custGeom>
              <a:avLst/>
              <a:gdLst>
                <a:gd name="connsiteX0" fmla="*/ 1412544 w 1412543"/>
                <a:gd name="connsiteY0" fmla="*/ 652335 h 1412457"/>
                <a:gd name="connsiteX1" fmla="*/ 1412544 w 1412543"/>
                <a:gd name="connsiteY1" fmla="*/ 52859 h 1412457"/>
                <a:gd name="connsiteX2" fmla="*/ 1357442 w 1412543"/>
                <a:gd name="connsiteY2" fmla="*/ 0 h 1412457"/>
                <a:gd name="connsiteX3" fmla="*/ 0 w 1412543"/>
                <a:gd name="connsiteY3" fmla="*/ 1357356 h 1412457"/>
                <a:gd name="connsiteX4" fmla="*/ 52859 w 1412543"/>
                <a:gd name="connsiteY4" fmla="*/ 1412457 h 1412457"/>
                <a:gd name="connsiteX5" fmla="*/ 652421 w 1412543"/>
                <a:gd name="connsiteY5" fmla="*/ 1412457 h 1412457"/>
                <a:gd name="connsiteX6" fmla="*/ 705021 w 1412543"/>
                <a:gd name="connsiteY6" fmla="*/ 1364513 h 1412457"/>
                <a:gd name="connsiteX7" fmla="*/ 1364599 w 1412543"/>
                <a:gd name="connsiteY7" fmla="*/ 704935 h 1412457"/>
                <a:gd name="connsiteX8" fmla="*/ 1412544 w 1412543"/>
                <a:gd name="connsiteY8" fmla="*/ 652335 h 141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2543" h="1412457">
                  <a:moveTo>
                    <a:pt x="1412544" y="652335"/>
                  </a:moveTo>
                  <a:lnTo>
                    <a:pt x="1412544" y="52859"/>
                  </a:lnTo>
                  <a:cubicBezTo>
                    <a:pt x="1382449" y="54153"/>
                    <a:pt x="1357184" y="30094"/>
                    <a:pt x="1357442" y="0"/>
                  </a:cubicBezTo>
                  <a:cubicBezTo>
                    <a:pt x="624482" y="36648"/>
                    <a:pt x="36734" y="624396"/>
                    <a:pt x="0" y="1357356"/>
                  </a:cubicBezTo>
                  <a:cubicBezTo>
                    <a:pt x="30094" y="1357097"/>
                    <a:pt x="54153" y="1382449"/>
                    <a:pt x="52859" y="1412457"/>
                  </a:cubicBezTo>
                  <a:lnTo>
                    <a:pt x="652421" y="1412457"/>
                  </a:lnTo>
                  <a:cubicBezTo>
                    <a:pt x="654921" y="1385295"/>
                    <a:pt x="677773" y="1364427"/>
                    <a:pt x="705021" y="1364513"/>
                  </a:cubicBezTo>
                  <a:cubicBezTo>
                    <a:pt x="736237" y="1014762"/>
                    <a:pt x="1014762" y="736151"/>
                    <a:pt x="1364599" y="704935"/>
                  </a:cubicBezTo>
                  <a:cubicBezTo>
                    <a:pt x="1364513" y="677686"/>
                    <a:pt x="1385381" y="654921"/>
                    <a:pt x="1412544" y="652335"/>
                  </a:cubicBezTo>
                  <a:close/>
                </a:path>
              </a:pathLst>
            </a:custGeom>
            <a:solidFill>
              <a:srgbClr val="9C3390"/>
            </a:solidFill>
            <a:ln w="3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Graphic 15">
              <a:extLst>
                <a:ext uri="{FF2B5EF4-FFF2-40B4-BE49-F238E27FC236}">
                  <a16:creationId xmlns:a16="http://schemas.microsoft.com/office/drawing/2014/main" id="{B256E9F6-882F-46FC-9305-DA72F5D188AD}"/>
                </a:ext>
              </a:extLst>
            </p:cNvPr>
            <p:cNvSpPr/>
            <p:nvPr/>
          </p:nvSpPr>
          <p:spPr>
            <a:xfrm>
              <a:off x="6092414" y="2149787"/>
              <a:ext cx="1412457" cy="1412543"/>
            </a:xfrm>
            <a:custGeom>
              <a:avLst/>
              <a:gdLst>
                <a:gd name="connsiteX0" fmla="*/ 760037 w 1412457"/>
                <a:gd name="connsiteY0" fmla="*/ 1412544 h 1412543"/>
                <a:gd name="connsiteX1" fmla="*/ 1359598 w 1412457"/>
                <a:gd name="connsiteY1" fmla="*/ 1412544 h 1412543"/>
                <a:gd name="connsiteX2" fmla="*/ 1412457 w 1412457"/>
                <a:gd name="connsiteY2" fmla="*/ 1357442 h 1412543"/>
                <a:gd name="connsiteX3" fmla="*/ 55101 w 1412457"/>
                <a:gd name="connsiteY3" fmla="*/ 0 h 1412543"/>
                <a:gd name="connsiteX4" fmla="*/ 0 w 1412457"/>
                <a:gd name="connsiteY4" fmla="*/ 52859 h 1412543"/>
                <a:gd name="connsiteX5" fmla="*/ 0 w 1412457"/>
                <a:gd name="connsiteY5" fmla="*/ 652421 h 1412543"/>
                <a:gd name="connsiteX6" fmla="*/ 47944 w 1412457"/>
                <a:gd name="connsiteY6" fmla="*/ 705021 h 1412543"/>
                <a:gd name="connsiteX7" fmla="*/ 707522 w 1412457"/>
                <a:gd name="connsiteY7" fmla="*/ 1364599 h 1412543"/>
                <a:gd name="connsiteX8" fmla="*/ 760037 w 1412457"/>
                <a:gd name="connsiteY8" fmla="*/ 1412544 h 1412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2457" h="1412543">
                  <a:moveTo>
                    <a:pt x="760037" y="1412544"/>
                  </a:moveTo>
                  <a:lnTo>
                    <a:pt x="1359598" y="1412544"/>
                  </a:lnTo>
                  <a:cubicBezTo>
                    <a:pt x="1358305" y="1382449"/>
                    <a:pt x="1382363" y="1357184"/>
                    <a:pt x="1412457" y="1357442"/>
                  </a:cubicBezTo>
                  <a:cubicBezTo>
                    <a:pt x="1375809" y="624482"/>
                    <a:pt x="788062" y="36734"/>
                    <a:pt x="55101" y="0"/>
                  </a:cubicBezTo>
                  <a:cubicBezTo>
                    <a:pt x="55360" y="30094"/>
                    <a:pt x="30008" y="54153"/>
                    <a:pt x="0" y="52859"/>
                  </a:cubicBezTo>
                  <a:lnTo>
                    <a:pt x="0" y="652421"/>
                  </a:lnTo>
                  <a:cubicBezTo>
                    <a:pt x="27163" y="654921"/>
                    <a:pt x="48030" y="677773"/>
                    <a:pt x="47944" y="705021"/>
                  </a:cubicBezTo>
                  <a:cubicBezTo>
                    <a:pt x="397696" y="736237"/>
                    <a:pt x="676307" y="1014762"/>
                    <a:pt x="707522" y="1364599"/>
                  </a:cubicBezTo>
                  <a:cubicBezTo>
                    <a:pt x="734771" y="1364513"/>
                    <a:pt x="757536" y="1385381"/>
                    <a:pt x="760037" y="1412544"/>
                  </a:cubicBezTo>
                  <a:close/>
                </a:path>
              </a:pathLst>
            </a:custGeom>
            <a:solidFill>
              <a:srgbClr val="9C3390"/>
            </a:solidFill>
            <a:ln w="3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Graphic 15">
              <a:extLst>
                <a:ext uri="{FF2B5EF4-FFF2-40B4-BE49-F238E27FC236}">
                  <a16:creationId xmlns:a16="http://schemas.microsoft.com/office/drawing/2014/main" id="{FE99625A-E03C-48B4-9D3F-02979D0C56CF}"/>
                </a:ext>
              </a:extLst>
            </p:cNvPr>
            <p:cNvSpPr/>
            <p:nvPr/>
          </p:nvSpPr>
          <p:spPr>
            <a:xfrm>
              <a:off x="6092328" y="3597599"/>
              <a:ext cx="1412457" cy="1412457"/>
            </a:xfrm>
            <a:custGeom>
              <a:avLst/>
              <a:gdLst>
                <a:gd name="connsiteX0" fmla="*/ 0 w 1412457"/>
                <a:gd name="connsiteY0" fmla="*/ 760037 h 1412457"/>
                <a:gd name="connsiteX1" fmla="*/ 0 w 1412457"/>
                <a:gd name="connsiteY1" fmla="*/ 1359598 h 1412457"/>
                <a:gd name="connsiteX2" fmla="*/ 55101 w 1412457"/>
                <a:gd name="connsiteY2" fmla="*/ 1412457 h 1412457"/>
                <a:gd name="connsiteX3" fmla="*/ 1412457 w 1412457"/>
                <a:gd name="connsiteY3" fmla="*/ 55101 h 1412457"/>
                <a:gd name="connsiteX4" fmla="*/ 1359598 w 1412457"/>
                <a:gd name="connsiteY4" fmla="*/ 0 h 1412457"/>
                <a:gd name="connsiteX5" fmla="*/ 760036 w 1412457"/>
                <a:gd name="connsiteY5" fmla="*/ 0 h 1412457"/>
                <a:gd name="connsiteX6" fmla="*/ 707436 w 1412457"/>
                <a:gd name="connsiteY6" fmla="*/ 47944 h 1412457"/>
                <a:gd name="connsiteX7" fmla="*/ 47858 w 1412457"/>
                <a:gd name="connsiteY7" fmla="*/ 707522 h 1412457"/>
                <a:gd name="connsiteX8" fmla="*/ 0 w 1412457"/>
                <a:gd name="connsiteY8" fmla="*/ 760037 h 141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2457" h="1412457">
                  <a:moveTo>
                    <a:pt x="0" y="760037"/>
                  </a:moveTo>
                  <a:lnTo>
                    <a:pt x="0" y="1359598"/>
                  </a:lnTo>
                  <a:cubicBezTo>
                    <a:pt x="30094" y="1358305"/>
                    <a:pt x="55360" y="1382363"/>
                    <a:pt x="55101" y="1412457"/>
                  </a:cubicBezTo>
                  <a:cubicBezTo>
                    <a:pt x="788061" y="1375809"/>
                    <a:pt x="1375809" y="788062"/>
                    <a:pt x="1412457" y="55101"/>
                  </a:cubicBezTo>
                  <a:cubicBezTo>
                    <a:pt x="1382363" y="55360"/>
                    <a:pt x="1358304" y="30008"/>
                    <a:pt x="1359598" y="0"/>
                  </a:cubicBezTo>
                  <a:lnTo>
                    <a:pt x="760036" y="0"/>
                  </a:lnTo>
                  <a:cubicBezTo>
                    <a:pt x="757536" y="27163"/>
                    <a:pt x="734685" y="48030"/>
                    <a:pt x="707436" y="47944"/>
                  </a:cubicBezTo>
                  <a:cubicBezTo>
                    <a:pt x="676220" y="397696"/>
                    <a:pt x="397696" y="676307"/>
                    <a:pt x="47858" y="707522"/>
                  </a:cubicBezTo>
                  <a:cubicBezTo>
                    <a:pt x="48117" y="734771"/>
                    <a:pt x="27249" y="757536"/>
                    <a:pt x="0" y="760037"/>
                  </a:cubicBezTo>
                  <a:close/>
                </a:path>
              </a:pathLst>
            </a:custGeom>
            <a:solidFill>
              <a:srgbClr val="9C3390"/>
            </a:solidFill>
            <a:ln w="3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D22088F7-A083-4D23-A509-4F4E7A4D69A5}"/>
              </a:ext>
            </a:extLst>
          </p:cNvPr>
          <p:cNvSpPr txBox="1"/>
          <p:nvPr/>
        </p:nvSpPr>
        <p:spPr>
          <a:xfrm>
            <a:off x="695472" y="4407590"/>
            <a:ext cx="410239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400" i="0" u="none" strike="noStrike" dirty="0"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Embrace continuous learning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E8C00A4-5CED-41CE-8EBC-6755B94BD91D}"/>
              </a:ext>
            </a:extLst>
          </p:cNvPr>
          <p:cNvSpPr txBox="1"/>
          <p:nvPr/>
        </p:nvSpPr>
        <p:spPr>
          <a:xfrm>
            <a:off x="695472" y="2191974"/>
            <a:ext cx="4102390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400" i="0" u="none" strike="noStrike" dirty="0"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AI is a powerful ally, not a replacement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C56B094-02EE-4334-8403-94B2C9EE84D8}"/>
              </a:ext>
            </a:extLst>
          </p:cNvPr>
          <p:cNvSpPr txBox="1"/>
          <p:nvPr/>
        </p:nvSpPr>
        <p:spPr>
          <a:xfrm>
            <a:off x="7394139" y="4407590"/>
            <a:ext cx="410239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2400" i="0" u="none" strike="noStrike" dirty="0"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Master prompt engineering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EF054C6-AA57-4818-95EB-EC8AB2D090C3}"/>
              </a:ext>
            </a:extLst>
          </p:cNvPr>
          <p:cNvSpPr txBox="1"/>
          <p:nvPr/>
        </p:nvSpPr>
        <p:spPr>
          <a:xfrm>
            <a:off x="7394139" y="2376640"/>
            <a:ext cx="410239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2400" i="0" u="none" strike="noStrike" dirty="0"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Humanization is key</a:t>
            </a:r>
          </a:p>
        </p:txBody>
      </p:sp>
      <p:sp>
        <p:nvSpPr>
          <p:cNvPr id="88" name="Graphic 7">
            <a:extLst>
              <a:ext uri="{FF2B5EF4-FFF2-40B4-BE49-F238E27FC236}">
                <a16:creationId xmlns:a16="http://schemas.microsoft.com/office/drawing/2014/main" id="{6BFC5A53-17EC-431B-B4ED-405431900585}"/>
              </a:ext>
            </a:extLst>
          </p:cNvPr>
          <p:cNvSpPr/>
          <p:nvPr/>
        </p:nvSpPr>
        <p:spPr>
          <a:xfrm>
            <a:off x="5271697" y="2874424"/>
            <a:ext cx="382170" cy="300808"/>
          </a:xfrm>
          <a:custGeom>
            <a:avLst/>
            <a:gdLst>
              <a:gd name="connsiteX0" fmla="*/ 175719 w 455488"/>
              <a:gd name="connsiteY0" fmla="*/ 67291 h 358517"/>
              <a:gd name="connsiteX1" fmla="*/ 209752 w 455488"/>
              <a:gd name="connsiteY1" fmla="*/ 83925 h 358517"/>
              <a:gd name="connsiteX2" fmla="*/ 216096 w 455488"/>
              <a:gd name="connsiteY2" fmla="*/ 83570 h 358517"/>
              <a:gd name="connsiteX3" fmla="*/ 252546 w 455488"/>
              <a:gd name="connsiteY3" fmla="*/ 74435 h 358517"/>
              <a:gd name="connsiteX4" fmla="*/ 277017 w 455488"/>
              <a:gd name="connsiteY4" fmla="*/ 63133 h 358517"/>
              <a:gd name="connsiteX5" fmla="*/ 278919 w 455488"/>
              <a:gd name="connsiteY5" fmla="*/ 39319 h 358517"/>
              <a:gd name="connsiteX6" fmla="*/ 307868 w 455488"/>
              <a:gd name="connsiteY6" fmla="*/ 9214 h 358517"/>
              <a:gd name="connsiteX7" fmla="*/ 346202 w 455488"/>
              <a:gd name="connsiteY7" fmla="*/ 8770 h 358517"/>
              <a:gd name="connsiteX8" fmla="*/ 444816 w 455488"/>
              <a:gd name="connsiteY8" fmla="*/ 103670 h 358517"/>
              <a:gd name="connsiteX9" fmla="*/ 445705 w 455488"/>
              <a:gd name="connsiteY9" fmla="*/ 144615 h 358517"/>
              <a:gd name="connsiteX10" fmla="*/ 416773 w 455488"/>
              <a:gd name="connsiteY10" fmla="*/ 174738 h 358517"/>
              <a:gd name="connsiteX11" fmla="*/ 398486 w 455488"/>
              <a:gd name="connsiteY11" fmla="*/ 178719 h 358517"/>
              <a:gd name="connsiteX12" fmla="*/ 353559 w 455488"/>
              <a:gd name="connsiteY12" fmla="*/ 225440 h 358517"/>
              <a:gd name="connsiteX13" fmla="*/ 333335 w 455488"/>
              <a:gd name="connsiteY13" fmla="*/ 272179 h 358517"/>
              <a:gd name="connsiteX14" fmla="*/ 307015 w 455488"/>
              <a:gd name="connsiteY14" fmla="*/ 305981 h 358517"/>
              <a:gd name="connsiteX15" fmla="*/ 280394 w 455488"/>
              <a:gd name="connsiteY15" fmla="*/ 329031 h 358517"/>
              <a:gd name="connsiteX16" fmla="*/ 222458 w 455488"/>
              <a:gd name="connsiteY16" fmla="*/ 340635 h 358517"/>
              <a:gd name="connsiteX17" fmla="*/ 190007 w 455488"/>
              <a:gd name="connsiteY17" fmla="*/ 358087 h 358517"/>
              <a:gd name="connsiteX18" fmla="*/ 164861 w 455488"/>
              <a:gd name="connsiteY18" fmla="*/ 331696 h 358517"/>
              <a:gd name="connsiteX19" fmla="*/ 134685 w 455488"/>
              <a:gd name="connsiteY19" fmla="*/ 308025 h 358517"/>
              <a:gd name="connsiteX20" fmla="*/ 99426 w 455488"/>
              <a:gd name="connsiteY20" fmla="*/ 277084 h 358517"/>
              <a:gd name="connsiteX21" fmla="*/ 80073 w 455488"/>
              <a:gd name="connsiteY21" fmla="*/ 225529 h 358517"/>
              <a:gd name="connsiteX22" fmla="*/ 68717 w 455488"/>
              <a:gd name="connsiteY22" fmla="*/ 202604 h 358517"/>
              <a:gd name="connsiteX23" fmla="*/ 61999 w 455488"/>
              <a:gd name="connsiteY23" fmla="*/ 178523 h 358517"/>
              <a:gd name="connsiteX24" fmla="*/ 47160 w 455488"/>
              <a:gd name="connsiteY24" fmla="*/ 182060 h 358517"/>
              <a:gd name="connsiteX25" fmla="*/ 34293 w 455488"/>
              <a:gd name="connsiteY25" fmla="*/ 171841 h 358517"/>
              <a:gd name="connsiteX26" fmla="*/ 9537 w 455488"/>
              <a:gd name="connsiteY26" fmla="*/ 146339 h 358517"/>
              <a:gd name="connsiteX27" fmla="*/ 10248 w 455488"/>
              <a:gd name="connsiteY27" fmla="*/ 105998 h 358517"/>
              <a:gd name="connsiteX28" fmla="*/ 109485 w 455488"/>
              <a:gd name="connsiteY28" fmla="*/ 10476 h 358517"/>
              <a:gd name="connsiteX29" fmla="*/ 147249 w 455488"/>
              <a:gd name="connsiteY29" fmla="*/ 10760 h 358517"/>
              <a:gd name="connsiteX30" fmla="*/ 176163 w 455488"/>
              <a:gd name="connsiteY30" fmla="*/ 40883 h 358517"/>
              <a:gd name="connsiteX31" fmla="*/ 175719 w 455488"/>
              <a:gd name="connsiteY31" fmla="*/ 67291 h 358517"/>
              <a:gd name="connsiteX32" fmla="*/ 210054 w 455488"/>
              <a:gd name="connsiteY32" fmla="*/ 290360 h 358517"/>
              <a:gd name="connsiteX33" fmla="*/ 231788 w 455488"/>
              <a:gd name="connsiteY33" fmla="*/ 326543 h 358517"/>
              <a:gd name="connsiteX34" fmla="*/ 233708 w 455488"/>
              <a:gd name="connsiteY34" fmla="*/ 331767 h 358517"/>
              <a:gd name="connsiteX35" fmla="*/ 246699 w 455488"/>
              <a:gd name="connsiteY35" fmla="*/ 340937 h 358517"/>
              <a:gd name="connsiteX36" fmla="*/ 263351 w 455488"/>
              <a:gd name="connsiteY36" fmla="*/ 338094 h 358517"/>
              <a:gd name="connsiteX37" fmla="*/ 261023 w 455488"/>
              <a:gd name="connsiteY37" fmla="*/ 322064 h 358517"/>
              <a:gd name="connsiteX38" fmla="*/ 248209 w 455488"/>
              <a:gd name="connsiteY38" fmla="*/ 309766 h 358517"/>
              <a:gd name="connsiteX39" fmla="*/ 248583 w 455488"/>
              <a:gd name="connsiteY39" fmla="*/ 299459 h 358517"/>
              <a:gd name="connsiteX40" fmla="*/ 258570 w 455488"/>
              <a:gd name="connsiteY40" fmla="*/ 301609 h 358517"/>
              <a:gd name="connsiteX41" fmla="*/ 277284 w 455488"/>
              <a:gd name="connsiteY41" fmla="*/ 314298 h 358517"/>
              <a:gd name="connsiteX42" fmla="*/ 291341 w 455488"/>
              <a:gd name="connsiteY42" fmla="*/ 308966 h 358517"/>
              <a:gd name="connsiteX43" fmla="*/ 287858 w 455488"/>
              <a:gd name="connsiteY43" fmla="*/ 296366 h 358517"/>
              <a:gd name="connsiteX44" fmla="*/ 268647 w 455488"/>
              <a:gd name="connsiteY44" fmla="*/ 277955 h 358517"/>
              <a:gd name="connsiteX45" fmla="*/ 262906 w 455488"/>
              <a:gd name="connsiteY45" fmla="*/ 263151 h 358517"/>
              <a:gd name="connsiteX46" fmla="*/ 277444 w 455488"/>
              <a:gd name="connsiteY46" fmla="*/ 268021 h 358517"/>
              <a:gd name="connsiteX47" fmla="*/ 301488 w 455488"/>
              <a:gd name="connsiteY47" fmla="*/ 288973 h 358517"/>
              <a:gd name="connsiteX48" fmla="*/ 315048 w 455488"/>
              <a:gd name="connsiteY48" fmla="*/ 289240 h 358517"/>
              <a:gd name="connsiteX49" fmla="*/ 319136 w 455488"/>
              <a:gd name="connsiteY49" fmla="*/ 276249 h 358517"/>
              <a:gd name="connsiteX50" fmla="*/ 313111 w 455488"/>
              <a:gd name="connsiteY50" fmla="*/ 267896 h 358517"/>
              <a:gd name="connsiteX51" fmla="*/ 289351 w 455488"/>
              <a:gd name="connsiteY51" fmla="*/ 245220 h 358517"/>
              <a:gd name="connsiteX52" fmla="*/ 288071 w 455488"/>
              <a:gd name="connsiteY52" fmla="*/ 235303 h 358517"/>
              <a:gd name="connsiteX53" fmla="*/ 298023 w 455488"/>
              <a:gd name="connsiteY53" fmla="*/ 235979 h 358517"/>
              <a:gd name="connsiteX54" fmla="*/ 317039 w 455488"/>
              <a:gd name="connsiteY54" fmla="*/ 253324 h 358517"/>
              <a:gd name="connsiteX55" fmla="*/ 331736 w 455488"/>
              <a:gd name="connsiteY55" fmla="*/ 257838 h 358517"/>
              <a:gd name="connsiteX56" fmla="*/ 342932 w 455488"/>
              <a:gd name="connsiteY56" fmla="*/ 242501 h 358517"/>
              <a:gd name="connsiteX57" fmla="*/ 334206 w 455488"/>
              <a:gd name="connsiteY57" fmla="*/ 224143 h 358517"/>
              <a:gd name="connsiteX58" fmla="*/ 269944 w 455488"/>
              <a:gd name="connsiteY58" fmla="*/ 160272 h 358517"/>
              <a:gd name="connsiteX59" fmla="*/ 258410 w 455488"/>
              <a:gd name="connsiteY59" fmla="*/ 156931 h 358517"/>
              <a:gd name="connsiteX60" fmla="*/ 202981 w 455488"/>
              <a:gd name="connsiteY60" fmla="*/ 178666 h 358517"/>
              <a:gd name="connsiteX61" fmla="*/ 164861 w 455488"/>
              <a:gd name="connsiteY61" fmla="*/ 175573 h 358517"/>
              <a:gd name="connsiteX62" fmla="*/ 154820 w 455488"/>
              <a:gd name="connsiteY62" fmla="*/ 142074 h 358517"/>
              <a:gd name="connsiteX63" fmla="*/ 177710 w 455488"/>
              <a:gd name="connsiteY63" fmla="*/ 113444 h 358517"/>
              <a:gd name="connsiteX64" fmla="*/ 201275 w 455488"/>
              <a:gd name="connsiteY64" fmla="*/ 95157 h 358517"/>
              <a:gd name="connsiteX65" fmla="*/ 189474 w 455488"/>
              <a:gd name="connsiteY65" fmla="*/ 89115 h 358517"/>
              <a:gd name="connsiteX66" fmla="*/ 164790 w 455488"/>
              <a:gd name="connsiteY66" fmla="*/ 79056 h 358517"/>
              <a:gd name="connsiteX67" fmla="*/ 144441 w 455488"/>
              <a:gd name="connsiteY67" fmla="*/ 96579 h 358517"/>
              <a:gd name="connsiteX68" fmla="*/ 126545 w 455488"/>
              <a:gd name="connsiteY68" fmla="*/ 113853 h 358517"/>
              <a:gd name="connsiteX69" fmla="*/ 114461 w 455488"/>
              <a:gd name="connsiteY69" fmla="*/ 116341 h 358517"/>
              <a:gd name="connsiteX70" fmla="*/ 116877 w 455488"/>
              <a:gd name="connsiteY70" fmla="*/ 104398 h 358517"/>
              <a:gd name="connsiteX71" fmla="*/ 122582 w 455488"/>
              <a:gd name="connsiteY71" fmla="*/ 98800 h 358517"/>
              <a:gd name="connsiteX72" fmla="*/ 166673 w 455488"/>
              <a:gd name="connsiteY72" fmla="*/ 50302 h 358517"/>
              <a:gd name="connsiteX73" fmla="*/ 141047 w 455488"/>
              <a:gd name="connsiteY73" fmla="*/ 23715 h 358517"/>
              <a:gd name="connsiteX74" fmla="*/ 116078 w 455488"/>
              <a:gd name="connsiteY74" fmla="*/ 22845 h 358517"/>
              <a:gd name="connsiteX75" fmla="*/ 59013 w 455488"/>
              <a:gd name="connsiteY75" fmla="*/ 77545 h 358517"/>
              <a:gd name="connsiteX76" fmla="*/ 19383 w 455488"/>
              <a:gd name="connsiteY76" fmla="*/ 115808 h 358517"/>
              <a:gd name="connsiteX77" fmla="*/ 17108 w 455488"/>
              <a:gd name="connsiteY77" fmla="*/ 134485 h 358517"/>
              <a:gd name="connsiteX78" fmla="*/ 52082 w 455488"/>
              <a:gd name="connsiteY78" fmla="*/ 165728 h 358517"/>
              <a:gd name="connsiteX79" fmla="*/ 54144 w 455488"/>
              <a:gd name="connsiteY79" fmla="*/ 164821 h 358517"/>
              <a:gd name="connsiteX80" fmla="*/ 89918 w 455488"/>
              <a:gd name="connsiteY80" fmla="*/ 130238 h 358517"/>
              <a:gd name="connsiteX81" fmla="*/ 102056 w 455488"/>
              <a:gd name="connsiteY81" fmla="*/ 127608 h 358517"/>
              <a:gd name="connsiteX82" fmla="*/ 99053 w 455488"/>
              <a:gd name="connsiteY82" fmla="*/ 140172 h 358517"/>
              <a:gd name="connsiteX83" fmla="*/ 78686 w 455488"/>
              <a:gd name="connsiteY83" fmla="*/ 160005 h 358517"/>
              <a:gd name="connsiteX84" fmla="*/ 74848 w 455488"/>
              <a:gd name="connsiteY84" fmla="*/ 166439 h 358517"/>
              <a:gd name="connsiteX85" fmla="*/ 89954 w 455488"/>
              <a:gd name="connsiteY85" fmla="*/ 214422 h 358517"/>
              <a:gd name="connsiteX86" fmla="*/ 142166 w 455488"/>
              <a:gd name="connsiteY86" fmla="*/ 224534 h 358517"/>
              <a:gd name="connsiteX87" fmla="*/ 185245 w 455488"/>
              <a:gd name="connsiteY87" fmla="*/ 255972 h 358517"/>
              <a:gd name="connsiteX88" fmla="*/ 210054 w 455488"/>
              <a:gd name="connsiteY88" fmla="*/ 290360 h 358517"/>
              <a:gd name="connsiteX89" fmla="*/ 403213 w 455488"/>
              <a:gd name="connsiteY89" fmla="*/ 164573 h 358517"/>
              <a:gd name="connsiteX90" fmla="*/ 435219 w 455488"/>
              <a:gd name="connsiteY90" fmla="*/ 135996 h 358517"/>
              <a:gd name="connsiteX91" fmla="*/ 435060 w 455488"/>
              <a:gd name="connsiteY91" fmla="*/ 112733 h 358517"/>
              <a:gd name="connsiteX92" fmla="*/ 389618 w 455488"/>
              <a:gd name="connsiteY92" fmla="*/ 68962 h 358517"/>
              <a:gd name="connsiteX93" fmla="*/ 337707 w 455488"/>
              <a:gd name="connsiteY93" fmla="*/ 19095 h 358517"/>
              <a:gd name="connsiteX94" fmla="*/ 321233 w 455488"/>
              <a:gd name="connsiteY94" fmla="*/ 15825 h 358517"/>
              <a:gd name="connsiteX95" fmla="*/ 286187 w 455488"/>
              <a:gd name="connsiteY95" fmla="*/ 50924 h 358517"/>
              <a:gd name="connsiteX96" fmla="*/ 298805 w 455488"/>
              <a:gd name="connsiteY96" fmla="*/ 64181 h 358517"/>
              <a:gd name="connsiteX97" fmla="*/ 328963 w 455488"/>
              <a:gd name="connsiteY97" fmla="*/ 93078 h 358517"/>
              <a:gd name="connsiteX98" fmla="*/ 331380 w 455488"/>
              <a:gd name="connsiteY98" fmla="*/ 105074 h 358517"/>
              <a:gd name="connsiteX99" fmla="*/ 319207 w 455488"/>
              <a:gd name="connsiteY99" fmla="*/ 102550 h 358517"/>
              <a:gd name="connsiteX100" fmla="*/ 314106 w 455488"/>
              <a:gd name="connsiteY100" fmla="*/ 97592 h 358517"/>
              <a:gd name="connsiteX101" fmla="*/ 287147 w 455488"/>
              <a:gd name="connsiteY101" fmla="*/ 71450 h 358517"/>
              <a:gd name="connsiteX102" fmla="*/ 249453 w 455488"/>
              <a:gd name="connsiteY102" fmla="*/ 87995 h 358517"/>
              <a:gd name="connsiteX103" fmla="*/ 222920 w 455488"/>
              <a:gd name="connsiteY103" fmla="*/ 96152 h 358517"/>
              <a:gd name="connsiteX104" fmla="*/ 180624 w 455488"/>
              <a:gd name="connsiteY104" fmla="*/ 128479 h 358517"/>
              <a:gd name="connsiteX105" fmla="*/ 170779 w 455488"/>
              <a:gd name="connsiteY105" fmla="*/ 139799 h 358517"/>
              <a:gd name="connsiteX106" fmla="*/ 171703 w 455488"/>
              <a:gd name="connsiteY106" fmla="*/ 163418 h 358517"/>
              <a:gd name="connsiteX107" fmla="*/ 196885 w 455488"/>
              <a:gd name="connsiteY107" fmla="*/ 166794 h 358517"/>
              <a:gd name="connsiteX108" fmla="*/ 242434 w 455488"/>
              <a:gd name="connsiteY108" fmla="*/ 146037 h 358517"/>
              <a:gd name="connsiteX109" fmla="*/ 289315 w 455488"/>
              <a:gd name="connsiteY109" fmla="*/ 159401 h 358517"/>
              <a:gd name="connsiteX110" fmla="*/ 341546 w 455488"/>
              <a:gd name="connsiteY110" fmla="*/ 212947 h 358517"/>
              <a:gd name="connsiteX111" fmla="*/ 386828 w 455488"/>
              <a:gd name="connsiteY111" fmla="*/ 166439 h 358517"/>
              <a:gd name="connsiteX112" fmla="*/ 379683 w 455488"/>
              <a:gd name="connsiteY112" fmla="*/ 160627 h 358517"/>
              <a:gd name="connsiteX113" fmla="*/ 345935 w 455488"/>
              <a:gd name="connsiteY113" fmla="*/ 127786 h 358517"/>
              <a:gd name="connsiteX114" fmla="*/ 344673 w 455488"/>
              <a:gd name="connsiteY114" fmla="*/ 117140 h 358517"/>
              <a:gd name="connsiteX115" fmla="*/ 354768 w 455488"/>
              <a:gd name="connsiteY115" fmla="*/ 118562 h 358517"/>
              <a:gd name="connsiteX116" fmla="*/ 360010 w 455488"/>
              <a:gd name="connsiteY116" fmla="*/ 123254 h 358517"/>
              <a:gd name="connsiteX117" fmla="*/ 403213 w 455488"/>
              <a:gd name="connsiteY117" fmla="*/ 164573 h 358517"/>
              <a:gd name="connsiteX118" fmla="*/ 173018 w 455488"/>
              <a:gd name="connsiteY118" fmla="*/ 247317 h 358517"/>
              <a:gd name="connsiteX119" fmla="*/ 161768 w 455488"/>
              <a:gd name="connsiteY119" fmla="*/ 235979 h 358517"/>
              <a:gd name="connsiteX120" fmla="*/ 145898 w 455488"/>
              <a:gd name="connsiteY120" fmla="*/ 239551 h 358517"/>
              <a:gd name="connsiteX121" fmla="*/ 117357 w 455488"/>
              <a:gd name="connsiteY121" fmla="*/ 269798 h 358517"/>
              <a:gd name="connsiteX122" fmla="*/ 117873 w 455488"/>
              <a:gd name="connsiteY122" fmla="*/ 288565 h 358517"/>
              <a:gd name="connsiteX123" fmla="*/ 138203 w 455488"/>
              <a:gd name="connsiteY123" fmla="*/ 288973 h 358517"/>
              <a:gd name="connsiteX124" fmla="*/ 166798 w 455488"/>
              <a:gd name="connsiteY124" fmla="*/ 258780 h 358517"/>
              <a:gd name="connsiteX125" fmla="*/ 173018 w 455488"/>
              <a:gd name="connsiteY125" fmla="*/ 247317 h 358517"/>
              <a:gd name="connsiteX126" fmla="*/ 197027 w 455488"/>
              <a:gd name="connsiteY126" fmla="*/ 282078 h 358517"/>
              <a:gd name="connsiteX127" fmla="*/ 187306 w 455488"/>
              <a:gd name="connsiteY127" fmla="*/ 271593 h 358517"/>
              <a:gd name="connsiteX128" fmla="*/ 172129 w 455488"/>
              <a:gd name="connsiteY128" fmla="*/ 273885 h 358517"/>
              <a:gd name="connsiteX129" fmla="*/ 150892 w 455488"/>
              <a:gd name="connsiteY129" fmla="*/ 295229 h 358517"/>
              <a:gd name="connsiteX130" fmla="*/ 151248 w 455488"/>
              <a:gd name="connsiteY130" fmla="*/ 311206 h 358517"/>
              <a:gd name="connsiteX131" fmla="*/ 167313 w 455488"/>
              <a:gd name="connsiteY131" fmla="*/ 316199 h 358517"/>
              <a:gd name="connsiteX132" fmla="*/ 195090 w 455488"/>
              <a:gd name="connsiteY132" fmla="*/ 290377 h 358517"/>
              <a:gd name="connsiteX133" fmla="*/ 197027 w 455488"/>
              <a:gd name="connsiteY133" fmla="*/ 282078 h 358517"/>
              <a:gd name="connsiteX134" fmla="*/ 84018 w 455488"/>
              <a:gd name="connsiteY134" fmla="*/ 248223 h 358517"/>
              <a:gd name="connsiteX135" fmla="*/ 96422 w 455488"/>
              <a:gd name="connsiteY135" fmla="*/ 261143 h 358517"/>
              <a:gd name="connsiteX136" fmla="*/ 111084 w 455488"/>
              <a:gd name="connsiteY136" fmla="*/ 256789 h 358517"/>
              <a:gd name="connsiteX137" fmla="*/ 124395 w 455488"/>
              <a:gd name="connsiteY137" fmla="*/ 242625 h 358517"/>
              <a:gd name="connsiteX138" fmla="*/ 123968 w 455488"/>
              <a:gd name="connsiteY138" fmla="*/ 221388 h 358517"/>
              <a:gd name="connsiteX139" fmla="*/ 103567 w 455488"/>
              <a:gd name="connsiteY139" fmla="*/ 221157 h 358517"/>
              <a:gd name="connsiteX140" fmla="*/ 88710 w 455488"/>
              <a:gd name="connsiteY140" fmla="*/ 237472 h 358517"/>
              <a:gd name="connsiteX141" fmla="*/ 84018 w 455488"/>
              <a:gd name="connsiteY141" fmla="*/ 248223 h 358517"/>
              <a:gd name="connsiteX142" fmla="*/ 219402 w 455488"/>
              <a:gd name="connsiteY142" fmla="*/ 314760 h 358517"/>
              <a:gd name="connsiteX143" fmla="*/ 210534 w 455488"/>
              <a:gd name="connsiteY143" fmla="*/ 305945 h 358517"/>
              <a:gd name="connsiteX144" fmla="*/ 197916 w 455488"/>
              <a:gd name="connsiteY144" fmla="*/ 308096 h 358517"/>
              <a:gd name="connsiteX145" fmla="*/ 183468 w 455488"/>
              <a:gd name="connsiteY145" fmla="*/ 321158 h 358517"/>
              <a:gd name="connsiteX146" fmla="*/ 180589 w 455488"/>
              <a:gd name="connsiteY146" fmla="*/ 335197 h 358517"/>
              <a:gd name="connsiteX147" fmla="*/ 194290 w 455488"/>
              <a:gd name="connsiteY147" fmla="*/ 344279 h 358517"/>
              <a:gd name="connsiteX148" fmla="*/ 219402 w 455488"/>
              <a:gd name="connsiteY148" fmla="*/ 314760 h 35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55488" h="358517">
                <a:moveTo>
                  <a:pt x="175719" y="67291"/>
                </a:moveTo>
                <a:cubicBezTo>
                  <a:pt x="187537" y="73120"/>
                  <a:pt x="198556" y="78718"/>
                  <a:pt x="209752" y="83925"/>
                </a:cubicBezTo>
                <a:cubicBezTo>
                  <a:pt x="211476" y="84725"/>
                  <a:pt x="214479" y="84565"/>
                  <a:pt x="216096" y="83570"/>
                </a:cubicBezTo>
                <a:cubicBezTo>
                  <a:pt x="227346" y="76710"/>
                  <a:pt x="239679" y="73565"/>
                  <a:pt x="252546" y="74435"/>
                </a:cubicBezTo>
                <a:cubicBezTo>
                  <a:pt x="263297" y="75164"/>
                  <a:pt x="270370" y="70135"/>
                  <a:pt x="277017" y="63133"/>
                </a:cubicBezTo>
                <a:cubicBezTo>
                  <a:pt x="269642" y="51937"/>
                  <a:pt x="269820" y="48951"/>
                  <a:pt x="278919" y="39319"/>
                </a:cubicBezTo>
                <a:cubicBezTo>
                  <a:pt x="288497" y="29207"/>
                  <a:pt x="298094" y="19130"/>
                  <a:pt x="307868" y="9214"/>
                </a:cubicBezTo>
                <a:cubicBezTo>
                  <a:pt x="319847" y="-2906"/>
                  <a:pt x="333851" y="-3084"/>
                  <a:pt x="346202" y="8770"/>
                </a:cubicBezTo>
                <a:cubicBezTo>
                  <a:pt x="379132" y="40350"/>
                  <a:pt x="412010" y="71965"/>
                  <a:pt x="444816" y="103670"/>
                </a:cubicBezTo>
                <a:cubicBezTo>
                  <a:pt x="458749" y="117140"/>
                  <a:pt x="459033" y="130380"/>
                  <a:pt x="445705" y="144615"/>
                </a:cubicBezTo>
                <a:cubicBezTo>
                  <a:pt x="436197" y="154781"/>
                  <a:pt x="426263" y="164555"/>
                  <a:pt x="416773" y="174738"/>
                </a:cubicBezTo>
                <a:cubicBezTo>
                  <a:pt x="410997" y="180922"/>
                  <a:pt x="404937" y="183482"/>
                  <a:pt x="398486" y="178719"/>
                </a:cubicBezTo>
                <a:cubicBezTo>
                  <a:pt x="383486" y="194322"/>
                  <a:pt x="368843" y="209552"/>
                  <a:pt x="353559" y="225440"/>
                </a:cubicBezTo>
                <a:cubicBezTo>
                  <a:pt x="361432" y="244029"/>
                  <a:pt x="357362" y="261872"/>
                  <a:pt x="333335" y="272179"/>
                </a:cubicBezTo>
                <a:cubicBezTo>
                  <a:pt x="333708" y="294678"/>
                  <a:pt x="327222" y="303191"/>
                  <a:pt x="307015" y="305981"/>
                </a:cubicBezTo>
                <a:cubicBezTo>
                  <a:pt x="304563" y="320731"/>
                  <a:pt x="295073" y="327982"/>
                  <a:pt x="280394" y="329031"/>
                </a:cubicBezTo>
                <a:cubicBezTo>
                  <a:pt x="277639" y="354550"/>
                  <a:pt x="253932" y="369283"/>
                  <a:pt x="222458" y="340635"/>
                </a:cubicBezTo>
                <a:cubicBezTo>
                  <a:pt x="213359" y="349361"/>
                  <a:pt x="205060" y="360895"/>
                  <a:pt x="190007" y="358087"/>
                </a:cubicBezTo>
                <a:cubicBezTo>
                  <a:pt x="175488" y="355386"/>
                  <a:pt x="168148" y="345185"/>
                  <a:pt x="164861" y="331696"/>
                </a:cubicBezTo>
                <a:cubicBezTo>
                  <a:pt x="146734" y="328355"/>
                  <a:pt x="140798" y="323681"/>
                  <a:pt x="134685" y="308025"/>
                </a:cubicBezTo>
                <a:cubicBezTo>
                  <a:pt x="115065" y="307385"/>
                  <a:pt x="100830" y="297291"/>
                  <a:pt x="99426" y="277084"/>
                </a:cubicBezTo>
                <a:cubicBezTo>
                  <a:pt x="75772" y="271469"/>
                  <a:pt x="63225" y="247797"/>
                  <a:pt x="80073" y="225529"/>
                </a:cubicBezTo>
                <a:cubicBezTo>
                  <a:pt x="76198" y="217834"/>
                  <a:pt x="71738" y="210494"/>
                  <a:pt x="68717" y="202604"/>
                </a:cubicBezTo>
                <a:cubicBezTo>
                  <a:pt x="65678" y="194660"/>
                  <a:pt x="64060" y="186183"/>
                  <a:pt x="61999" y="178523"/>
                </a:cubicBezTo>
                <a:cubicBezTo>
                  <a:pt x="57112" y="179856"/>
                  <a:pt x="51567" y="183197"/>
                  <a:pt x="47160" y="182060"/>
                </a:cubicBezTo>
                <a:cubicBezTo>
                  <a:pt x="42308" y="180816"/>
                  <a:pt x="38221" y="175733"/>
                  <a:pt x="34293" y="171841"/>
                </a:cubicBezTo>
                <a:cubicBezTo>
                  <a:pt x="25869" y="163506"/>
                  <a:pt x="17659" y="154958"/>
                  <a:pt x="9537" y="146339"/>
                </a:cubicBezTo>
                <a:cubicBezTo>
                  <a:pt x="-3383" y="132602"/>
                  <a:pt x="-3205" y="119024"/>
                  <a:pt x="10248" y="105998"/>
                </a:cubicBezTo>
                <a:cubicBezTo>
                  <a:pt x="43250" y="74098"/>
                  <a:pt x="76341" y="42269"/>
                  <a:pt x="109485" y="10476"/>
                </a:cubicBezTo>
                <a:cubicBezTo>
                  <a:pt x="121409" y="-951"/>
                  <a:pt x="135662" y="-880"/>
                  <a:pt x="147249" y="10760"/>
                </a:cubicBezTo>
                <a:cubicBezTo>
                  <a:pt x="157059" y="20623"/>
                  <a:pt x="166585" y="30771"/>
                  <a:pt x="176163" y="40883"/>
                </a:cubicBezTo>
                <a:cubicBezTo>
                  <a:pt x="186382" y="51635"/>
                  <a:pt x="186400" y="55029"/>
                  <a:pt x="175719" y="67291"/>
                </a:cubicBezTo>
                <a:close/>
                <a:moveTo>
                  <a:pt x="210054" y="290360"/>
                </a:moveTo>
                <a:cubicBezTo>
                  <a:pt x="230207" y="299494"/>
                  <a:pt x="233957" y="305928"/>
                  <a:pt x="231788" y="326543"/>
                </a:cubicBezTo>
                <a:cubicBezTo>
                  <a:pt x="231611" y="328231"/>
                  <a:pt x="232446" y="330737"/>
                  <a:pt x="233708" y="331767"/>
                </a:cubicBezTo>
                <a:cubicBezTo>
                  <a:pt x="237795" y="335126"/>
                  <a:pt x="242078" y="338414"/>
                  <a:pt x="246699" y="340937"/>
                </a:cubicBezTo>
                <a:cubicBezTo>
                  <a:pt x="252723" y="344243"/>
                  <a:pt x="258997" y="344172"/>
                  <a:pt x="263351" y="338094"/>
                </a:cubicBezTo>
                <a:cubicBezTo>
                  <a:pt x="267456" y="332372"/>
                  <a:pt x="265483" y="326756"/>
                  <a:pt x="261023" y="322064"/>
                </a:cubicBezTo>
                <a:cubicBezTo>
                  <a:pt x="256935" y="317781"/>
                  <a:pt x="252421" y="313942"/>
                  <a:pt x="248209" y="309766"/>
                </a:cubicBezTo>
                <a:cubicBezTo>
                  <a:pt x="244655" y="306230"/>
                  <a:pt x="243980" y="301716"/>
                  <a:pt x="248583" y="299459"/>
                </a:cubicBezTo>
                <a:cubicBezTo>
                  <a:pt x="251035" y="298250"/>
                  <a:pt x="255744" y="299867"/>
                  <a:pt x="258570" y="301609"/>
                </a:cubicBezTo>
                <a:cubicBezTo>
                  <a:pt x="265021" y="305572"/>
                  <a:pt x="270424" y="311828"/>
                  <a:pt x="277284" y="314298"/>
                </a:cubicBezTo>
                <a:cubicBezTo>
                  <a:pt x="281069" y="315666"/>
                  <a:pt x="288106" y="312379"/>
                  <a:pt x="291341" y="308966"/>
                </a:cubicBezTo>
                <a:cubicBezTo>
                  <a:pt x="292958" y="307260"/>
                  <a:pt x="290559" y="299565"/>
                  <a:pt x="287858" y="296366"/>
                </a:cubicBezTo>
                <a:cubicBezTo>
                  <a:pt x="282171" y="289631"/>
                  <a:pt x="274884" y="284264"/>
                  <a:pt x="268647" y="277955"/>
                </a:cubicBezTo>
                <a:cubicBezTo>
                  <a:pt x="264666" y="273921"/>
                  <a:pt x="256295" y="270047"/>
                  <a:pt x="262906" y="263151"/>
                </a:cubicBezTo>
                <a:cubicBezTo>
                  <a:pt x="269038" y="256771"/>
                  <a:pt x="273338" y="264555"/>
                  <a:pt x="277444" y="268021"/>
                </a:cubicBezTo>
                <a:cubicBezTo>
                  <a:pt x="285583" y="274881"/>
                  <a:pt x="292852" y="282860"/>
                  <a:pt x="301488" y="288973"/>
                </a:cubicBezTo>
                <a:cubicBezTo>
                  <a:pt x="304705" y="291248"/>
                  <a:pt x="311974" y="291426"/>
                  <a:pt x="315048" y="289240"/>
                </a:cubicBezTo>
                <a:cubicBezTo>
                  <a:pt x="318087" y="287072"/>
                  <a:pt x="319225" y="280727"/>
                  <a:pt x="319136" y="276249"/>
                </a:cubicBezTo>
                <a:cubicBezTo>
                  <a:pt x="319082" y="273406"/>
                  <a:pt x="315599" y="270313"/>
                  <a:pt x="313111" y="267896"/>
                </a:cubicBezTo>
                <a:cubicBezTo>
                  <a:pt x="305256" y="260255"/>
                  <a:pt x="296832" y="253182"/>
                  <a:pt x="289351" y="245220"/>
                </a:cubicBezTo>
                <a:cubicBezTo>
                  <a:pt x="287502" y="243247"/>
                  <a:pt x="288426" y="238680"/>
                  <a:pt x="288071" y="235303"/>
                </a:cubicBezTo>
                <a:cubicBezTo>
                  <a:pt x="291448" y="235446"/>
                  <a:pt x="295819" y="234290"/>
                  <a:pt x="298023" y="235979"/>
                </a:cubicBezTo>
                <a:cubicBezTo>
                  <a:pt x="304812" y="241168"/>
                  <a:pt x="310890" y="247335"/>
                  <a:pt x="317039" y="253324"/>
                </a:cubicBezTo>
                <a:cubicBezTo>
                  <a:pt x="321250" y="257411"/>
                  <a:pt x="325160" y="261001"/>
                  <a:pt x="331736" y="257838"/>
                </a:cubicBezTo>
                <a:cubicBezTo>
                  <a:pt x="338418" y="254621"/>
                  <a:pt x="344034" y="249734"/>
                  <a:pt x="342932" y="242501"/>
                </a:cubicBezTo>
                <a:cubicBezTo>
                  <a:pt x="341937" y="236032"/>
                  <a:pt x="338720" y="228835"/>
                  <a:pt x="334206" y="224143"/>
                </a:cubicBezTo>
                <a:cubicBezTo>
                  <a:pt x="313271" y="202373"/>
                  <a:pt x="291696" y="181225"/>
                  <a:pt x="269944" y="160272"/>
                </a:cubicBezTo>
                <a:cubicBezTo>
                  <a:pt x="267349" y="157766"/>
                  <a:pt x="262089" y="156398"/>
                  <a:pt x="258410" y="156931"/>
                </a:cubicBezTo>
                <a:cubicBezTo>
                  <a:pt x="238311" y="159810"/>
                  <a:pt x="219917" y="167061"/>
                  <a:pt x="202981" y="178666"/>
                </a:cubicBezTo>
                <a:cubicBezTo>
                  <a:pt x="191625" y="186432"/>
                  <a:pt x="175808" y="184299"/>
                  <a:pt x="164861" y="175573"/>
                </a:cubicBezTo>
                <a:cubicBezTo>
                  <a:pt x="154944" y="167683"/>
                  <a:pt x="150981" y="154514"/>
                  <a:pt x="154820" y="142074"/>
                </a:cubicBezTo>
                <a:cubicBezTo>
                  <a:pt x="158676" y="129527"/>
                  <a:pt x="167846" y="121192"/>
                  <a:pt x="177710" y="113444"/>
                </a:cubicBezTo>
                <a:cubicBezTo>
                  <a:pt x="185334" y="107437"/>
                  <a:pt x="193046" y="101537"/>
                  <a:pt x="201275" y="95157"/>
                </a:cubicBezTo>
                <a:cubicBezTo>
                  <a:pt x="196743" y="92829"/>
                  <a:pt x="193189" y="90821"/>
                  <a:pt x="189474" y="89115"/>
                </a:cubicBezTo>
                <a:cubicBezTo>
                  <a:pt x="181228" y="85312"/>
                  <a:pt x="172236" y="77776"/>
                  <a:pt x="164790" y="79056"/>
                </a:cubicBezTo>
                <a:cubicBezTo>
                  <a:pt x="157237" y="80336"/>
                  <a:pt x="151106" y="90305"/>
                  <a:pt x="144441" y="96579"/>
                </a:cubicBezTo>
                <a:cubicBezTo>
                  <a:pt x="138399" y="102266"/>
                  <a:pt x="132534" y="108130"/>
                  <a:pt x="126545" y="113853"/>
                </a:cubicBezTo>
                <a:cubicBezTo>
                  <a:pt x="123062" y="117176"/>
                  <a:pt x="119241" y="121050"/>
                  <a:pt x="114461" y="116341"/>
                </a:cubicBezTo>
                <a:cubicBezTo>
                  <a:pt x="109627" y="111596"/>
                  <a:pt x="113323" y="107846"/>
                  <a:pt x="116877" y="104398"/>
                </a:cubicBezTo>
                <a:cubicBezTo>
                  <a:pt x="118797" y="102550"/>
                  <a:pt x="120805" y="100773"/>
                  <a:pt x="122582" y="98800"/>
                </a:cubicBezTo>
                <a:cubicBezTo>
                  <a:pt x="137119" y="82859"/>
                  <a:pt x="151621" y="66865"/>
                  <a:pt x="166673" y="50302"/>
                </a:cubicBezTo>
                <a:cubicBezTo>
                  <a:pt x="159867" y="43246"/>
                  <a:pt x="150466" y="33490"/>
                  <a:pt x="141047" y="23715"/>
                </a:cubicBezTo>
                <a:cubicBezTo>
                  <a:pt x="130579" y="12839"/>
                  <a:pt x="126776" y="12644"/>
                  <a:pt x="116078" y="22845"/>
                </a:cubicBezTo>
                <a:cubicBezTo>
                  <a:pt x="97009" y="41007"/>
                  <a:pt x="78011" y="59276"/>
                  <a:pt x="59013" y="77545"/>
                </a:cubicBezTo>
                <a:cubicBezTo>
                  <a:pt x="45773" y="90270"/>
                  <a:pt x="32534" y="102976"/>
                  <a:pt x="19383" y="115808"/>
                </a:cubicBezTo>
                <a:cubicBezTo>
                  <a:pt x="12914" y="122116"/>
                  <a:pt x="11581" y="129154"/>
                  <a:pt x="17108" y="134485"/>
                </a:cubicBezTo>
                <a:cubicBezTo>
                  <a:pt x="28357" y="145326"/>
                  <a:pt x="40371" y="155367"/>
                  <a:pt x="52082" y="165728"/>
                </a:cubicBezTo>
                <a:cubicBezTo>
                  <a:pt x="51496" y="167078"/>
                  <a:pt x="52900" y="166030"/>
                  <a:pt x="54144" y="164821"/>
                </a:cubicBezTo>
                <a:cubicBezTo>
                  <a:pt x="66086" y="153306"/>
                  <a:pt x="77993" y="141772"/>
                  <a:pt x="89918" y="130238"/>
                </a:cubicBezTo>
                <a:cubicBezTo>
                  <a:pt x="93437" y="126826"/>
                  <a:pt x="97471" y="123076"/>
                  <a:pt x="102056" y="127608"/>
                </a:cubicBezTo>
                <a:cubicBezTo>
                  <a:pt x="107228" y="132691"/>
                  <a:pt x="102749" y="136600"/>
                  <a:pt x="99053" y="140172"/>
                </a:cubicBezTo>
                <a:cubicBezTo>
                  <a:pt x="92246" y="146766"/>
                  <a:pt x="85351" y="153270"/>
                  <a:pt x="78686" y="160005"/>
                </a:cubicBezTo>
                <a:cubicBezTo>
                  <a:pt x="76945" y="161765"/>
                  <a:pt x="74652" y="164395"/>
                  <a:pt x="74848" y="166439"/>
                </a:cubicBezTo>
                <a:cubicBezTo>
                  <a:pt x="76358" y="183464"/>
                  <a:pt x="79433" y="200080"/>
                  <a:pt x="89954" y="214422"/>
                </a:cubicBezTo>
                <a:cubicBezTo>
                  <a:pt x="113785" y="196846"/>
                  <a:pt x="126936" y="199529"/>
                  <a:pt x="142166" y="224534"/>
                </a:cubicBezTo>
                <a:cubicBezTo>
                  <a:pt x="166940" y="214013"/>
                  <a:pt x="187004" y="231163"/>
                  <a:pt x="185245" y="255972"/>
                </a:cubicBezTo>
                <a:cubicBezTo>
                  <a:pt x="202839" y="260628"/>
                  <a:pt x="211031" y="272393"/>
                  <a:pt x="210054" y="290360"/>
                </a:cubicBezTo>
                <a:close/>
                <a:moveTo>
                  <a:pt x="403213" y="164573"/>
                </a:moveTo>
                <a:cubicBezTo>
                  <a:pt x="414480" y="154567"/>
                  <a:pt x="425161" y="145593"/>
                  <a:pt x="435219" y="135996"/>
                </a:cubicBezTo>
                <a:cubicBezTo>
                  <a:pt x="444159" y="127448"/>
                  <a:pt x="443839" y="121210"/>
                  <a:pt x="435060" y="112733"/>
                </a:cubicBezTo>
                <a:cubicBezTo>
                  <a:pt x="419936" y="98125"/>
                  <a:pt x="404777" y="83534"/>
                  <a:pt x="389618" y="68962"/>
                </a:cubicBezTo>
                <a:cubicBezTo>
                  <a:pt x="372326" y="52328"/>
                  <a:pt x="354981" y="35747"/>
                  <a:pt x="337707" y="19095"/>
                </a:cubicBezTo>
                <a:cubicBezTo>
                  <a:pt x="332820" y="14385"/>
                  <a:pt x="326724" y="10831"/>
                  <a:pt x="321233" y="15825"/>
                </a:cubicBezTo>
                <a:cubicBezTo>
                  <a:pt x="308899" y="27056"/>
                  <a:pt x="297579" y="39390"/>
                  <a:pt x="286187" y="50924"/>
                </a:cubicBezTo>
                <a:cubicBezTo>
                  <a:pt x="291039" y="56042"/>
                  <a:pt x="294771" y="60271"/>
                  <a:pt x="298805" y="64181"/>
                </a:cubicBezTo>
                <a:cubicBezTo>
                  <a:pt x="308793" y="73884"/>
                  <a:pt x="318887" y="83463"/>
                  <a:pt x="328963" y="93078"/>
                </a:cubicBezTo>
                <a:cubicBezTo>
                  <a:pt x="332624" y="96561"/>
                  <a:pt x="336090" y="100524"/>
                  <a:pt x="331380" y="105074"/>
                </a:cubicBezTo>
                <a:cubicBezTo>
                  <a:pt x="326831" y="109445"/>
                  <a:pt x="322726" y="106140"/>
                  <a:pt x="319207" y="102550"/>
                </a:cubicBezTo>
                <a:cubicBezTo>
                  <a:pt x="317536" y="100862"/>
                  <a:pt x="315812" y="99244"/>
                  <a:pt x="314106" y="97592"/>
                </a:cubicBezTo>
                <a:cubicBezTo>
                  <a:pt x="305434" y="89186"/>
                  <a:pt x="296761" y="80762"/>
                  <a:pt x="287147" y="71450"/>
                </a:cubicBezTo>
                <a:cubicBezTo>
                  <a:pt x="277426" y="84778"/>
                  <a:pt x="264506" y="87746"/>
                  <a:pt x="249453" y="87995"/>
                </a:cubicBezTo>
                <a:cubicBezTo>
                  <a:pt x="240496" y="88137"/>
                  <a:pt x="230473" y="91265"/>
                  <a:pt x="222920" y="96152"/>
                </a:cubicBezTo>
                <a:cubicBezTo>
                  <a:pt x="208063" y="105749"/>
                  <a:pt x="194450" y="117354"/>
                  <a:pt x="180624" y="128479"/>
                </a:cubicBezTo>
                <a:cubicBezTo>
                  <a:pt x="176785" y="131571"/>
                  <a:pt x="173515" y="135641"/>
                  <a:pt x="170779" y="139799"/>
                </a:cubicBezTo>
                <a:cubicBezTo>
                  <a:pt x="165110" y="148347"/>
                  <a:pt x="165714" y="157215"/>
                  <a:pt x="171703" y="163418"/>
                </a:cubicBezTo>
                <a:cubicBezTo>
                  <a:pt x="178296" y="170224"/>
                  <a:pt x="188337" y="171788"/>
                  <a:pt x="196885" y="166794"/>
                </a:cubicBezTo>
                <a:cubicBezTo>
                  <a:pt x="211369" y="158317"/>
                  <a:pt x="225817" y="150782"/>
                  <a:pt x="242434" y="146037"/>
                </a:cubicBezTo>
                <a:cubicBezTo>
                  <a:pt x="262356" y="140332"/>
                  <a:pt x="275826" y="143389"/>
                  <a:pt x="289315" y="159401"/>
                </a:cubicBezTo>
                <a:cubicBezTo>
                  <a:pt x="305452" y="178541"/>
                  <a:pt x="324236" y="195442"/>
                  <a:pt x="341546" y="212947"/>
                </a:cubicBezTo>
                <a:cubicBezTo>
                  <a:pt x="358091" y="204985"/>
                  <a:pt x="377071" y="185472"/>
                  <a:pt x="386828" y="166439"/>
                </a:cubicBezTo>
                <a:cubicBezTo>
                  <a:pt x="384695" y="164733"/>
                  <a:pt x="382029" y="162867"/>
                  <a:pt x="379683" y="160627"/>
                </a:cubicBezTo>
                <a:cubicBezTo>
                  <a:pt x="368310" y="149805"/>
                  <a:pt x="356776" y="139124"/>
                  <a:pt x="345935" y="127786"/>
                </a:cubicBezTo>
                <a:cubicBezTo>
                  <a:pt x="343963" y="125724"/>
                  <a:pt x="345011" y="120766"/>
                  <a:pt x="344673" y="117140"/>
                </a:cubicBezTo>
                <a:cubicBezTo>
                  <a:pt x="348068" y="117567"/>
                  <a:pt x="351604" y="117496"/>
                  <a:pt x="354768" y="118562"/>
                </a:cubicBezTo>
                <a:cubicBezTo>
                  <a:pt x="356811" y="119255"/>
                  <a:pt x="358304" y="121601"/>
                  <a:pt x="360010" y="123254"/>
                </a:cubicBezTo>
                <a:cubicBezTo>
                  <a:pt x="374992" y="137560"/>
                  <a:pt x="389938" y="151866"/>
                  <a:pt x="403213" y="164573"/>
                </a:cubicBezTo>
                <a:close/>
                <a:moveTo>
                  <a:pt x="173018" y="247317"/>
                </a:moveTo>
                <a:cubicBezTo>
                  <a:pt x="169108" y="243265"/>
                  <a:pt x="166016" y="238733"/>
                  <a:pt x="161768" y="235979"/>
                </a:cubicBezTo>
                <a:cubicBezTo>
                  <a:pt x="155939" y="232193"/>
                  <a:pt x="150270" y="235037"/>
                  <a:pt x="145898" y="239551"/>
                </a:cubicBezTo>
                <a:cubicBezTo>
                  <a:pt x="136231" y="249485"/>
                  <a:pt x="126723" y="259579"/>
                  <a:pt x="117357" y="269798"/>
                </a:cubicBezTo>
                <a:cubicBezTo>
                  <a:pt x="111724" y="275947"/>
                  <a:pt x="112115" y="282807"/>
                  <a:pt x="117873" y="288565"/>
                </a:cubicBezTo>
                <a:cubicBezTo>
                  <a:pt x="124022" y="294731"/>
                  <a:pt x="132125" y="295122"/>
                  <a:pt x="138203" y="288973"/>
                </a:cubicBezTo>
                <a:cubicBezTo>
                  <a:pt x="147942" y="279110"/>
                  <a:pt x="157503" y="269069"/>
                  <a:pt x="166798" y="258780"/>
                </a:cubicBezTo>
                <a:cubicBezTo>
                  <a:pt x="169197" y="256132"/>
                  <a:pt x="170352" y="252346"/>
                  <a:pt x="173018" y="247317"/>
                </a:cubicBezTo>
                <a:close/>
                <a:moveTo>
                  <a:pt x="197027" y="282078"/>
                </a:moveTo>
                <a:cubicBezTo>
                  <a:pt x="194415" y="279057"/>
                  <a:pt x="191642" y="273192"/>
                  <a:pt x="187306" y="271593"/>
                </a:cubicBezTo>
                <a:cubicBezTo>
                  <a:pt x="182970" y="270011"/>
                  <a:pt x="175772" y="271042"/>
                  <a:pt x="172129" y="273885"/>
                </a:cubicBezTo>
                <a:cubicBezTo>
                  <a:pt x="164274" y="279981"/>
                  <a:pt x="157823" y="287925"/>
                  <a:pt x="150892" y="295229"/>
                </a:cubicBezTo>
                <a:cubicBezTo>
                  <a:pt x="145810" y="300578"/>
                  <a:pt x="147178" y="306212"/>
                  <a:pt x="151248" y="311206"/>
                </a:cubicBezTo>
                <a:cubicBezTo>
                  <a:pt x="155371" y="316253"/>
                  <a:pt x="161413" y="320767"/>
                  <a:pt x="167313" y="316199"/>
                </a:cubicBezTo>
                <a:cubicBezTo>
                  <a:pt x="177283" y="308487"/>
                  <a:pt x="186062" y="299245"/>
                  <a:pt x="195090" y="290377"/>
                </a:cubicBezTo>
                <a:cubicBezTo>
                  <a:pt x="196299" y="289169"/>
                  <a:pt x="196068" y="286468"/>
                  <a:pt x="197027" y="282078"/>
                </a:cubicBezTo>
                <a:close/>
                <a:moveTo>
                  <a:pt x="84018" y="248223"/>
                </a:moveTo>
                <a:cubicBezTo>
                  <a:pt x="87963" y="252453"/>
                  <a:pt x="91517" y="257784"/>
                  <a:pt x="96422" y="261143"/>
                </a:cubicBezTo>
                <a:cubicBezTo>
                  <a:pt x="102038" y="264982"/>
                  <a:pt x="107014" y="260966"/>
                  <a:pt x="111084" y="256789"/>
                </a:cubicBezTo>
                <a:cubicBezTo>
                  <a:pt x="115598" y="252151"/>
                  <a:pt x="120059" y="247441"/>
                  <a:pt x="124395" y="242625"/>
                </a:cubicBezTo>
                <a:cubicBezTo>
                  <a:pt x="130437" y="235925"/>
                  <a:pt x="130224" y="227679"/>
                  <a:pt x="123968" y="221388"/>
                </a:cubicBezTo>
                <a:cubicBezTo>
                  <a:pt x="117837" y="215204"/>
                  <a:pt x="110409" y="214813"/>
                  <a:pt x="103567" y="221157"/>
                </a:cubicBezTo>
                <a:cubicBezTo>
                  <a:pt x="98200" y="226151"/>
                  <a:pt x="93330" y="231749"/>
                  <a:pt x="88710" y="237472"/>
                </a:cubicBezTo>
                <a:cubicBezTo>
                  <a:pt x="86826" y="239835"/>
                  <a:pt x="86150" y="243194"/>
                  <a:pt x="84018" y="248223"/>
                </a:cubicBezTo>
                <a:close/>
                <a:moveTo>
                  <a:pt x="219402" y="314760"/>
                </a:moveTo>
                <a:cubicBezTo>
                  <a:pt x="217536" y="312770"/>
                  <a:pt x="214728" y="307705"/>
                  <a:pt x="210534" y="305945"/>
                </a:cubicBezTo>
                <a:cubicBezTo>
                  <a:pt x="207139" y="304524"/>
                  <a:pt x="201328" y="305910"/>
                  <a:pt x="197916" y="308096"/>
                </a:cubicBezTo>
                <a:cubicBezTo>
                  <a:pt x="192531" y="311561"/>
                  <a:pt x="188408" y="316928"/>
                  <a:pt x="183468" y="321158"/>
                </a:cubicBezTo>
                <a:cubicBezTo>
                  <a:pt x="178687" y="325245"/>
                  <a:pt x="176928" y="330630"/>
                  <a:pt x="180589" y="335197"/>
                </a:cubicBezTo>
                <a:cubicBezTo>
                  <a:pt x="183930" y="339338"/>
                  <a:pt x="189297" y="343497"/>
                  <a:pt x="194290" y="344279"/>
                </a:cubicBezTo>
                <a:cubicBezTo>
                  <a:pt x="202554" y="345558"/>
                  <a:pt x="219704" y="326311"/>
                  <a:pt x="219402" y="314760"/>
                </a:cubicBezTo>
                <a:close/>
              </a:path>
            </a:pathLst>
          </a:custGeom>
          <a:solidFill>
            <a:schemeClr val="bg1"/>
          </a:solidFill>
          <a:ln w="17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9" name="Graphic 7">
            <a:extLst>
              <a:ext uri="{FF2B5EF4-FFF2-40B4-BE49-F238E27FC236}">
                <a16:creationId xmlns:a16="http://schemas.microsoft.com/office/drawing/2014/main" id="{0AA8CA01-7E2A-419C-A60B-B544199F10BD}"/>
              </a:ext>
            </a:extLst>
          </p:cNvPr>
          <p:cNvGrpSpPr/>
          <p:nvPr/>
        </p:nvGrpSpPr>
        <p:grpSpPr>
          <a:xfrm>
            <a:off x="6567583" y="2836927"/>
            <a:ext cx="309267" cy="309234"/>
            <a:chOff x="6005457" y="4076553"/>
            <a:chExt cx="423079" cy="423035"/>
          </a:xfrm>
          <a:solidFill>
            <a:schemeClr val="bg1"/>
          </a:solidFill>
        </p:grpSpPr>
        <p:sp>
          <p:nvSpPr>
            <p:cNvPr id="90" name="Graphic 7">
              <a:extLst>
                <a:ext uri="{FF2B5EF4-FFF2-40B4-BE49-F238E27FC236}">
                  <a16:creationId xmlns:a16="http://schemas.microsoft.com/office/drawing/2014/main" id="{FFFE821E-423F-4C32-B696-8BFECE63CDE2}"/>
                </a:ext>
              </a:extLst>
            </p:cNvPr>
            <p:cNvSpPr/>
            <p:nvPr/>
          </p:nvSpPr>
          <p:spPr>
            <a:xfrm>
              <a:off x="6005457" y="4337383"/>
              <a:ext cx="408272" cy="162206"/>
            </a:xfrm>
            <a:custGeom>
              <a:avLst/>
              <a:gdLst>
                <a:gd name="connsiteX0" fmla="*/ 65479 w 408272"/>
                <a:gd name="connsiteY0" fmla="*/ 33263 h 162206"/>
                <a:gd name="connsiteX1" fmla="*/ 126720 w 408272"/>
                <a:gd name="connsiteY1" fmla="*/ 5166 h 162206"/>
                <a:gd name="connsiteX2" fmla="*/ 167932 w 408272"/>
                <a:gd name="connsiteY2" fmla="*/ 3673 h 162206"/>
                <a:gd name="connsiteX3" fmla="*/ 248491 w 408272"/>
                <a:gd name="connsiteY3" fmla="*/ 33494 h 162206"/>
                <a:gd name="connsiteX4" fmla="*/ 273780 w 408272"/>
                <a:gd name="connsiteY4" fmla="*/ 75133 h 162206"/>
                <a:gd name="connsiteX5" fmla="*/ 273051 w 408272"/>
                <a:gd name="connsiteY5" fmla="*/ 81495 h 162206"/>
                <a:gd name="connsiteX6" fmla="*/ 288104 w 408272"/>
                <a:gd name="connsiteY6" fmla="*/ 76199 h 162206"/>
                <a:gd name="connsiteX7" fmla="*/ 354178 w 408272"/>
                <a:gd name="connsiteY7" fmla="*/ 45952 h 162206"/>
                <a:gd name="connsiteX8" fmla="*/ 401042 w 408272"/>
                <a:gd name="connsiteY8" fmla="*/ 55833 h 162206"/>
                <a:gd name="connsiteX9" fmla="*/ 394289 w 408272"/>
                <a:gd name="connsiteY9" fmla="*/ 91500 h 162206"/>
                <a:gd name="connsiteX10" fmla="*/ 263917 w 408272"/>
                <a:gd name="connsiteY10" fmla="*/ 151533 h 162206"/>
                <a:gd name="connsiteX11" fmla="*/ 227663 w 408272"/>
                <a:gd name="connsiteY11" fmla="*/ 152190 h 162206"/>
                <a:gd name="connsiteX12" fmla="*/ 153804 w 408272"/>
                <a:gd name="connsiteY12" fmla="*/ 124715 h 162206"/>
                <a:gd name="connsiteX13" fmla="*/ 110317 w 408272"/>
                <a:gd name="connsiteY13" fmla="*/ 129638 h 162206"/>
                <a:gd name="connsiteX14" fmla="*/ 97895 w 408272"/>
                <a:gd name="connsiteY14" fmla="*/ 155442 h 162206"/>
                <a:gd name="connsiteX15" fmla="*/ 67541 w 408272"/>
                <a:gd name="connsiteY15" fmla="*/ 147178 h 162206"/>
                <a:gd name="connsiteX16" fmla="*/ 4523 w 408272"/>
                <a:gd name="connsiteY16" fmla="*/ 55886 h 162206"/>
                <a:gd name="connsiteX17" fmla="*/ 9570 w 408272"/>
                <a:gd name="connsiteY17" fmla="*/ 38150 h 162206"/>
                <a:gd name="connsiteX18" fmla="*/ 45007 w 408272"/>
                <a:gd name="connsiteY18" fmla="*/ 21925 h 162206"/>
                <a:gd name="connsiteX19" fmla="*/ 62956 w 408272"/>
                <a:gd name="connsiteY19" fmla="*/ 28660 h 162206"/>
                <a:gd name="connsiteX20" fmla="*/ 65479 w 408272"/>
                <a:gd name="connsiteY20" fmla="*/ 33263 h 162206"/>
                <a:gd name="connsiteX21" fmla="*/ 102942 w 408272"/>
                <a:gd name="connsiteY21" fmla="*/ 115581 h 162206"/>
                <a:gd name="connsiteX22" fmla="*/ 104755 w 408272"/>
                <a:gd name="connsiteY22" fmla="*/ 115687 h 162206"/>
                <a:gd name="connsiteX23" fmla="*/ 109642 w 408272"/>
                <a:gd name="connsiteY23" fmla="*/ 113679 h 162206"/>
                <a:gd name="connsiteX24" fmla="*/ 159864 w 408272"/>
                <a:gd name="connsiteY24" fmla="*/ 111902 h 162206"/>
                <a:gd name="connsiteX25" fmla="*/ 231341 w 408272"/>
                <a:gd name="connsiteY25" fmla="*/ 138062 h 162206"/>
                <a:gd name="connsiteX26" fmla="*/ 257803 w 408272"/>
                <a:gd name="connsiteY26" fmla="*/ 138293 h 162206"/>
                <a:gd name="connsiteX27" fmla="*/ 387518 w 408272"/>
                <a:gd name="connsiteY27" fmla="*/ 79078 h 162206"/>
                <a:gd name="connsiteX28" fmla="*/ 389846 w 408272"/>
                <a:gd name="connsiteY28" fmla="*/ 64612 h 162206"/>
                <a:gd name="connsiteX29" fmla="*/ 359794 w 408272"/>
                <a:gd name="connsiteY29" fmla="*/ 59067 h 162206"/>
                <a:gd name="connsiteX30" fmla="*/ 292085 w 408272"/>
                <a:gd name="connsiteY30" fmla="*/ 89865 h 162206"/>
                <a:gd name="connsiteX31" fmla="*/ 236264 w 408272"/>
                <a:gd name="connsiteY31" fmla="*/ 91376 h 162206"/>
                <a:gd name="connsiteX32" fmla="*/ 197273 w 408272"/>
                <a:gd name="connsiteY32" fmla="*/ 76892 h 162206"/>
                <a:gd name="connsiteX33" fmla="*/ 189027 w 408272"/>
                <a:gd name="connsiteY33" fmla="*/ 65891 h 162206"/>
                <a:gd name="connsiteX34" fmla="*/ 201894 w 408272"/>
                <a:gd name="connsiteY34" fmla="*/ 63350 h 162206"/>
                <a:gd name="connsiteX35" fmla="*/ 245896 w 408272"/>
                <a:gd name="connsiteY35" fmla="*/ 79647 h 162206"/>
                <a:gd name="connsiteX36" fmla="*/ 259154 w 408272"/>
                <a:gd name="connsiteY36" fmla="*/ 75115 h 162206"/>
                <a:gd name="connsiteX37" fmla="*/ 248118 w 408272"/>
                <a:gd name="connsiteY37" fmla="*/ 48600 h 162206"/>
                <a:gd name="connsiteX38" fmla="*/ 160006 w 408272"/>
                <a:gd name="connsiteY38" fmla="*/ 16344 h 162206"/>
                <a:gd name="connsiteX39" fmla="*/ 140155 w 408272"/>
                <a:gd name="connsiteY39" fmla="*/ 15491 h 162206"/>
                <a:gd name="connsiteX40" fmla="*/ 71060 w 408272"/>
                <a:gd name="connsiteY40" fmla="*/ 46236 h 162206"/>
                <a:gd name="connsiteX41" fmla="*/ 102942 w 408272"/>
                <a:gd name="connsiteY41" fmla="*/ 115581 h 162206"/>
                <a:gd name="connsiteX42" fmla="*/ 98357 w 408272"/>
                <a:gd name="connsiteY42" fmla="*/ 139572 h 162206"/>
                <a:gd name="connsiteX43" fmla="*/ 50285 w 408272"/>
                <a:gd name="connsiteY43" fmla="*/ 35111 h 162206"/>
                <a:gd name="connsiteX44" fmla="*/ 17852 w 408272"/>
                <a:gd name="connsiteY44" fmla="*/ 50110 h 162206"/>
                <a:gd name="connsiteX45" fmla="*/ 51102 w 408272"/>
                <a:gd name="connsiteY45" fmla="*/ 98360 h 162206"/>
                <a:gd name="connsiteX46" fmla="*/ 84175 w 408272"/>
                <a:gd name="connsiteY46" fmla="*/ 146148 h 162206"/>
                <a:gd name="connsiteX47" fmla="*/ 98357 w 408272"/>
                <a:gd name="connsiteY47" fmla="*/ 139572 h 16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08272" h="162206">
                  <a:moveTo>
                    <a:pt x="65479" y="33263"/>
                  </a:moveTo>
                  <a:cubicBezTo>
                    <a:pt x="86521" y="23631"/>
                    <a:pt x="106709" y="14603"/>
                    <a:pt x="126720" y="5166"/>
                  </a:cubicBezTo>
                  <a:cubicBezTo>
                    <a:pt x="140351" y="-1249"/>
                    <a:pt x="153875" y="-1623"/>
                    <a:pt x="167932" y="3673"/>
                  </a:cubicBezTo>
                  <a:cubicBezTo>
                    <a:pt x="194714" y="13785"/>
                    <a:pt x="221656" y="23506"/>
                    <a:pt x="248491" y="33494"/>
                  </a:cubicBezTo>
                  <a:cubicBezTo>
                    <a:pt x="269248" y="41207"/>
                    <a:pt x="276570" y="53380"/>
                    <a:pt x="273780" y="75133"/>
                  </a:cubicBezTo>
                  <a:cubicBezTo>
                    <a:pt x="273602" y="76590"/>
                    <a:pt x="273442" y="78029"/>
                    <a:pt x="273051" y="81495"/>
                  </a:cubicBezTo>
                  <a:cubicBezTo>
                    <a:pt x="278614" y="79558"/>
                    <a:pt x="283536" y="78260"/>
                    <a:pt x="288104" y="76199"/>
                  </a:cubicBezTo>
                  <a:cubicBezTo>
                    <a:pt x="310176" y="66229"/>
                    <a:pt x="332106" y="55939"/>
                    <a:pt x="354178" y="45952"/>
                  </a:cubicBezTo>
                  <a:cubicBezTo>
                    <a:pt x="370653" y="38506"/>
                    <a:pt x="389277" y="42575"/>
                    <a:pt x="401042" y="55833"/>
                  </a:cubicBezTo>
                  <a:cubicBezTo>
                    <a:pt x="412665" y="68930"/>
                    <a:pt x="410177" y="84072"/>
                    <a:pt x="394289" y="91500"/>
                  </a:cubicBezTo>
                  <a:cubicBezTo>
                    <a:pt x="350962" y="111778"/>
                    <a:pt x="307439" y="131682"/>
                    <a:pt x="263917" y="151533"/>
                  </a:cubicBezTo>
                  <a:cubicBezTo>
                    <a:pt x="252063" y="156935"/>
                    <a:pt x="239854" y="156704"/>
                    <a:pt x="227663" y="152190"/>
                  </a:cubicBezTo>
                  <a:cubicBezTo>
                    <a:pt x="203031" y="143055"/>
                    <a:pt x="178151" y="134543"/>
                    <a:pt x="153804" y="124715"/>
                  </a:cubicBezTo>
                  <a:cubicBezTo>
                    <a:pt x="137916" y="118300"/>
                    <a:pt x="123948" y="120486"/>
                    <a:pt x="110317" y="129638"/>
                  </a:cubicBezTo>
                  <a:cubicBezTo>
                    <a:pt x="115489" y="147321"/>
                    <a:pt x="115489" y="147321"/>
                    <a:pt x="97895" y="155442"/>
                  </a:cubicBezTo>
                  <a:cubicBezTo>
                    <a:pt x="77049" y="165074"/>
                    <a:pt x="80656" y="166141"/>
                    <a:pt x="67541" y="147178"/>
                  </a:cubicBezTo>
                  <a:cubicBezTo>
                    <a:pt x="46499" y="116771"/>
                    <a:pt x="25529" y="86329"/>
                    <a:pt x="4523" y="55886"/>
                  </a:cubicBezTo>
                  <a:cubicBezTo>
                    <a:pt x="-2461" y="45756"/>
                    <a:pt x="-1786" y="43375"/>
                    <a:pt x="9570" y="38150"/>
                  </a:cubicBezTo>
                  <a:cubicBezTo>
                    <a:pt x="21370" y="32712"/>
                    <a:pt x="33206" y="27345"/>
                    <a:pt x="45007" y="21925"/>
                  </a:cubicBezTo>
                  <a:cubicBezTo>
                    <a:pt x="56576" y="16611"/>
                    <a:pt x="57127" y="16824"/>
                    <a:pt x="62956" y="28660"/>
                  </a:cubicBezTo>
                  <a:cubicBezTo>
                    <a:pt x="63596" y="29940"/>
                    <a:pt x="64342" y="31184"/>
                    <a:pt x="65479" y="33263"/>
                  </a:cubicBezTo>
                  <a:close/>
                  <a:moveTo>
                    <a:pt x="102942" y="115581"/>
                  </a:moveTo>
                  <a:cubicBezTo>
                    <a:pt x="104204" y="115652"/>
                    <a:pt x="104523" y="115776"/>
                    <a:pt x="104755" y="115687"/>
                  </a:cubicBezTo>
                  <a:cubicBezTo>
                    <a:pt x="106407" y="115048"/>
                    <a:pt x="108113" y="114532"/>
                    <a:pt x="109642" y="113679"/>
                  </a:cubicBezTo>
                  <a:cubicBezTo>
                    <a:pt x="126098" y="104491"/>
                    <a:pt x="142537" y="104918"/>
                    <a:pt x="159864" y="111902"/>
                  </a:cubicBezTo>
                  <a:cubicBezTo>
                    <a:pt x="183394" y="121374"/>
                    <a:pt x="207190" y="130367"/>
                    <a:pt x="231341" y="138062"/>
                  </a:cubicBezTo>
                  <a:cubicBezTo>
                    <a:pt x="239481" y="140656"/>
                    <a:pt x="250321" y="141527"/>
                    <a:pt x="257803" y="138293"/>
                  </a:cubicBezTo>
                  <a:cubicBezTo>
                    <a:pt x="301397" y="119384"/>
                    <a:pt x="344404" y="99071"/>
                    <a:pt x="387518" y="79078"/>
                  </a:cubicBezTo>
                  <a:cubicBezTo>
                    <a:pt x="395266" y="75488"/>
                    <a:pt x="395764" y="70992"/>
                    <a:pt x="389846" y="64612"/>
                  </a:cubicBezTo>
                  <a:cubicBezTo>
                    <a:pt x="382400" y="56561"/>
                    <a:pt x="370564" y="54216"/>
                    <a:pt x="359794" y="59067"/>
                  </a:cubicBezTo>
                  <a:cubicBezTo>
                    <a:pt x="337171" y="69233"/>
                    <a:pt x="314654" y="79629"/>
                    <a:pt x="292085" y="89865"/>
                  </a:cubicBezTo>
                  <a:cubicBezTo>
                    <a:pt x="273709" y="98200"/>
                    <a:pt x="255244" y="99249"/>
                    <a:pt x="236264" y="91376"/>
                  </a:cubicBezTo>
                  <a:cubicBezTo>
                    <a:pt x="223469" y="86062"/>
                    <a:pt x="210282" y="81690"/>
                    <a:pt x="197273" y="76892"/>
                  </a:cubicBezTo>
                  <a:cubicBezTo>
                    <a:pt x="192137" y="74990"/>
                    <a:pt x="186273" y="72947"/>
                    <a:pt x="189027" y="65891"/>
                  </a:cubicBezTo>
                  <a:cubicBezTo>
                    <a:pt x="191569" y="59423"/>
                    <a:pt x="197042" y="61555"/>
                    <a:pt x="201894" y="63350"/>
                  </a:cubicBezTo>
                  <a:cubicBezTo>
                    <a:pt x="216555" y="68806"/>
                    <a:pt x="231199" y="74280"/>
                    <a:pt x="245896" y="79647"/>
                  </a:cubicBezTo>
                  <a:cubicBezTo>
                    <a:pt x="251423" y="81655"/>
                    <a:pt x="256470" y="81637"/>
                    <a:pt x="259154" y="75115"/>
                  </a:cubicBezTo>
                  <a:cubicBezTo>
                    <a:pt x="263366" y="64878"/>
                    <a:pt x="258443" y="52474"/>
                    <a:pt x="248118" y="48600"/>
                  </a:cubicBezTo>
                  <a:cubicBezTo>
                    <a:pt x="218830" y="37617"/>
                    <a:pt x="189560" y="26599"/>
                    <a:pt x="160006" y="16344"/>
                  </a:cubicBezTo>
                  <a:cubicBezTo>
                    <a:pt x="153928" y="14230"/>
                    <a:pt x="145807" y="13199"/>
                    <a:pt x="140155" y="15491"/>
                  </a:cubicBezTo>
                  <a:cubicBezTo>
                    <a:pt x="116981" y="24857"/>
                    <a:pt x="94411" y="35698"/>
                    <a:pt x="71060" y="46236"/>
                  </a:cubicBezTo>
                  <a:cubicBezTo>
                    <a:pt x="81936" y="69872"/>
                    <a:pt x="92385" y="92602"/>
                    <a:pt x="102942" y="115581"/>
                  </a:cubicBezTo>
                  <a:close/>
                  <a:moveTo>
                    <a:pt x="98357" y="139572"/>
                  </a:moveTo>
                  <a:cubicBezTo>
                    <a:pt x="82220" y="104509"/>
                    <a:pt x="66386" y="70139"/>
                    <a:pt x="50285" y="35111"/>
                  </a:cubicBezTo>
                  <a:cubicBezTo>
                    <a:pt x="39035" y="40318"/>
                    <a:pt x="28763" y="45081"/>
                    <a:pt x="17852" y="50110"/>
                  </a:cubicBezTo>
                  <a:cubicBezTo>
                    <a:pt x="29368" y="66816"/>
                    <a:pt x="40226" y="82597"/>
                    <a:pt x="51102" y="98360"/>
                  </a:cubicBezTo>
                  <a:cubicBezTo>
                    <a:pt x="62103" y="114301"/>
                    <a:pt x="73157" y="130224"/>
                    <a:pt x="84175" y="146148"/>
                  </a:cubicBezTo>
                  <a:cubicBezTo>
                    <a:pt x="89293" y="143784"/>
                    <a:pt x="93487" y="141829"/>
                    <a:pt x="98357" y="139572"/>
                  </a:cubicBezTo>
                  <a:close/>
                </a:path>
              </a:pathLst>
            </a:custGeom>
            <a:solidFill>
              <a:schemeClr val="bg1"/>
            </a:solidFill>
            <a:ln w="1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Graphic 7">
              <a:extLst>
                <a:ext uri="{FF2B5EF4-FFF2-40B4-BE49-F238E27FC236}">
                  <a16:creationId xmlns:a16="http://schemas.microsoft.com/office/drawing/2014/main" id="{8D698418-7C1B-4F58-BFC8-36073424451F}"/>
                </a:ext>
              </a:extLst>
            </p:cNvPr>
            <p:cNvSpPr/>
            <p:nvPr/>
          </p:nvSpPr>
          <p:spPr>
            <a:xfrm>
              <a:off x="6154329" y="4076553"/>
              <a:ext cx="274207" cy="274226"/>
            </a:xfrm>
            <a:custGeom>
              <a:avLst/>
              <a:gdLst>
                <a:gd name="connsiteX0" fmla="*/ 198624 w 274207"/>
                <a:gd name="connsiteY0" fmla="*/ 35143 h 274226"/>
                <a:gd name="connsiteX1" fmla="*/ 229458 w 274207"/>
                <a:gd name="connsiteY1" fmla="*/ 35925 h 274226"/>
                <a:gd name="connsiteX2" fmla="*/ 245843 w 274207"/>
                <a:gd name="connsiteY2" fmla="*/ 52186 h 274226"/>
                <a:gd name="connsiteX3" fmla="*/ 246003 w 274207"/>
                <a:gd name="connsiteY3" fmla="*/ 68233 h 274226"/>
                <a:gd name="connsiteX4" fmla="*/ 238059 w 274207"/>
                <a:gd name="connsiteY4" fmla="*/ 74098 h 274226"/>
                <a:gd name="connsiteX5" fmla="*/ 247087 w 274207"/>
                <a:gd name="connsiteY5" fmla="*/ 93771 h 274226"/>
                <a:gd name="connsiteX6" fmla="*/ 266423 w 274207"/>
                <a:gd name="connsiteY6" fmla="*/ 109232 h 274226"/>
                <a:gd name="connsiteX7" fmla="*/ 273727 w 274207"/>
                <a:gd name="connsiteY7" fmla="*/ 117709 h 274226"/>
                <a:gd name="connsiteX8" fmla="*/ 274082 w 274207"/>
                <a:gd name="connsiteY8" fmla="*/ 156753 h 274226"/>
                <a:gd name="connsiteX9" fmla="*/ 264521 w 274207"/>
                <a:gd name="connsiteY9" fmla="*/ 165302 h 274226"/>
                <a:gd name="connsiteX10" fmla="*/ 248296 w 274207"/>
                <a:gd name="connsiteY10" fmla="*/ 177226 h 274226"/>
                <a:gd name="connsiteX11" fmla="*/ 239108 w 274207"/>
                <a:gd name="connsiteY11" fmla="*/ 198445 h 274226"/>
                <a:gd name="connsiteX12" fmla="*/ 239819 w 274207"/>
                <a:gd name="connsiteY12" fmla="*/ 199725 h 274226"/>
                <a:gd name="connsiteX13" fmla="*/ 239037 w 274207"/>
                <a:gd name="connsiteY13" fmla="*/ 229172 h 274226"/>
                <a:gd name="connsiteX14" fmla="*/ 221496 w 274207"/>
                <a:gd name="connsiteY14" fmla="*/ 246784 h 274226"/>
                <a:gd name="connsiteX15" fmla="*/ 206639 w 274207"/>
                <a:gd name="connsiteY15" fmla="*/ 246642 h 274226"/>
                <a:gd name="connsiteX16" fmla="*/ 188157 w 274207"/>
                <a:gd name="connsiteY16" fmla="*/ 243941 h 274226"/>
                <a:gd name="connsiteX17" fmla="*/ 180088 w 274207"/>
                <a:gd name="connsiteY17" fmla="*/ 247477 h 274226"/>
                <a:gd name="connsiteX18" fmla="*/ 165214 w 274207"/>
                <a:gd name="connsiteY18" fmla="*/ 266226 h 274226"/>
                <a:gd name="connsiteX19" fmla="*/ 155955 w 274207"/>
                <a:gd name="connsiteY19" fmla="*/ 274188 h 274226"/>
                <a:gd name="connsiteX20" fmla="*/ 118652 w 274207"/>
                <a:gd name="connsiteY20" fmla="*/ 274223 h 274226"/>
                <a:gd name="connsiteX21" fmla="*/ 108895 w 274207"/>
                <a:gd name="connsiteY21" fmla="*/ 264094 h 274226"/>
                <a:gd name="connsiteX22" fmla="*/ 98019 w 274207"/>
                <a:gd name="connsiteY22" fmla="*/ 248846 h 274226"/>
                <a:gd name="connsiteX23" fmla="*/ 75752 w 274207"/>
                <a:gd name="connsiteY23" fmla="*/ 239533 h 274226"/>
                <a:gd name="connsiteX24" fmla="*/ 74525 w 274207"/>
                <a:gd name="connsiteY24" fmla="*/ 240066 h 274226"/>
                <a:gd name="connsiteX25" fmla="*/ 45025 w 274207"/>
                <a:gd name="connsiteY25" fmla="*/ 239285 h 274226"/>
                <a:gd name="connsiteX26" fmla="*/ 28728 w 274207"/>
                <a:gd name="connsiteY26" fmla="*/ 222935 h 274226"/>
                <a:gd name="connsiteX27" fmla="*/ 28692 w 274207"/>
                <a:gd name="connsiteY27" fmla="*/ 205536 h 274226"/>
                <a:gd name="connsiteX28" fmla="*/ 34575 w 274207"/>
                <a:gd name="connsiteY28" fmla="*/ 199370 h 274226"/>
                <a:gd name="connsiteX29" fmla="*/ 22419 w 274207"/>
                <a:gd name="connsiteY29" fmla="*/ 168874 h 274226"/>
                <a:gd name="connsiteX30" fmla="*/ 13729 w 274207"/>
                <a:gd name="connsiteY30" fmla="*/ 165604 h 274226"/>
                <a:gd name="connsiteX31" fmla="*/ 80 w 274207"/>
                <a:gd name="connsiteY31" fmla="*/ 152062 h 274226"/>
                <a:gd name="connsiteX32" fmla="*/ 9 w 274207"/>
                <a:gd name="connsiteY32" fmla="*/ 119202 h 274226"/>
                <a:gd name="connsiteX33" fmla="*/ 10654 w 274207"/>
                <a:gd name="connsiteY33" fmla="*/ 108824 h 274226"/>
                <a:gd name="connsiteX34" fmla="*/ 25334 w 274207"/>
                <a:gd name="connsiteY34" fmla="*/ 98338 h 274226"/>
                <a:gd name="connsiteX35" fmla="*/ 31891 w 274207"/>
                <a:gd name="connsiteY35" fmla="*/ 82966 h 274226"/>
                <a:gd name="connsiteX36" fmla="*/ 29492 w 274207"/>
                <a:gd name="connsiteY36" fmla="*/ 69495 h 274226"/>
                <a:gd name="connsiteX37" fmla="*/ 29332 w 274207"/>
                <a:gd name="connsiteY37" fmla="*/ 50888 h 274226"/>
                <a:gd name="connsiteX38" fmla="*/ 51316 w 274207"/>
                <a:gd name="connsiteY38" fmla="*/ 28923 h 274226"/>
                <a:gd name="connsiteX39" fmla="*/ 68661 w 274207"/>
                <a:gd name="connsiteY39" fmla="*/ 28869 h 274226"/>
                <a:gd name="connsiteX40" fmla="*/ 73548 w 274207"/>
                <a:gd name="connsiteY40" fmla="*/ 35711 h 274226"/>
                <a:gd name="connsiteX41" fmla="*/ 102000 w 274207"/>
                <a:gd name="connsiteY41" fmla="*/ 24249 h 274226"/>
                <a:gd name="connsiteX42" fmla="*/ 108895 w 274207"/>
                <a:gd name="connsiteY42" fmla="*/ 14226 h 274226"/>
                <a:gd name="connsiteX43" fmla="*/ 122704 w 274207"/>
                <a:gd name="connsiteY43" fmla="*/ 133 h 274226"/>
                <a:gd name="connsiteX44" fmla="*/ 153786 w 274207"/>
                <a:gd name="connsiteY44" fmla="*/ 26 h 274226"/>
                <a:gd name="connsiteX45" fmla="*/ 165445 w 274207"/>
                <a:gd name="connsiteY45" fmla="*/ 11311 h 274226"/>
                <a:gd name="connsiteX46" fmla="*/ 175379 w 274207"/>
                <a:gd name="connsiteY46" fmla="*/ 25404 h 274226"/>
                <a:gd name="connsiteX47" fmla="*/ 198624 w 274207"/>
                <a:gd name="connsiteY47" fmla="*/ 35143 h 274226"/>
                <a:gd name="connsiteX48" fmla="*/ 123273 w 274207"/>
                <a:gd name="connsiteY48" fmla="*/ 14794 h 274226"/>
                <a:gd name="connsiteX49" fmla="*/ 123042 w 274207"/>
                <a:gd name="connsiteY49" fmla="*/ 20730 h 274226"/>
                <a:gd name="connsiteX50" fmla="*/ 110993 w 274207"/>
                <a:gd name="connsiteY50" fmla="*/ 36440 h 274226"/>
                <a:gd name="connsiteX51" fmla="*/ 87961 w 274207"/>
                <a:gd name="connsiteY51" fmla="*/ 45308 h 274226"/>
                <a:gd name="connsiteX52" fmla="*/ 61303 w 274207"/>
                <a:gd name="connsiteY52" fmla="*/ 41931 h 274226"/>
                <a:gd name="connsiteX53" fmla="*/ 59100 w 274207"/>
                <a:gd name="connsiteY53" fmla="*/ 41114 h 274226"/>
                <a:gd name="connsiteX54" fmla="*/ 43176 w 274207"/>
                <a:gd name="connsiteY54" fmla="*/ 57411 h 274226"/>
                <a:gd name="connsiteX55" fmla="*/ 40777 w 274207"/>
                <a:gd name="connsiteY55" fmla="*/ 60467 h 274226"/>
                <a:gd name="connsiteX56" fmla="*/ 45007 w 274207"/>
                <a:gd name="connsiteY56" fmla="*/ 65088 h 274226"/>
                <a:gd name="connsiteX57" fmla="*/ 47672 w 274207"/>
                <a:gd name="connsiteY57" fmla="*/ 83943 h 274226"/>
                <a:gd name="connsiteX58" fmla="*/ 37560 w 274207"/>
                <a:gd name="connsiteY58" fmla="*/ 106442 h 274226"/>
                <a:gd name="connsiteX59" fmla="*/ 16572 w 274207"/>
                <a:gd name="connsiteY59" fmla="*/ 123236 h 274226"/>
                <a:gd name="connsiteX60" fmla="*/ 14777 w 274207"/>
                <a:gd name="connsiteY60" fmla="*/ 124338 h 274226"/>
                <a:gd name="connsiteX61" fmla="*/ 14777 w 274207"/>
                <a:gd name="connsiteY61" fmla="*/ 150907 h 274226"/>
                <a:gd name="connsiteX62" fmla="*/ 20304 w 274207"/>
                <a:gd name="connsiteY62" fmla="*/ 151191 h 274226"/>
                <a:gd name="connsiteX63" fmla="*/ 36334 w 274207"/>
                <a:gd name="connsiteY63" fmla="*/ 163969 h 274226"/>
                <a:gd name="connsiteX64" fmla="*/ 43318 w 274207"/>
                <a:gd name="connsiteY64" fmla="*/ 183020 h 274226"/>
                <a:gd name="connsiteX65" fmla="*/ 42057 w 274207"/>
                <a:gd name="connsiteY65" fmla="*/ 212965 h 274226"/>
                <a:gd name="connsiteX66" fmla="*/ 60255 w 274207"/>
                <a:gd name="connsiteY66" fmla="*/ 233633 h 274226"/>
                <a:gd name="connsiteX67" fmla="*/ 65249 w 274207"/>
                <a:gd name="connsiteY67" fmla="*/ 228924 h 274226"/>
                <a:gd name="connsiteX68" fmla="*/ 83340 w 274207"/>
                <a:gd name="connsiteY68" fmla="*/ 226329 h 274226"/>
                <a:gd name="connsiteX69" fmla="*/ 105821 w 274207"/>
                <a:gd name="connsiteY69" fmla="*/ 236530 h 274226"/>
                <a:gd name="connsiteX70" fmla="*/ 123273 w 274207"/>
                <a:gd name="connsiteY70" fmla="*/ 258087 h 274226"/>
                <a:gd name="connsiteX71" fmla="*/ 124179 w 274207"/>
                <a:gd name="connsiteY71" fmla="*/ 259260 h 274226"/>
                <a:gd name="connsiteX72" fmla="*/ 150907 w 274207"/>
                <a:gd name="connsiteY72" fmla="*/ 259260 h 274226"/>
                <a:gd name="connsiteX73" fmla="*/ 151210 w 274207"/>
                <a:gd name="connsiteY73" fmla="*/ 253466 h 274226"/>
                <a:gd name="connsiteX74" fmla="*/ 163294 w 274207"/>
                <a:gd name="connsiteY74" fmla="*/ 237881 h 274226"/>
                <a:gd name="connsiteX75" fmla="*/ 185526 w 274207"/>
                <a:gd name="connsiteY75" fmla="*/ 229404 h 274226"/>
                <a:gd name="connsiteX76" fmla="*/ 212841 w 274207"/>
                <a:gd name="connsiteY76" fmla="*/ 232585 h 274226"/>
                <a:gd name="connsiteX77" fmla="*/ 213499 w 274207"/>
                <a:gd name="connsiteY77" fmla="*/ 232709 h 274226"/>
                <a:gd name="connsiteX78" fmla="*/ 233243 w 274207"/>
                <a:gd name="connsiteY78" fmla="*/ 213942 h 274226"/>
                <a:gd name="connsiteX79" fmla="*/ 229404 w 274207"/>
                <a:gd name="connsiteY79" fmla="*/ 209908 h 274226"/>
                <a:gd name="connsiteX80" fmla="*/ 226899 w 274207"/>
                <a:gd name="connsiteY80" fmla="*/ 189489 h 274226"/>
                <a:gd name="connsiteX81" fmla="*/ 236762 w 274207"/>
                <a:gd name="connsiteY81" fmla="*/ 166883 h 274226"/>
                <a:gd name="connsiteX82" fmla="*/ 257608 w 274207"/>
                <a:gd name="connsiteY82" fmla="*/ 151031 h 274226"/>
                <a:gd name="connsiteX83" fmla="*/ 259207 w 274207"/>
                <a:gd name="connsiteY83" fmla="*/ 150302 h 274226"/>
                <a:gd name="connsiteX84" fmla="*/ 259207 w 274207"/>
                <a:gd name="connsiteY84" fmla="*/ 123254 h 274226"/>
                <a:gd name="connsiteX85" fmla="*/ 253272 w 274207"/>
                <a:gd name="connsiteY85" fmla="*/ 123005 h 274226"/>
                <a:gd name="connsiteX86" fmla="*/ 237704 w 274207"/>
                <a:gd name="connsiteY86" fmla="*/ 111027 h 274226"/>
                <a:gd name="connsiteX87" fmla="*/ 229245 w 274207"/>
                <a:gd name="connsiteY87" fmla="*/ 88777 h 274226"/>
                <a:gd name="connsiteX88" fmla="*/ 232497 w 274207"/>
                <a:gd name="connsiteY88" fmla="*/ 61445 h 274226"/>
                <a:gd name="connsiteX89" fmla="*/ 232603 w 274207"/>
                <a:gd name="connsiteY89" fmla="*/ 61054 h 274226"/>
                <a:gd name="connsiteX90" fmla="*/ 213143 w 274207"/>
                <a:gd name="connsiteY90" fmla="*/ 41416 h 274226"/>
                <a:gd name="connsiteX91" fmla="*/ 209749 w 274207"/>
                <a:gd name="connsiteY91" fmla="*/ 44526 h 274226"/>
                <a:gd name="connsiteX92" fmla="*/ 189472 w 274207"/>
                <a:gd name="connsiteY92" fmla="*/ 47405 h 274226"/>
                <a:gd name="connsiteX93" fmla="*/ 170225 w 274207"/>
                <a:gd name="connsiteY93" fmla="*/ 38662 h 274226"/>
                <a:gd name="connsiteX94" fmla="*/ 151938 w 274207"/>
                <a:gd name="connsiteY94" fmla="*/ 14794 h 274226"/>
                <a:gd name="connsiteX95" fmla="*/ 123273 w 274207"/>
                <a:gd name="connsiteY95" fmla="*/ 14794 h 27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74207" h="274226">
                  <a:moveTo>
                    <a:pt x="198624" y="35143"/>
                  </a:moveTo>
                  <a:cubicBezTo>
                    <a:pt x="214316" y="20783"/>
                    <a:pt x="214316" y="20783"/>
                    <a:pt x="229458" y="35925"/>
                  </a:cubicBezTo>
                  <a:cubicBezTo>
                    <a:pt x="234896" y="41363"/>
                    <a:pt x="240103" y="47067"/>
                    <a:pt x="245843" y="52186"/>
                  </a:cubicBezTo>
                  <a:cubicBezTo>
                    <a:pt x="252063" y="57730"/>
                    <a:pt x="252792" y="62849"/>
                    <a:pt x="246003" y="68233"/>
                  </a:cubicBezTo>
                  <a:cubicBezTo>
                    <a:pt x="243231" y="70437"/>
                    <a:pt x="240298" y="72445"/>
                    <a:pt x="238059" y="74098"/>
                  </a:cubicBezTo>
                  <a:cubicBezTo>
                    <a:pt x="241773" y="81989"/>
                    <a:pt x="245452" y="87604"/>
                    <a:pt x="247087" y="93771"/>
                  </a:cubicBezTo>
                  <a:cubicBezTo>
                    <a:pt x="249824" y="104114"/>
                    <a:pt x="253592" y="111312"/>
                    <a:pt x="266423" y="109232"/>
                  </a:cubicBezTo>
                  <a:cubicBezTo>
                    <a:pt x="268466" y="108895"/>
                    <a:pt x="273514" y="114582"/>
                    <a:pt x="273727" y="117709"/>
                  </a:cubicBezTo>
                  <a:cubicBezTo>
                    <a:pt x="274562" y="130683"/>
                    <a:pt x="274047" y="143727"/>
                    <a:pt x="274082" y="156753"/>
                  </a:cubicBezTo>
                  <a:cubicBezTo>
                    <a:pt x="274100" y="163258"/>
                    <a:pt x="270510" y="166261"/>
                    <a:pt x="264521" y="165302"/>
                  </a:cubicBezTo>
                  <a:cubicBezTo>
                    <a:pt x="254693" y="163738"/>
                    <a:pt x="250588" y="168003"/>
                    <a:pt x="248296" y="177226"/>
                  </a:cubicBezTo>
                  <a:cubicBezTo>
                    <a:pt x="246483" y="184548"/>
                    <a:pt x="242324" y="191284"/>
                    <a:pt x="239108" y="198445"/>
                  </a:cubicBezTo>
                  <a:cubicBezTo>
                    <a:pt x="239250" y="198694"/>
                    <a:pt x="239410" y="199334"/>
                    <a:pt x="239819" y="199725"/>
                  </a:cubicBezTo>
                  <a:cubicBezTo>
                    <a:pt x="256631" y="215382"/>
                    <a:pt x="253023" y="215009"/>
                    <a:pt x="239037" y="229172"/>
                  </a:cubicBezTo>
                  <a:cubicBezTo>
                    <a:pt x="233208" y="235073"/>
                    <a:pt x="227201" y="240777"/>
                    <a:pt x="221496" y="246784"/>
                  </a:cubicBezTo>
                  <a:cubicBezTo>
                    <a:pt x="216342" y="252204"/>
                    <a:pt x="210975" y="252809"/>
                    <a:pt x="206639" y="246642"/>
                  </a:cubicBezTo>
                  <a:cubicBezTo>
                    <a:pt x="201094" y="238769"/>
                    <a:pt x="195265" y="239160"/>
                    <a:pt x="188157" y="243941"/>
                  </a:cubicBezTo>
                  <a:cubicBezTo>
                    <a:pt x="185758" y="245558"/>
                    <a:pt x="182896" y="246766"/>
                    <a:pt x="180088" y="247477"/>
                  </a:cubicBezTo>
                  <a:cubicBezTo>
                    <a:pt x="170314" y="249983"/>
                    <a:pt x="162726" y="253413"/>
                    <a:pt x="165214" y="266226"/>
                  </a:cubicBezTo>
                  <a:cubicBezTo>
                    <a:pt x="166298" y="271824"/>
                    <a:pt x="161588" y="274241"/>
                    <a:pt x="155955" y="274188"/>
                  </a:cubicBezTo>
                  <a:cubicBezTo>
                    <a:pt x="143532" y="274063"/>
                    <a:pt x="131092" y="274010"/>
                    <a:pt x="118652" y="274223"/>
                  </a:cubicBezTo>
                  <a:cubicBezTo>
                    <a:pt x="111472" y="274348"/>
                    <a:pt x="107705" y="271184"/>
                    <a:pt x="108895" y="264094"/>
                  </a:cubicBezTo>
                  <a:cubicBezTo>
                    <a:pt x="110424" y="254977"/>
                    <a:pt x="106639" y="251085"/>
                    <a:pt x="98019" y="248846"/>
                  </a:cubicBezTo>
                  <a:cubicBezTo>
                    <a:pt x="90395" y="246873"/>
                    <a:pt x="83340" y="242803"/>
                    <a:pt x="75752" y="239533"/>
                  </a:cubicBezTo>
                  <a:cubicBezTo>
                    <a:pt x="75592" y="239604"/>
                    <a:pt x="74916" y="239675"/>
                    <a:pt x="74525" y="240066"/>
                  </a:cubicBezTo>
                  <a:cubicBezTo>
                    <a:pt x="59064" y="255421"/>
                    <a:pt x="60379" y="254710"/>
                    <a:pt x="45025" y="239285"/>
                  </a:cubicBezTo>
                  <a:cubicBezTo>
                    <a:pt x="39604" y="233829"/>
                    <a:pt x="34131" y="228408"/>
                    <a:pt x="28728" y="222935"/>
                  </a:cubicBezTo>
                  <a:cubicBezTo>
                    <a:pt x="21122" y="215257"/>
                    <a:pt x="21140" y="213231"/>
                    <a:pt x="28692" y="205536"/>
                  </a:cubicBezTo>
                  <a:cubicBezTo>
                    <a:pt x="30754" y="203439"/>
                    <a:pt x="32744" y="201289"/>
                    <a:pt x="34575" y="199370"/>
                  </a:cubicBezTo>
                  <a:cubicBezTo>
                    <a:pt x="30523" y="188920"/>
                    <a:pt x="26986" y="178648"/>
                    <a:pt x="22419" y="168874"/>
                  </a:cubicBezTo>
                  <a:cubicBezTo>
                    <a:pt x="21459" y="166830"/>
                    <a:pt x="16768" y="165710"/>
                    <a:pt x="13729" y="165604"/>
                  </a:cubicBezTo>
                  <a:cubicBezTo>
                    <a:pt x="489" y="165159"/>
                    <a:pt x="116" y="164999"/>
                    <a:pt x="80" y="152062"/>
                  </a:cubicBezTo>
                  <a:cubicBezTo>
                    <a:pt x="62" y="141114"/>
                    <a:pt x="311" y="130149"/>
                    <a:pt x="9" y="119202"/>
                  </a:cubicBezTo>
                  <a:cubicBezTo>
                    <a:pt x="-204" y="111507"/>
                    <a:pt x="3315" y="107899"/>
                    <a:pt x="10654" y="108824"/>
                  </a:cubicBezTo>
                  <a:cubicBezTo>
                    <a:pt x="19114" y="109890"/>
                    <a:pt x="23610" y="107064"/>
                    <a:pt x="25334" y="98338"/>
                  </a:cubicBezTo>
                  <a:cubicBezTo>
                    <a:pt x="26400" y="92971"/>
                    <a:pt x="28888" y="87604"/>
                    <a:pt x="31891" y="82966"/>
                  </a:cubicBezTo>
                  <a:cubicBezTo>
                    <a:pt x="35606" y="77208"/>
                    <a:pt x="34024" y="73743"/>
                    <a:pt x="29492" y="69495"/>
                  </a:cubicBezTo>
                  <a:cubicBezTo>
                    <a:pt x="20713" y="61285"/>
                    <a:pt x="20926" y="59330"/>
                    <a:pt x="29332" y="50888"/>
                  </a:cubicBezTo>
                  <a:cubicBezTo>
                    <a:pt x="36636" y="43549"/>
                    <a:pt x="43940" y="36209"/>
                    <a:pt x="51316" y="28923"/>
                  </a:cubicBezTo>
                  <a:cubicBezTo>
                    <a:pt x="59188" y="21139"/>
                    <a:pt x="60983" y="21068"/>
                    <a:pt x="68661" y="28869"/>
                  </a:cubicBezTo>
                  <a:cubicBezTo>
                    <a:pt x="70918" y="31180"/>
                    <a:pt x="72464" y="34183"/>
                    <a:pt x="73548" y="35711"/>
                  </a:cubicBezTo>
                  <a:cubicBezTo>
                    <a:pt x="84531" y="31162"/>
                    <a:pt x="93008" y="26772"/>
                    <a:pt x="102000" y="24249"/>
                  </a:cubicBezTo>
                  <a:cubicBezTo>
                    <a:pt x="108096" y="22525"/>
                    <a:pt x="108949" y="19593"/>
                    <a:pt x="108895" y="14226"/>
                  </a:cubicBezTo>
                  <a:cubicBezTo>
                    <a:pt x="108718" y="470"/>
                    <a:pt x="109251" y="133"/>
                    <a:pt x="122704" y="133"/>
                  </a:cubicBezTo>
                  <a:cubicBezTo>
                    <a:pt x="133065" y="133"/>
                    <a:pt x="143443" y="453"/>
                    <a:pt x="153786" y="26"/>
                  </a:cubicBezTo>
                  <a:cubicBezTo>
                    <a:pt x="162104" y="-329"/>
                    <a:pt x="166440" y="2905"/>
                    <a:pt x="165445" y="11311"/>
                  </a:cubicBezTo>
                  <a:cubicBezTo>
                    <a:pt x="164503" y="19326"/>
                    <a:pt x="166866" y="23431"/>
                    <a:pt x="175379" y="25404"/>
                  </a:cubicBezTo>
                  <a:cubicBezTo>
                    <a:pt x="183270" y="27234"/>
                    <a:pt x="190574" y="31660"/>
                    <a:pt x="198624" y="35143"/>
                  </a:cubicBezTo>
                  <a:close/>
                  <a:moveTo>
                    <a:pt x="123273" y="14794"/>
                  </a:moveTo>
                  <a:cubicBezTo>
                    <a:pt x="123166" y="17229"/>
                    <a:pt x="122811" y="19006"/>
                    <a:pt x="123042" y="20730"/>
                  </a:cubicBezTo>
                  <a:cubicBezTo>
                    <a:pt x="124303" y="30096"/>
                    <a:pt x="120660" y="34627"/>
                    <a:pt x="110993" y="36440"/>
                  </a:cubicBezTo>
                  <a:cubicBezTo>
                    <a:pt x="103031" y="37933"/>
                    <a:pt x="95300" y="41612"/>
                    <a:pt x="87961" y="45308"/>
                  </a:cubicBezTo>
                  <a:cubicBezTo>
                    <a:pt x="73210" y="52737"/>
                    <a:pt x="73352" y="53003"/>
                    <a:pt x="61303" y="41931"/>
                  </a:cubicBezTo>
                  <a:cubicBezTo>
                    <a:pt x="60930" y="41576"/>
                    <a:pt x="60273" y="41541"/>
                    <a:pt x="59100" y="41114"/>
                  </a:cubicBezTo>
                  <a:cubicBezTo>
                    <a:pt x="53928" y="46410"/>
                    <a:pt x="48543" y="51884"/>
                    <a:pt x="43176" y="57411"/>
                  </a:cubicBezTo>
                  <a:cubicBezTo>
                    <a:pt x="42394" y="58228"/>
                    <a:pt x="41772" y="59188"/>
                    <a:pt x="40777" y="60467"/>
                  </a:cubicBezTo>
                  <a:cubicBezTo>
                    <a:pt x="42270" y="62138"/>
                    <a:pt x="43443" y="63879"/>
                    <a:pt x="45007" y="65088"/>
                  </a:cubicBezTo>
                  <a:cubicBezTo>
                    <a:pt x="52133" y="70561"/>
                    <a:pt x="52951" y="76071"/>
                    <a:pt x="47672" y="83943"/>
                  </a:cubicBezTo>
                  <a:cubicBezTo>
                    <a:pt x="43141" y="90679"/>
                    <a:pt x="40191" y="98676"/>
                    <a:pt x="37560" y="106442"/>
                  </a:cubicBezTo>
                  <a:cubicBezTo>
                    <a:pt x="32282" y="121992"/>
                    <a:pt x="32567" y="122081"/>
                    <a:pt x="16572" y="123236"/>
                  </a:cubicBezTo>
                  <a:cubicBezTo>
                    <a:pt x="16075" y="123272"/>
                    <a:pt x="15613" y="123805"/>
                    <a:pt x="14777" y="124338"/>
                  </a:cubicBezTo>
                  <a:cubicBezTo>
                    <a:pt x="14777" y="132886"/>
                    <a:pt x="14777" y="141630"/>
                    <a:pt x="14777" y="150907"/>
                  </a:cubicBezTo>
                  <a:cubicBezTo>
                    <a:pt x="16874" y="151031"/>
                    <a:pt x="18634" y="151422"/>
                    <a:pt x="20304" y="151191"/>
                  </a:cubicBezTo>
                  <a:cubicBezTo>
                    <a:pt x="30274" y="149751"/>
                    <a:pt x="34753" y="154141"/>
                    <a:pt x="36334" y="163969"/>
                  </a:cubicBezTo>
                  <a:cubicBezTo>
                    <a:pt x="37401" y="170526"/>
                    <a:pt x="40439" y="176906"/>
                    <a:pt x="43318" y="183020"/>
                  </a:cubicBezTo>
                  <a:cubicBezTo>
                    <a:pt x="51387" y="200063"/>
                    <a:pt x="51529" y="199992"/>
                    <a:pt x="42057" y="212965"/>
                  </a:cubicBezTo>
                  <a:cubicBezTo>
                    <a:pt x="48188" y="219913"/>
                    <a:pt x="54124" y="226667"/>
                    <a:pt x="60255" y="233633"/>
                  </a:cubicBezTo>
                  <a:cubicBezTo>
                    <a:pt x="62298" y="231749"/>
                    <a:pt x="64022" y="230523"/>
                    <a:pt x="65249" y="228924"/>
                  </a:cubicBezTo>
                  <a:cubicBezTo>
                    <a:pt x="70509" y="222171"/>
                    <a:pt x="75734" y="221211"/>
                    <a:pt x="83340" y="226329"/>
                  </a:cubicBezTo>
                  <a:cubicBezTo>
                    <a:pt x="90075" y="230861"/>
                    <a:pt x="98019" y="233935"/>
                    <a:pt x="105821" y="236530"/>
                  </a:cubicBezTo>
                  <a:cubicBezTo>
                    <a:pt x="123113" y="242323"/>
                    <a:pt x="122935" y="237898"/>
                    <a:pt x="123273" y="258087"/>
                  </a:cubicBezTo>
                  <a:cubicBezTo>
                    <a:pt x="123273" y="258531"/>
                    <a:pt x="123948" y="258975"/>
                    <a:pt x="124179" y="259260"/>
                  </a:cubicBezTo>
                  <a:cubicBezTo>
                    <a:pt x="133065" y="259260"/>
                    <a:pt x="141808" y="259260"/>
                    <a:pt x="150907" y="259260"/>
                  </a:cubicBezTo>
                  <a:cubicBezTo>
                    <a:pt x="151050" y="256914"/>
                    <a:pt x="151458" y="255137"/>
                    <a:pt x="151210" y="253466"/>
                  </a:cubicBezTo>
                  <a:cubicBezTo>
                    <a:pt x="149823" y="243994"/>
                    <a:pt x="153769" y="239675"/>
                    <a:pt x="163294" y="237881"/>
                  </a:cubicBezTo>
                  <a:cubicBezTo>
                    <a:pt x="170972" y="236423"/>
                    <a:pt x="178436" y="232922"/>
                    <a:pt x="185526" y="229404"/>
                  </a:cubicBezTo>
                  <a:cubicBezTo>
                    <a:pt x="200330" y="222028"/>
                    <a:pt x="200188" y="221780"/>
                    <a:pt x="212841" y="232585"/>
                  </a:cubicBezTo>
                  <a:cubicBezTo>
                    <a:pt x="213215" y="232905"/>
                    <a:pt x="213943" y="232780"/>
                    <a:pt x="213499" y="232709"/>
                  </a:cubicBezTo>
                  <a:cubicBezTo>
                    <a:pt x="220323" y="226222"/>
                    <a:pt x="226685" y="220180"/>
                    <a:pt x="233243" y="213942"/>
                  </a:cubicBezTo>
                  <a:cubicBezTo>
                    <a:pt x="231839" y="212449"/>
                    <a:pt x="230791" y="210939"/>
                    <a:pt x="229404" y="209908"/>
                  </a:cubicBezTo>
                  <a:cubicBezTo>
                    <a:pt x="221318" y="203937"/>
                    <a:pt x="221443" y="197735"/>
                    <a:pt x="226899" y="189489"/>
                  </a:cubicBezTo>
                  <a:cubicBezTo>
                    <a:pt x="231377" y="182718"/>
                    <a:pt x="234238" y="174685"/>
                    <a:pt x="236762" y="166883"/>
                  </a:cubicBezTo>
                  <a:cubicBezTo>
                    <a:pt x="241649" y="151831"/>
                    <a:pt x="241347" y="151742"/>
                    <a:pt x="257608" y="151031"/>
                  </a:cubicBezTo>
                  <a:cubicBezTo>
                    <a:pt x="258123" y="151013"/>
                    <a:pt x="258621" y="150587"/>
                    <a:pt x="259207" y="150302"/>
                  </a:cubicBezTo>
                  <a:cubicBezTo>
                    <a:pt x="259207" y="141328"/>
                    <a:pt x="259207" y="132371"/>
                    <a:pt x="259207" y="123254"/>
                  </a:cubicBezTo>
                  <a:cubicBezTo>
                    <a:pt x="256773" y="123130"/>
                    <a:pt x="254960" y="122756"/>
                    <a:pt x="253272" y="123005"/>
                  </a:cubicBezTo>
                  <a:cubicBezTo>
                    <a:pt x="243853" y="124391"/>
                    <a:pt x="239445" y="120642"/>
                    <a:pt x="237704" y="111027"/>
                  </a:cubicBezTo>
                  <a:cubicBezTo>
                    <a:pt x="236318" y="103332"/>
                    <a:pt x="232763" y="95868"/>
                    <a:pt x="229245" y="88777"/>
                  </a:cubicBezTo>
                  <a:cubicBezTo>
                    <a:pt x="221852" y="73831"/>
                    <a:pt x="221603" y="73974"/>
                    <a:pt x="232497" y="61445"/>
                  </a:cubicBezTo>
                  <a:cubicBezTo>
                    <a:pt x="232817" y="61071"/>
                    <a:pt x="232746" y="60343"/>
                    <a:pt x="232603" y="61054"/>
                  </a:cubicBezTo>
                  <a:cubicBezTo>
                    <a:pt x="225886" y="54283"/>
                    <a:pt x="219683" y="48027"/>
                    <a:pt x="213143" y="41416"/>
                  </a:cubicBezTo>
                  <a:cubicBezTo>
                    <a:pt x="212273" y="42198"/>
                    <a:pt x="210762" y="43176"/>
                    <a:pt x="209749" y="44526"/>
                  </a:cubicBezTo>
                  <a:cubicBezTo>
                    <a:pt x="203920" y="52328"/>
                    <a:pt x="197807" y="53394"/>
                    <a:pt x="189472" y="47405"/>
                  </a:cubicBezTo>
                  <a:cubicBezTo>
                    <a:pt x="183838" y="43353"/>
                    <a:pt x="176996" y="40243"/>
                    <a:pt x="170225" y="38662"/>
                  </a:cubicBezTo>
                  <a:cubicBezTo>
                    <a:pt x="157359" y="35658"/>
                    <a:pt x="146394" y="32139"/>
                    <a:pt x="151938" y="14794"/>
                  </a:cubicBezTo>
                  <a:cubicBezTo>
                    <a:pt x="141631" y="14794"/>
                    <a:pt x="132887" y="14794"/>
                    <a:pt x="123273" y="14794"/>
                  </a:cubicBezTo>
                  <a:close/>
                </a:path>
              </a:pathLst>
            </a:custGeom>
            <a:solidFill>
              <a:schemeClr val="bg1"/>
            </a:solidFill>
            <a:ln w="1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Graphic 7">
              <a:extLst>
                <a:ext uri="{FF2B5EF4-FFF2-40B4-BE49-F238E27FC236}">
                  <a16:creationId xmlns:a16="http://schemas.microsoft.com/office/drawing/2014/main" id="{F4485ADE-0BF8-44F1-BB88-87B8A38021BA}"/>
                </a:ext>
              </a:extLst>
            </p:cNvPr>
            <p:cNvSpPr/>
            <p:nvPr/>
          </p:nvSpPr>
          <p:spPr>
            <a:xfrm>
              <a:off x="6205396" y="4128082"/>
              <a:ext cx="171620" cy="171603"/>
            </a:xfrm>
            <a:custGeom>
              <a:avLst/>
              <a:gdLst>
                <a:gd name="connsiteX0" fmla="*/ 85695 w 171620"/>
                <a:gd name="connsiteY0" fmla="*/ 0 h 171603"/>
                <a:gd name="connsiteX1" fmla="*/ 171620 w 171620"/>
                <a:gd name="connsiteY1" fmla="*/ 85286 h 171603"/>
                <a:gd name="connsiteX2" fmla="*/ 85677 w 171620"/>
                <a:gd name="connsiteY2" fmla="*/ 171602 h 171603"/>
                <a:gd name="connsiteX3" fmla="*/ 0 w 171620"/>
                <a:gd name="connsiteY3" fmla="*/ 85677 h 171603"/>
                <a:gd name="connsiteX4" fmla="*/ 85695 w 171620"/>
                <a:gd name="connsiteY4" fmla="*/ 0 h 171603"/>
                <a:gd name="connsiteX5" fmla="*/ 30781 w 171620"/>
                <a:gd name="connsiteY5" fmla="*/ 130834 h 171603"/>
                <a:gd name="connsiteX6" fmla="*/ 140751 w 171620"/>
                <a:gd name="connsiteY6" fmla="*/ 130532 h 171603"/>
                <a:gd name="connsiteX7" fmla="*/ 139152 w 171620"/>
                <a:gd name="connsiteY7" fmla="*/ 37800 h 171603"/>
                <a:gd name="connsiteX8" fmla="*/ 37374 w 171620"/>
                <a:gd name="connsiteY8" fmla="*/ 32913 h 171603"/>
                <a:gd name="connsiteX9" fmla="*/ 30781 w 171620"/>
                <a:gd name="connsiteY9" fmla="*/ 130834 h 171603"/>
                <a:gd name="connsiteX10" fmla="*/ 130142 w 171620"/>
                <a:gd name="connsiteY10" fmla="*/ 141497 h 171603"/>
                <a:gd name="connsiteX11" fmla="*/ 42012 w 171620"/>
                <a:gd name="connsiteY11" fmla="*/ 141462 h 171603"/>
                <a:gd name="connsiteX12" fmla="*/ 130142 w 171620"/>
                <a:gd name="connsiteY12" fmla="*/ 141497 h 17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620" h="171603">
                  <a:moveTo>
                    <a:pt x="85695" y="0"/>
                  </a:moveTo>
                  <a:cubicBezTo>
                    <a:pt x="133412" y="-35"/>
                    <a:pt x="171514" y="37765"/>
                    <a:pt x="171620" y="85286"/>
                  </a:cubicBezTo>
                  <a:cubicBezTo>
                    <a:pt x="171727" y="133358"/>
                    <a:pt x="133429" y="171833"/>
                    <a:pt x="85677" y="171602"/>
                  </a:cubicBezTo>
                  <a:cubicBezTo>
                    <a:pt x="38280" y="171371"/>
                    <a:pt x="-159" y="132825"/>
                    <a:pt x="0" y="85677"/>
                  </a:cubicBezTo>
                  <a:cubicBezTo>
                    <a:pt x="160" y="38067"/>
                    <a:pt x="38174" y="53"/>
                    <a:pt x="85695" y="0"/>
                  </a:cubicBezTo>
                  <a:close/>
                  <a:moveTo>
                    <a:pt x="30781" y="130834"/>
                  </a:moveTo>
                  <a:cubicBezTo>
                    <a:pt x="61543" y="96322"/>
                    <a:pt x="109669" y="95718"/>
                    <a:pt x="140751" y="130532"/>
                  </a:cubicBezTo>
                  <a:cubicBezTo>
                    <a:pt x="163765" y="108549"/>
                    <a:pt x="162984" y="63693"/>
                    <a:pt x="139152" y="37800"/>
                  </a:cubicBezTo>
                  <a:cubicBezTo>
                    <a:pt x="111730" y="7997"/>
                    <a:pt x="67586" y="5882"/>
                    <a:pt x="37374" y="32913"/>
                  </a:cubicBezTo>
                  <a:cubicBezTo>
                    <a:pt x="9615" y="57722"/>
                    <a:pt x="6416" y="102702"/>
                    <a:pt x="30781" y="130834"/>
                  </a:cubicBezTo>
                  <a:close/>
                  <a:moveTo>
                    <a:pt x="130142" y="141497"/>
                  </a:moveTo>
                  <a:cubicBezTo>
                    <a:pt x="106577" y="111339"/>
                    <a:pt x="62130" y="111534"/>
                    <a:pt x="42012" y="141462"/>
                  </a:cubicBezTo>
                  <a:cubicBezTo>
                    <a:pt x="64014" y="162468"/>
                    <a:pt x="105279" y="162627"/>
                    <a:pt x="130142" y="141497"/>
                  </a:cubicBezTo>
                  <a:close/>
                </a:path>
              </a:pathLst>
            </a:custGeom>
            <a:solidFill>
              <a:schemeClr val="bg1"/>
            </a:solidFill>
            <a:ln w="1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Graphic 7">
              <a:extLst>
                <a:ext uri="{FF2B5EF4-FFF2-40B4-BE49-F238E27FC236}">
                  <a16:creationId xmlns:a16="http://schemas.microsoft.com/office/drawing/2014/main" id="{D4530EA1-0BC1-4BF4-B8DF-183467186A1B}"/>
                </a:ext>
              </a:extLst>
            </p:cNvPr>
            <p:cNvSpPr/>
            <p:nvPr/>
          </p:nvSpPr>
          <p:spPr>
            <a:xfrm>
              <a:off x="6256186" y="4156817"/>
              <a:ext cx="69987" cy="70059"/>
            </a:xfrm>
            <a:custGeom>
              <a:avLst/>
              <a:gdLst>
                <a:gd name="connsiteX0" fmla="*/ 69986 w 69987"/>
                <a:gd name="connsiteY0" fmla="*/ 35367 h 70059"/>
                <a:gd name="connsiteX1" fmla="*/ 34834 w 69987"/>
                <a:gd name="connsiteY1" fmla="*/ 70057 h 70059"/>
                <a:gd name="connsiteX2" fmla="*/ 1 w 69987"/>
                <a:gd name="connsiteY2" fmla="*/ 34833 h 70059"/>
                <a:gd name="connsiteX3" fmla="*/ 35349 w 69987"/>
                <a:gd name="connsiteY3" fmla="*/ 1 h 70059"/>
                <a:gd name="connsiteX4" fmla="*/ 69986 w 69987"/>
                <a:gd name="connsiteY4" fmla="*/ 35367 h 70059"/>
                <a:gd name="connsiteX5" fmla="*/ 55698 w 69987"/>
                <a:gd name="connsiteY5" fmla="*/ 35118 h 70059"/>
                <a:gd name="connsiteX6" fmla="*/ 34905 w 69987"/>
                <a:gd name="connsiteY6" fmla="*/ 14254 h 70059"/>
                <a:gd name="connsiteX7" fmla="*/ 14254 w 69987"/>
                <a:gd name="connsiteY7" fmla="*/ 35526 h 70059"/>
                <a:gd name="connsiteX8" fmla="*/ 34834 w 69987"/>
                <a:gd name="connsiteY8" fmla="*/ 55786 h 70059"/>
                <a:gd name="connsiteX9" fmla="*/ 55698 w 69987"/>
                <a:gd name="connsiteY9" fmla="*/ 35118 h 7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987" h="70059">
                  <a:moveTo>
                    <a:pt x="69986" y="35367"/>
                  </a:moveTo>
                  <a:cubicBezTo>
                    <a:pt x="69826" y="54791"/>
                    <a:pt x="54098" y="70305"/>
                    <a:pt x="34834" y="70057"/>
                  </a:cubicBezTo>
                  <a:cubicBezTo>
                    <a:pt x="15640" y="69808"/>
                    <a:pt x="-176" y="53796"/>
                    <a:pt x="1" y="34833"/>
                  </a:cubicBezTo>
                  <a:cubicBezTo>
                    <a:pt x="197" y="15889"/>
                    <a:pt x="16493" y="-159"/>
                    <a:pt x="35349" y="1"/>
                  </a:cubicBezTo>
                  <a:cubicBezTo>
                    <a:pt x="54436" y="161"/>
                    <a:pt x="70146" y="16209"/>
                    <a:pt x="69986" y="35367"/>
                  </a:cubicBezTo>
                  <a:close/>
                  <a:moveTo>
                    <a:pt x="55698" y="35118"/>
                  </a:moveTo>
                  <a:cubicBezTo>
                    <a:pt x="55698" y="23602"/>
                    <a:pt x="46225" y="14094"/>
                    <a:pt x="34905" y="14254"/>
                  </a:cubicBezTo>
                  <a:cubicBezTo>
                    <a:pt x="23780" y="14396"/>
                    <a:pt x="13988" y="24490"/>
                    <a:pt x="14254" y="35526"/>
                  </a:cubicBezTo>
                  <a:cubicBezTo>
                    <a:pt x="14521" y="46527"/>
                    <a:pt x="23762" y="55626"/>
                    <a:pt x="34834" y="55786"/>
                  </a:cubicBezTo>
                  <a:cubicBezTo>
                    <a:pt x="46403" y="55946"/>
                    <a:pt x="55698" y="46758"/>
                    <a:pt x="55698" y="35118"/>
                  </a:cubicBezTo>
                  <a:close/>
                </a:path>
              </a:pathLst>
            </a:custGeom>
            <a:solidFill>
              <a:schemeClr val="bg1"/>
            </a:solidFill>
            <a:ln w="1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4" name="Graphic 7">
            <a:extLst>
              <a:ext uri="{FF2B5EF4-FFF2-40B4-BE49-F238E27FC236}">
                <a16:creationId xmlns:a16="http://schemas.microsoft.com/office/drawing/2014/main" id="{1135672C-7216-4E03-B23A-764EF87B15BB}"/>
              </a:ext>
            </a:extLst>
          </p:cNvPr>
          <p:cNvGrpSpPr/>
          <p:nvPr/>
        </p:nvGrpSpPr>
        <p:grpSpPr>
          <a:xfrm>
            <a:off x="6536340" y="4094707"/>
            <a:ext cx="332551" cy="332399"/>
            <a:chOff x="5989565" y="4604839"/>
            <a:chExt cx="454932" cy="454724"/>
          </a:xfrm>
          <a:solidFill>
            <a:schemeClr val="bg1"/>
          </a:solidFill>
        </p:grpSpPr>
        <p:sp>
          <p:nvSpPr>
            <p:cNvPr id="95" name="Graphic 7">
              <a:extLst>
                <a:ext uri="{FF2B5EF4-FFF2-40B4-BE49-F238E27FC236}">
                  <a16:creationId xmlns:a16="http://schemas.microsoft.com/office/drawing/2014/main" id="{9EEAC3E0-AF27-4B23-B310-E5565E543E01}"/>
                </a:ext>
              </a:extLst>
            </p:cNvPr>
            <p:cNvSpPr/>
            <p:nvPr/>
          </p:nvSpPr>
          <p:spPr>
            <a:xfrm>
              <a:off x="5989565" y="4604839"/>
              <a:ext cx="454932" cy="454724"/>
            </a:xfrm>
            <a:custGeom>
              <a:avLst/>
              <a:gdLst>
                <a:gd name="connsiteX0" fmla="*/ 321448 w 454932"/>
                <a:gd name="connsiteY0" fmla="*/ 362575 h 454724"/>
                <a:gd name="connsiteX1" fmla="*/ 321448 w 454932"/>
                <a:gd name="connsiteY1" fmla="*/ 440734 h 454724"/>
                <a:gd name="connsiteX2" fmla="*/ 339983 w 454932"/>
                <a:gd name="connsiteY2" fmla="*/ 440752 h 454724"/>
                <a:gd name="connsiteX3" fmla="*/ 351624 w 454932"/>
                <a:gd name="connsiteY3" fmla="*/ 447967 h 454724"/>
                <a:gd name="connsiteX4" fmla="*/ 340250 w 454932"/>
                <a:gd name="connsiteY4" fmla="*/ 454489 h 454724"/>
                <a:gd name="connsiteX5" fmla="*/ 206981 w 454932"/>
                <a:gd name="connsiteY5" fmla="*/ 454489 h 454724"/>
                <a:gd name="connsiteX6" fmla="*/ 118141 w 454932"/>
                <a:gd name="connsiteY6" fmla="*/ 454489 h 454724"/>
                <a:gd name="connsiteX7" fmla="*/ 112881 w 454932"/>
                <a:gd name="connsiteY7" fmla="*/ 454365 h 454724"/>
                <a:gd name="connsiteX8" fmla="*/ 103515 w 454932"/>
                <a:gd name="connsiteY8" fmla="*/ 447878 h 454724"/>
                <a:gd name="connsiteX9" fmla="*/ 113129 w 454932"/>
                <a:gd name="connsiteY9" fmla="*/ 440770 h 454724"/>
                <a:gd name="connsiteX10" fmla="*/ 133140 w 454932"/>
                <a:gd name="connsiteY10" fmla="*/ 440752 h 454724"/>
                <a:gd name="connsiteX11" fmla="*/ 133140 w 454932"/>
                <a:gd name="connsiteY11" fmla="*/ 363019 h 454724"/>
                <a:gd name="connsiteX12" fmla="*/ 123792 w 454932"/>
                <a:gd name="connsiteY12" fmla="*/ 362611 h 454724"/>
                <a:gd name="connsiteX13" fmla="*/ 28732 w 454932"/>
                <a:gd name="connsiteY13" fmla="*/ 362575 h 454724"/>
                <a:gd name="connsiteX14" fmla="*/ 13 w 454932"/>
                <a:gd name="connsiteY14" fmla="*/ 333767 h 454724"/>
                <a:gd name="connsiteX15" fmla="*/ 13 w 454932"/>
                <a:gd name="connsiteY15" fmla="*/ 111659 h 454724"/>
                <a:gd name="connsiteX16" fmla="*/ 28643 w 454932"/>
                <a:gd name="connsiteY16" fmla="*/ 82780 h 454724"/>
                <a:gd name="connsiteX17" fmla="*/ 238312 w 454932"/>
                <a:gd name="connsiteY17" fmla="*/ 82762 h 454724"/>
                <a:gd name="connsiteX18" fmla="*/ 244426 w 454932"/>
                <a:gd name="connsiteY18" fmla="*/ 83117 h 454724"/>
                <a:gd name="connsiteX19" fmla="*/ 250041 w 454932"/>
                <a:gd name="connsiteY19" fmla="*/ 89338 h 454724"/>
                <a:gd name="connsiteX20" fmla="*/ 244141 w 454932"/>
                <a:gd name="connsiteY20" fmla="*/ 95433 h 454724"/>
                <a:gd name="connsiteX21" fmla="*/ 236251 w 454932"/>
                <a:gd name="connsiteY21" fmla="*/ 95718 h 454724"/>
                <a:gd name="connsiteX22" fmla="*/ 31025 w 454932"/>
                <a:gd name="connsiteY22" fmla="*/ 95735 h 454724"/>
                <a:gd name="connsiteX23" fmla="*/ 13360 w 454932"/>
                <a:gd name="connsiteY23" fmla="*/ 113489 h 454724"/>
                <a:gd name="connsiteX24" fmla="*/ 13271 w 454932"/>
                <a:gd name="connsiteY24" fmla="*/ 297389 h 454724"/>
                <a:gd name="connsiteX25" fmla="*/ 21588 w 454932"/>
                <a:gd name="connsiteY25" fmla="*/ 307039 h 454724"/>
                <a:gd name="connsiteX26" fmla="*/ 434706 w 454932"/>
                <a:gd name="connsiteY26" fmla="*/ 306843 h 454724"/>
                <a:gd name="connsiteX27" fmla="*/ 440713 w 454932"/>
                <a:gd name="connsiteY27" fmla="*/ 306524 h 454724"/>
                <a:gd name="connsiteX28" fmla="*/ 441530 w 454932"/>
                <a:gd name="connsiteY28" fmla="*/ 298704 h 454724"/>
                <a:gd name="connsiteX29" fmla="*/ 441566 w 454932"/>
                <a:gd name="connsiteY29" fmla="*/ 112138 h 454724"/>
                <a:gd name="connsiteX30" fmla="*/ 433906 w 454932"/>
                <a:gd name="connsiteY30" fmla="*/ 96890 h 454724"/>
                <a:gd name="connsiteX31" fmla="*/ 418587 w 454932"/>
                <a:gd name="connsiteY31" fmla="*/ 128790 h 454724"/>
                <a:gd name="connsiteX32" fmla="*/ 322372 w 454932"/>
                <a:gd name="connsiteY32" fmla="*/ 159731 h 454724"/>
                <a:gd name="connsiteX33" fmla="*/ 268488 w 454932"/>
                <a:gd name="connsiteY33" fmla="*/ 74694 h 454724"/>
                <a:gd name="connsiteX34" fmla="*/ 338100 w 454932"/>
                <a:gd name="connsiteY34" fmla="*/ 1120 h 454724"/>
                <a:gd name="connsiteX35" fmla="*/ 432804 w 454932"/>
                <a:gd name="connsiteY35" fmla="*/ 74960 h 454724"/>
                <a:gd name="connsiteX36" fmla="*/ 440091 w 454932"/>
                <a:gd name="connsiteY36" fmla="*/ 85001 h 454724"/>
                <a:gd name="connsiteX37" fmla="*/ 454841 w 454932"/>
                <a:gd name="connsiteY37" fmla="*/ 107233 h 454724"/>
                <a:gd name="connsiteX38" fmla="*/ 454823 w 454932"/>
                <a:gd name="connsiteY38" fmla="*/ 338228 h 454724"/>
                <a:gd name="connsiteX39" fmla="*/ 429712 w 454932"/>
                <a:gd name="connsiteY39" fmla="*/ 362504 h 454724"/>
                <a:gd name="connsiteX40" fmla="*/ 331986 w 454932"/>
                <a:gd name="connsiteY40" fmla="*/ 362628 h 454724"/>
                <a:gd name="connsiteX41" fmla="*/ 321448 w 454932"/>
                <a:gd name="connsiteY41" fmla="*/ 362575 h 454724"/>
                <a:gd name="connsiteX42" fmla="*/ 441050 w 454932"/>
                <a:gd name="connsiteY42" fmla="*/ 320261 h 454724"/>
                <a:gd name="connsiteX43" fmla="*/ 14657 w 454932"/>
                <a:gd name="connsiteY43" fmla="*/ 320261 h 454724"/>
                <a:gd name="connsiteX44" fmla="*/ 36463 w 454932"/>
                <a:gd name="connsiteY44" fmla="*/ 349620 h 454724"/>
                <a:gd name="connsiteX45" fmla="*/ 421892 w 454932"/>
                <a:gd name="connsiteY45" fmla="*/ 349620 h 454724"/>
                <a:gd name="connsiteX46" fmla="*/ 430636 w 454932"/>
                <a:gd name="connsiteY46" fmla="*/ 349246 h 454724"/>
                <a:gd name="connsiteX47" fmla="*/ 440624 w 454932"/>
                <a:gd name="connsiteY47" fmla="*/ 339863 h 454724"/>
                <a:gd name="connsiteX48" fmla="*/ 441050 w 454932"/>
                <a:gd name="connsiteY48" fmla="*/ 320261 h 454724"/>
                <a:gd name="connsiteX49" fmla="*/ 171082 w 454932"/>
                <a:gd name="connsiteY49" fmla="*/ 416529 h 454724"/>
                <a:gd name="connsiteX50" fmla="*/ 282954 w 454932"/>
                <a:gd name="connsiteY50" fmla="*/ 416529 h 454724"/>
                <a:gd name="connsiteX51" fmla="*/ 282954 w 454932"/>
                <a:gd name="connsiteY51" fmla="*/ 363339 h 454724"/>
                <a:gd name="connsiteX52" fmla="*/ 147962 w 454932"/>
                <a:gd name="connsiteY52" fmla="*/ 363339 h 454724"/>
                <a:gd name="connsiteX53" fmla="*/ 147962 w 454932"/>
                <a:gd name="connsiteY53" fmla="*/ 440077 h 454724"/>
                <a:gd name="connsiteX54" fmla="*/ 306964 w 454932"/>
                <a:gd name="connsiteY54" fmla="*/ 440077 h 454724"/>
                <a:gd name="connsiteX55" fmla="*/ 306964 w 454932"/>
                <a:gd name="connsiteY55" fmla="*/ 363286 h 454724"/>
                <a:gd name="connsiteX56" fmla="*/ 296781 w 454932"/>
                <a:gd name="connsiteY56" fmla="*/ 363286 h 454724"/>
                <a:gd name="connsiteX57" fmla="*/ 296852 w 454932"/>
                <a:gd name="connsiteY57" fmla="*/ 420670 h 454724"/>
                <a:gd name="connsiteX58" fmla="*/ 288268 w 454932"/>
                <a:gd name="connsiteY58" fmla="*/ 430142 h 454724"/>
                <a:gd name="connsiteX59" fmla="*/ 166640 w 454932"/>
                <a:gd name="connsiteY59" fmla="*/ 430142 h 454724"/>
                <a:gd name="connsiteX60" fmla="*/ 157985 w 454932"/>
                <a:gd name="connsiteY60" fmla="*/ 420759 h 454724"/>
                <a:gd name="connsiteX61" fmla="*/ 158003 w 454932"/>
                <a:gd name="connsiteY61" fmla="*/ 390583 h 454724"/>
                <a:gd name="connsiteX62" fmla="*/ 164276 w 454932"/>
                <a:gd name="connsiteY62" fmla="*/ 380791 h 454724"/>
                <a:gd name="connsiteX63" fmla="*/ 171100 w 454932"/>
                <a:gd name="connsiteY63" fmla="*/ 390974 h 454724"/>
                <a:gd name="connsiteX64" fmla="*/ 171082 w 454932"/>
                <a:gd name="connsiteY64" fmla="*/ 416529 h 454724"/>
                <a:gd name="connsiteX65" fmla="*/ 349829 w 454932"/>
                <a:gd name="connsiteY65" fmla="*/ 151271 h 454724"/>
                <a:gd name="connsiteX66" fmla="*/ 419547 w 454932"/>
                <a:gd name="connsiteY66" fmla="*/ 84575 h 454724"/>
                <a:gd name="connsiteX67" fmla="*/ 352495 w 454932"/>
                <a:gd name="connsiteY67" fmla="*/ 13524 h 454724"/>
                <a:gd name="connsiteX68" fmla="*/ 281657 w 454932"/>
                <a:gd name="connsiteY68" fmla="*/ 81909 h 454724"/>
                <a:gd name="connsiteX69" fmla="*/ 349829 w 454932"/>
                <a:gd name="connsiteY69" fmla="*/ 151271 h 45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54932" h="454724">
                  <a:moveTo>
                    <a:pt x="321448" y="362575"/>
                  </a:moveTo>
                  <a:cubicBezTo>
                    <a:pt x="321448" y="389179"/>
                    <a:pt x="321448" y="414290"/>
                    <a:pt x="321448" y="440734"/>
                  </a:cubicBezTo>
                  <a:cubicBezTo>
                    <a:pt x="327792" y="440734"/>
                    <a:pt x="333888" y="440681"/>
                    <a:pt x="339983" y="440752"/>
                  </a:cubicBezTo>
                  <a:cubicBezTo>
                    <a:pt x="345315" y="440823"/>
                    <a:pt x="351837" y="440130"/>
                    <a:pt x="351624" y="447967"/>
                  </a:cubicBezTo>
                  <a:cubicBezTo>
                    <a:pt x="351446" y="455111"/>
                    <a:pt x="345297" y="454489"/>
                    <a:pt x="340250" y="454489"/>
                  </a:cubicBezTo>
                  <a:cubicBezTo>
                    <a:pt x="295821" y="454507"/>
                    <a:pt x="251410" y="454489"/>
                    <a:pt x="206981" y="454489"/>
                  </a:cubicBezTo>
                  <a:cubicBezTo>
                    <a:pt x="177374" y="454489"/>
                    <a:pt x="147748" y="454489"/>
                    <a:pt x="118141" y="454489"/>
                  </a:cubicBezTo>
                  <a:cubicBezTo>
                    <a:pt x="116364" y="454489"/>
                    <a:pt x="114267" y="455094"/>
                    <a:pt x="112881" y="454365"/>
                  </a:cubicBezTo>
                  <a:cubicBezTo>
                    <a:pt x="109433" y="452552"/>
                    <a:pt x="103977" y="450544"/>
                    <a:pt x="103515" y="447878"/>
                  </a:cubicBezTo>
                  <a:cubicBezTo>
                    <a:pt x="102395" y="441481"/>
                    <a:pt x="108153" y="440823"/>
                    <a:pt x="113129" y="440770"/>
                  </a:cubicBezTo>
                  <a:cubicBezTo>
                    <a:pt x="119580" y="440681"/>
                    <a:pt x="126049" y="440752"/>
                    <a:pt x="133140" y="440752"/>
                  </a:cubicBezTo>
                  <a:cubicBezTo>
                    <a:pt x="133140" y="414699"/>
                    <a:pt x="133140" y="389410"/>
                    <a:pt x="133140" y="363019"/>
                  </a:cubicBezTo>
                  <a:cubicBezTo>
                    <a:pt x="130012" y="362877"/>
                    <a:pt x="126902" y="362628"/>
                    <a:pt x="123792" y="362611"/>
                  </a:cubicBezTo>
                  <a:cubicBezTo>
                    <a:pt x="92106" y="362575"/>
                    <a:pt x="60419" y="362646"/>
                    <a:pt x="28732" y="362575"/>
                  </a:cubicBezTo>
                  <a:cubicBezTo>
                    <a:pt x="9201" y="362522"/>
                    <a:pt x="13" y="353227"/>
                    <a:pt x="13" y="333767"/>
                  </a:cubicBezTo>
                  <a:cubicBezTo>
                    <a:pt x="-4" y="259731"/>
                    <a:pt x="-4" y="185695"/>
                    <a:pt x="13" y="111659"/>
                  </a:cubicBezTo>
                  <a:cubicBezTo>
                    <a:pt x="13" y="92128"/>
                    <a:pt x="9166" y="82780"/>
                    <a:pt x="28643" y="82780"/>
                  </a:cubicBezTo>
                  <a:cubicBezTo>
                    <a:pt x="98539" y="82727"/>
                    <a:pt x="168417" y="82762"/>
                    <a:pt x="238312" y="82762"/>
                  </a:cubicBezTo>
                  <a:cubicBezTo>
                    <a:pt x="240391" y="82762"/>
                    <a:pt x="242915" y="82158"/>
                    <a:pt x="244426" y="83117"/>
                  </a:cubicBezTo>
                  <a:cubicBezTo>
                    <a:pt x="246807" y="84628"/>
                    <a:pt x="250148" y="87312"/>
                    <a:pt x="250041" y="89338"/>
                  </a:cubicBezTo>
                  <a:cubicBezTo>
                    <a:pt x="249935" y="91541"/>
                    <a:pt x="246665" y="94242"/>
                    <a:pt x="244141" y="95433"/>
                  </a:cubicBezTo>
                  <a:cubicBezTo>
                    <a:pt x="241955" y="96464"/>
                    <a:pt x="238916" y="95718"/>
                    <a:pt x="236251" y="95718"/>
                  </a:cubicBezTo>
                  <a:cubicBezTo>
                    <a:pt x="167848" y="95718"/>
                    <a:pt x="99427" y="95718"/>
                    <a:pt x="31025" y="95735"/>
                  </a:cubicBezTo>
                  <a:cubicBezTo>
                    <a:pt x="16523" y="95735"/>
                    <a:pt x="13378" y="98863"/>
                    <a:pt x="13360" y="113489"/>
                  </a:cubicBezTo>
                  <a:cubicBezTo>
                    <a:pt x="13324" y="174783"/>
                    <a:pt x="13395" y="236095"/>
                    <a:pt x="13271" y="297389"/>
                  </a:cubicBezTo>
                  <a:cubicBezTo>
                    <a:pt x="13253" y="303396"/>
                    <a:pt x="13537" y="307057"/>
                    <a:pt x="21588" y="307039"/>
                  </a:cubicBezTo>
                  <a:cubicBezTo>
                    <a:pt x="159300" y="306772"/>
                    <a:pt x="297012" y="306843"/>
                    <a:pt x="434706" y="306843"/>
                  </a:cubicBezTo>
                  <a:cubicBezTo>
                    <a:pt x="436447" y="306843"/>
                    <a:pt x="438189" y="306666"/>
                    <a:pt x="440713" y="306524"/>
                  </a:cubicBezTo>
                  <a:cubicBezTo>
                    <a:pt x="441015" y="303733"/>
                    <a:pt x="441530" y="301210"/>
                    <a:pt x="441530" y="298704"/>
                  </a:cubicBezTo>
                  <a:cubicBezTo>
                    <a:pt x="441583" y="236521"/>
                    <a:pt x="441566" y="174321"/>
                    <a:pt x="441566" y="112138"/>
                  </a:cubicBezTo>
                  <a:cubicBezTo>
                    <a:pt x="441566" y="105456"/>
                    <a:pt x="441281" y="98916"/>
                    <a:pt x="433906" y="96890"/>
                  </a:cubicBezTo>
                  <a:cubicBezTo>
                    <a:pt x="428770" y="107802"/>
                    <a:pt x="424985" y="119158"/>
                    <a:pt x="418587" y="128790"/>
                  </a:cubicBezTo>
                  <a:cubicBezTo>
                    <a:pt x="397563" y="160495"/>
                    <a:pt x="357933" y="172793"/>
                    <a:pt x="322372" y="159731"/>
                  </a:cubicBezTo>
                  <a:cubicBezTo>
                    <a:pt x="287273" y="146846"/>
                    <a:pt x="265147" y="111907"/>
                    <a:pt x="268488" y="74694"/>
                  </a:cubicBezTo>
                  <a:cubicBezTo>
                    <a:pt x="271812" y="37533"/>
                    <a:pt x="300530" y="7197"/>
                    <a:pt x="338100" y="1120"/>
                  </a:cubicBezTo>
                  <a:cubicBezTo>
                    <a:pt x="384963" y="-6469"/>
                    <a:pt x="425838" y="25218"/>
                    <a:pt x="432804" y="74960"/>
                  </a:cubicBezTo>
                  <a:cubicBezTo>
                    <a:pt x="433551" y="80238"/>
                    <a:pt x="434972" y="82958"/>
                    <a:pt x="440091" y="85001"/>
                  </a:cubicBezTo>
                  <a:cubicBezTo>
                    <a:pt x="449758" y="88875"/>
                    <a:pt x="454823" y="96819"/>
                    <a:pt x="454841" y="107233"/>
                  </a:cubicBezTo>
                  <a:cubicBezTo>
                    <a:pt x="454948" y="184238"/>
                    <a:pt x="454983" y="261224"/>
                    <a:pt x="454823" y="338228"/>
                  </a:cubicBezTo>
                  <a:cubicBezTo>
                    <a:pt x="454788" y="352427"/>
                    <a:pt x="444445" y="362380"/>
                    <a:pt x="429712" y="362504"/>
                  </a:cubicBezTo>
                  <a:cubicBezTo>
                    <a:pt x="397137" y="362753"/>
                    <a:pt x="364561" y="362611"/>
                    <a:pt x="331986" y="362628"/>
                  </a:cubicBezTo>
                  <a:cubicBezTo>
                    <a:pt x="328769" y="362575"/>
                    <a:pt x="325588" y="362575"/>
                    <a:pt x="321448" y="362575"/>
                  </a:cubicBezTo>
                  <a:close/>
                  <a:moveTo>
                    <a:pt x="441050" y="320261"/>
                  </a:moveTo>
                  <a:cubicBezTo>
                    <a:pt x="298398" y="320261"/>
                    <a:pt x="156474" y="320261"/>
                    <a:pt x="14657" y="320261"/>
                  </a:cubicBezTo>
                  <a:cubicBezTo>
                    <a:pt x="9272" y="343666"/>
                    <a:pt x="13804" y="349620"/>
                    <a:pt x="36463" y="349620"/>
                  </a:cubicBezTo>
                  <a:cubicBezTo>
                    <a:pt x="164933" y="349620"/>
                    <a:pt x="293422" y="349620"/>
                    <a:pt x="421892" y="349620"/>
                  </a:cubicBezTo>
                  <a:cubicBezTo>
                    <a:pt x="424843" y="349620"/>
                    <a:pt x="428432" y="350561"/>
                    <a:pt x="430636" y="349246"/>
                  </a:cubicBezTo>
                  <a:cubicBezTo>
                    <a:pt x="434546" y="346900"/>
                    <a:pt x="439540" y="343684"/>
                    <a:pt x="440624" y="339863"/>
                  </a:cubicBezTo>
                  <a:cubicBezTo>
                    <a:pt x="442276" y="333909"/>
                    <a:pt x="441050" y="327156"/>
                    <a:pt x="441050" y="320261"/>
                  </a:cubicBezTo>
                  <a:close/>
                  <a:moveTo>
                    <a:pt x="171082" y="416529"/>
                  </a:moveTo>
                  <a:cubicBezTo>
                    <a:pt x="209202" y="416529"/>
                    <a:pt x="245990" y="416529"/>
                    <a:pt x="282954" y="416529"/>
                  </a:cubicBezTo>
                  <a:cubicBezTo>
                    <a:pt x="282954" y="398349"/>
                    <a:pt x="282954" y="380809"/>
                    <a:pt x="282954" y="363339"/>
                  </a:cubicBezTo>
                  <a:cubicBezTo>
                    <a:pt x="237388" y="363339"/>
                    <a:pt x="192622" y="363339"/>
                    <a:pt x="147962" y="363339"/>
                  </a:cubicBezTo>
                  <a:cubicBezTo>
                    <a:pt x="147962" y="389428"/>
                    <a:pt x="147962" y="414734"/>
                    <a:pt x="147962" y="440077"/>
                  </a:cubicBezTo>
                  <a:cubicBezTo>
                    <a:pt x="201312" y="440077"/>
                    <a:pt x="254076" y="440077"/>
                    <a:pt x="306964" y="440077"/>
                  </a:cubicBezTo>
                  <a:cubicBezTo>
                    <a:pt x="306964" y="414112"/>
                    <a:pt x="306964" y="388788"/>
                    <a:pt x="306964" y="363286"/>
                  </a:cubicBezTo>
                  <a:cubicBezTo>
                    <a:pt x="303427" y="363286"/>
                    <a:pt x="300406" y="363286"/>
                    <a:pt x="296781" y="363286"/>
                  </a:cubicBezTo>
                  <a:cubicBezTo>
                    <a:pt x="296781" y="382852"/>
                    <a:pt x="296656" y="401761"/>
                    <a:pt x="296852" y="420670"/>
                  </a:cubicBezTo>
                  <a:cubicBezTo>
                    <a:pt x="296905" y="426819"/>
                    <a:pt x="294915" y="430142"/>
                    <a:pt x="288268" y="430142"/>
                  </a:cubicBezTo>
                  <a:cubicBezTo>
                    <a:pt x="247731" y="430071"/>
                    <a:pt x="207194" y="430071"/>
                    <a:pt x="166640" y="430142"/>
                  </a:cubicBezTo>
                  <a:cubicBezTo>
                    <a:pt x="160064" y="430160"/>
                    <a:pt x="157825" y="426997"/>
                    <a:pt x="157985" y="420759"/>
                  </a:cubicBezTo>
                  <a:cubicBezTo>
                    <a:pt x="158234" y="410700"/>
                    <a:pt x="158162" y="400642"/>
                    <a:pt x="158003" y="390583"/>
                  </a:cubicBezTo>
                  <a:cubicBezTo>
                    <a:pt x="157931" y="385749"/>
                    <a:pt x="158518" y="380915"/>
                    <a:pt x="164276" y="380791"/>
                  </a:cubicBezTo>
                  <a:cubicBezTo>
                    <a:pt x="170763" y="380649"/>
                    <a:pt x="171136" y="385945"/>
                    <a:pt x="171100" y="390974"/>
                  </a:cubicBezTo>
                  <a:cubicBezTo>
                    <a:pt x="171047" y="399433"/>
                    <a:pt x="171082" y="407910"/>
                    <a:pt x="171082" y="416529"/>
                  </a:cubicBezTo>
                  <a:close/>
                  <a:moveTo>
                    <a:pt x="349829" y="151271"/>
                  </a:moveTo>
                  <a:cubicBezTo>
                    <a:pt x="387558" y="151840"/>
                    <a:pt x="418907" y="121859"/>
                    <a:pt x="419547" y="84575"/>
                  </a:cubicBezTo>
                  <a:cubicBezTo>
                    <a:pt x="420240" y="45353"/>
                    <a:pt x="390828" y="14217"/>
                    <a:pt x="352495" y="13524"/>
                  </a:cubicBezTo>
                  <a:cubicBezTo>
                    <a:pt x="313308" y="12831"/>
                    <a:pt x="282012" y="43043"/>
                    <a:pt x="281657" y="81909"/>
                  </a:cubicBezTo>
                  <a:cubicBezTo>
                    <a:pt x="281337" y="119905"/>
                    <a:pt x="311602" y="150703"/>
                    <a:pt x="349829" y="151271"/>
                  </a:cubicBezTo>
                  <a:close/>
                </a:path>
              </a:pathLst>
            </a:custGeom>
            <a:solidFill>
              <a:schemeClr val="bg1"/>
            </a:solidFill>
            <a:ln w="1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Graphic 7">
              <a:extLst>
                <a:ext uri="{FF2B5EF4-FFF2-40B4-BE49-F238E27FC236}">
                  <a16:creationId xmlns:a16="http://schemas.microsoft.com/office/drawing/2014/main" id="{D17FD343-FD4E-49E3-A3D1-75CEC8C422E2}"/>
                </a:ext>
              </a:extLst>
            </p:cNvPr>
            <p:cNvSpPr/>
            <p:nvPr/>
          </p:nvSpPr>
          <p:spPr>
            <a:xfrm>
              <a:off x="6219844" y="4826563"/>
              <a:ext cx="187259" cy="37336"/>
            </a:xfrm>
            <a:custGeom>
              <a:avLst/>
              <a:gdLst>
                <a:gd name="connsiteX0" fmla="*/ 94083 w 187259"/>
                <a:gd name="connsiteY0" fmla="*/ 12 h 37336"/>
                <a:gd name="connsiteX1" fmla="*/ 166022 w 187259"/>
                <a:gd name="connsiteY1" fmla="*/ 29 h 37336"/>
                <a:gd name="connsiteX2" fmla="*/ 187259 w 187259"/>
                <a:gd name="connsiteY2" fmla="*/ 18618 h 37336"/>
                <a:gd name="connsiteX3" fmla="*/ 165933 w 187259"/>
                <a:gd name="connsiteY3" fmla="*/ 37296 h 37336"/>
                <a:gd name="connsiteX4" fmla="*/ 21148 w 187259"/>
                <a:gd name="connsiteY4" fmla="*/ 37296 h 37336"/>
                <a:gd name="connsiteX5" fmla="*/ 0 w 187259"/>
                <a:gd name="connsiteY5" fmla="*/ 18530 h 37336"/>
                <a:gd name="connsiteX6" fmla="*/ 21237 w 187259"/>
                <a:gd name="connsiteY6" fmla="*/ 29 h 37336"/>
                <a:gd name="connsiteX7" fmla="*/ 94083 w 187259"/>
                <a:gd name="connsiteY7" fmla="*/ 12 h 37336"/>
                <a:gd name="connsiteX8" fmla="*/ 93798 w 187259"/>
                <a:gd name="connsiteY8" fmla="*/ 23666 h 37336"/>
                <a:gd name="connsiteX9" fmla="*/ 163943 w 187259"/>
                <a:gd name="connsiteY9" fmla="*/ 23434 h 37336"/>
                <a:gd name="connsiteX10" fmla="*/ 173539 w 187259"/>
                <a:gd name="connsiteY10" fmla="*/ 18654 h 37336"/>
                <a:gd name="connsiteX11" fmla="*/ 164227 w 187259"/>
                <a:gd name="connsiteY11" fmla="*/ 13287 h 37336"/>
                <a:gd name="connsiteX12" fmla="*/ 23032 w 187259"/>
                <a:gd name="connsiteY12" fmla="*/ 13269 h 37336"/>
                <a:gd name="connsiteX13" fmla="*/ 13773 w 187259"/>
                <a:gd name="connsiteY13" fmla="*/ 18441 h 37336"/>
                <a:gd name="connsiteX14" fmla="*/ 22730 w 187259"/>
                <a:gd name="connsiteY14" fmla="*/ 23612 h 37336"/>
                <a:gd name="connsiteX15" fmla="*/ 93798 w 187259"/>
                <a:gd name="connsiteY15" fmla="*/ 23666 h 37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7259" h="37336">
                  <a:moveTo>
                    <a:pt x="94083" y="12"/>
                  </a:moveTo>
                  <a:cubicBezTo>
                    <a:pt x="118057" y="12"/>
                    <a:pt x="142048" y="-24"/>
                    <a:pt x="166022" y="29"/>
                  </a:cubicBezTo>
                  <a:cubicBezTo>
                    <a:pt x="178960" y="65"/>
                    <a:pt x="187277" y="7440"/>
                    <a:pt x="187259" y="18618"/>
                  </a:cubicBezTo>
                  <a:cubicBezTo>
                    <a:pt x="187241" y="29655"/>
                    <a:pt x="178693" y="37279"/>
                    <a:pt x="165933" y="37296"/>
                  </a:cubicBezTo>
                  <a:cubicBezTo>
                    <a:pt x="117666" y="37350"/>
                    <a:pt x="69416" y="37350"/>
                    <a:pt x="21148" y="37296"/>
                  </a:cubicBezTo>
                  <a:cubicBezTo>
                    <a:pt x="8139" y="37279"/>
                    <a:pt x="-18" y="29903"/>
                    <a:pt x="0" y="18530"/>
                  </a:cubicBezTo>
                  <a:cubicBezTo>
                    <a:pt x="18" y="7085"/>
                    <a:pt x="7997" y="65"/>
                    <a:pt x="21237" y="29"/>
                  </a:cubicBezTo>
                  <a:cubicBezTo>
                    <a:pt x="45531" y="-24"/>
                    <a:pt x="69807" y="12"/>
                    <a:pt x="94083" y="12"/>
                  </a:cubicBezTo>
                  <a:close/>
                  <a:moveTo>
                    <a:pt x="93798" y="23666"/>
                  </a:moveTo>
                  <a:cubicBezTo>
                    <a:pt x="117186" y="23666"/>
                    <a:pt x="140573" y="23861"/>
                    <a:pt x="163943" y="23434"/>
                  </a:cubicBezTo>
                  <a:cubicBezTo>
                    <a:pt x="167177" y="23381"/>
                    <a:pt x="170340" y="20324"/>
                    <a:pt x="173539" y="18654"/>
                  </a:cubicBezTo>
                  <a:cubicBezTo>
                    <a:pt x="170447" y="16788"/>
                    <a:pt x="167355" y="13305"/>
                    <a:pt x="164227" y="13287"/>
                  </a:cubicBezTo>
                  <a:cubicBezTo>
                    <a:pt x="117168" y="12932"/>
                    <a:pt x="70091" y="12932"/>
                    <a:pt x="23032" y="13269"/>
                  </a:cubicBezTo>
                  <a:cubicBezTo>
                    <a:pt x="19780" y="13287"/>
                    <a:pt x="14022" y="16326"/>
                    <a:pt x="13773" y="18441"/>
                  </a:cubicBezTo>
                  <a:cubicBezTo>
                    <a:pt x="13080" y="24447"/>
                    <a:pt x="18749" y="23594"/>
                    <a:pt x="22730" y="23612"/>
                  </a:cubicBezTo>
                  <a:cubicBezTo>
                    <a:pt x="46437" y="23701"/>
                    <a:pt x="70109" y="23666"/>
                    <a:pt x="93798" y="23666"/>
                  </a:cubicBezTo>
                  <a:close/>
                </a:path>
              </a:pathLst>
            </a:custGeom>
            <a:solidFill>
              <a:schemeClr val="bg1"/>
            </a:solidFill>
            <a:ln w="1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Graphic 7">
              <a:extLst>
                <a:ext uri="{FF2B5EF4-FFF2-40B4-BE49-F238E27FC236}">
                  <a16:creationId xmlns:a16="http://schemas.microsoft.com/office/drawing/2014/main" id="{B5923DA7-6E50-4404-A325-6EA7C762BC14}"/>
                </a:ext>
              </a:extLst>
            </p:cNvPr>
            <p:cNvSpPr/>
            <p:nvPr/>
          </p:nvSpPr>
          <p:spPr>
            <a:xfrm>
              <a:off x="6026779" y="4748394"/>
              <a:ext cx="84295" cy="115244"/>
            </a:xfrm>
            <a:custGeom>
              <a:avLst/>
              <a:gdLst>
                <a:gd name="connsiteX0" fmla="*/ 42043 w 84295"/>
                <a:gd name="connsiteY0" fmla="*/ 115199 h 115244"/>
                <a:gd name="connsiteX1" fmla="*/ 33175 w 84295"/>
                <a:gd name="connsiteY1" fmla="*/ 115163 h 115244"/>
                <a:gd name="connsiteX2" fmla="*/ 19900 w 84295"/>
                <a:gd name="connsiteY2" fmla="*/ 102012 h 115244"/>
                <a:gd name="connsiteX3" fmla="*/ 19917 w 84295"/>
                <a:gd name="connsiteY3" fmla="*/ 90496 h 115244"/>
                <a:gd name="connsiteX4" fmla="*/ 12293 w 84295"/>
                <a:gd name="connsiteY4" fmla="*/ 71605 h 115244"/>
                <a:gd name="connsiteX5" fmla="*/ 12755 w 84295"/>
                <a:gd name="connsiteY5" fmla="*/ 12017 h 115244"/>
                <a:gd name="connsiteX6" fmla="*/ 71188 w 84295"/>
                <a:gd name="connsiteY6" fmla="*/ 11537 h 115244"/>
                <a:gd name="connsiteX7" fmla="*/ 72415 w 84295"/>
                <a:gd name="connsiteY7" fmla="*/ 71125 h 115244"/>
                <a:gd name="connsiteX8" fmla="*/ 64026 w 84295"/>
                <a:gd name="connsiteY8" fmla="*/ 93446 h 115244"/>
                <a:gd name="connsiteX9" fmla="*/ 42043 w 84295"/>
                <a:gd name="connsiteY9" fmla="*/ 115199 h 115244"/>
                <a:gd name="connsiteX10" fmla="*/ 41919 w 84295"/>
                <a:gd name="connsiteY10" fmla="*/ 78998 h 115244"/>
                <a:gd name="connsiteX11" fmla="*/ 52884 w 84295"/>
                <a:gd name="connsiteY11" fmla="*/ 75391 h 115244"/>
                <a:gd name="connsiteX12" fmla="*/ 64648 w 84295"/>
                <a:gd name="connsiteY12" fmla="*/ 60143 h 115244"/>
                <a:gd name="connsiteX13" fmla="*/ 60934 w 84295"/>
                <a:gd name="connsiteY13" fmla="*/ 20370 h 115244"/>
                <a:gd name="connsiteX14" fmla="*/ 21659 w 84295"/>
                <a:gd name="connsiteY14" fmla="*/ 22005 h 115244"/>
                <a:gd name="connsiteX15" fmla="*/ 21410 w 84295"/>
                <a:gd name="connsiteY15" fmla="*/ 61955 h 115244"/>
                <a:gd name="connsiteX16" fmla="*/ 28608 w 84295"/>
                <a:gd name="connsiteY16" fmla="*/ 70823 h 115244"/>
                <a:gd name="connsiteX17" fmla="*/ 41919 w 84295"/>
                <a:gd name="connsiteY17" fmla="*/ 78998 h 115244"/>
                <a:gd name="connsiteX18" fmla="*/ 34295 w 84295"/>
                <a:gd name="connsiteY18" fmla="*/ 91438 h 115244"/>
                <a:gd name="connsiteX19" fmla="*/ 34295 w 84295"/>
                <a:gd name="connsiteY19" fmla="*/ 100875 h 115244"/>
                <a:gd name="connsiteX20" fmla="*/ 51071 w 84295"/>
                <a:gd name="connsiteY20" fmla="*/ 100875 h 115244"/>
                <a:gd name="connsiteX21" fmla="*/ 50627 w 84295"/>
                <a:gd name="connsiteY21" fmla="*/ 91438 h 115244"/>
                <a:gd name="connsiteX22" fmla="*/ 34295 w 84295"/>
                <a:gd name="connsiteY22" fmla="*/ 91438 h 11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4295" h="115244">
                  <a:moveTo>
                    <a:pt x="42043" y="115199"/>
                  </a:moveTo>
                  <a:cubicBezTo>
                    <a:pt x="39093" y="115199"/>
                    <a:pt x="36125" y="115323"/>
                    <a:pt x="33175" y="115163"/>
                  </a:cubicBezTo>
                  <a:cubicBezTo>
                    <a:pt x="24200" y="114701"/>
                    <a:pt x="20308" y="110863"/>
                    <a:pt x="19900" y="102012"/>
                  </a:cubicBezTo>
                  <a:cubicBezTo>
                    <a:pt x="19722" y="98174"/>
                    <a:pt x="19598" y="94317"/>
                    <a:pt x="19917" y="90496"/>
                  </a:cubicBezTo>
                  <a:cubicBezTo>
                    <a:pt x="20539" y="82855"/>
                    <a:pt x="17607" y="77097"/>
                    <a:pt x="12293" y="71605"/>
                  </a:cubicBezTo>
                  <a:cubicBezTo>
                    <a:pt x="-4376" y="54349"/>
                    <a:pt x="-3968" y="28314"/>
                    <a:pt x="12755" y="12017"/>
                  </a:cubicBezTo>
                  <a:cubicBezTo>
                    <a:pt x="28999" y="-3817"/>
                    <a:pt x="54892" y="-4030"/>
                    <a:pt x="71188" y="11537"/>
                  </a:cubicBezTo>
                  <a:cubicBezTo>
                    <a:pt x="88054" y="27638"/>
                    <a:pt x="88836" y="53745"/>
                    <a:pt x="72415" y="71125"/>
                  </a:cubicBezTo>
                  <a:cubicBezTo>
                    <a:pt x="66248" y="77630"/>
                    <a:pt x="63849" y="84614"/>
                    <a:pt x="64026" y="93446"/>
                  </a:cubicBezTo>
                  <a:cubicBezTo>
                    <a:pt x="64382" y="114204"/>
                    <a:pt x="63102" y="115199"/>
                    <a:pt x="42043" y="115199"/>
                  </a:cubicBezTo>
                  <a:close/>
                  <a:moveTo>
                    <a:pt x="41919" y="78998"/>
                  </a:moveTo>
                  <a:cubicBezTo>
                    <a:pt x="45651" y="77879"/>
                    <a:pt x="50360" y="77790"/>
                    <a:pt x="52884" y="75391"/>
                  </a:cubicBezTo>
                  <a:cubicBezTo>
                    <a:pt x="57486" y="71036"/>
                    <a:pt x="60739" y="65261"/>
                    <a:pt x="64648" y="60143"/>
                  </a:cubicBezTo>
                  <a:cubicBezTo>
                    <a:pt x="74369" y="47418"/>
                    <a:pt x="72841" y="30748"/>
                    <a:pt x="60934" y="20370"/>
                  </a:cubicBezTo>
                  <a:cubicBezTo>
                    <a:pt x="49578" y="10453"/>
                    <a:pt x="32286" y="11182"/>
                    <a:pt x="21659" y="22005"/>
                  </a:cubicBezTo>
                  <a:cubicBezTo>
                    <a:pt x="10854" y="33041"/>
                    <a:pt x="10765" y="50084"/>
                    <a:pt x="21410" y="61955"/>
                  </a:cubicBezTo>
                  <a:cubicBezTo>
                    <a:pt x="23969" y="64799"/>
                    <a:pt x="27150" y="67465"/>
                    <a:pt x="28608" y="70823"/>
                  </a:cubicBezTo>
                  <a:cubicBezTo>
                    <a:pt x="31273" y="76937"/>
                    <a:pt x="35183" y="79407"/>
                    <a:pt x="41919" y="78998"/>
                  </a:cubicBezTo>
                  <a:close/>
                  <a:moveTo>
                    <a:pt x="34295" y="91438"/>
                  </a:moveTo>
                  <a:cubicBezTo>
                    <a:pt x="34295" y="94939"/>
                    <a:pt x="34295" y="97943"/>
                    <a:pt x="34295" y="100875"/>
                  </a:cubicBezTo>
                  <a:cubicBezTo>
                    <a:pt x="40106" y="100875"/>
                    <a:pt x="45277" y="100875"/>
                    <a:pt x="51071" y="100875"/>
                  </a:cubicBezTo>
                  <a:cubicBezTo>
                    <a:pt x="50911" y="97481"/>
                    <a:pt x="50787" y="94690"/>
                    <a:pt x="50627" y="91438"/>
                  </a:cubicBezTo>
                  <a:cubicBezTo>
                    <a:pt x="45046" y="91438"/>
                    <a:pt x="40141" y="91438"/>
                    <a:pt x="34295" y="91438"/>
                  </a:cubicBezTo>
                  <a:close/>
                </a:path>
              </a:pathLst>
            </a:custGeom>
            <a:solidFill>
              <a:schemeClr val="bg1"/>
            </a:solidFill>
            <a:ln w="1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Graphic 7">
              <a:extLst>
                <a:ext uri="{FF2B5EF4-FFF2-40B4-BE49-F238E27FC236}">
                  <a16:creationId xmlns:a16="http://schemas.microsoft.com/office/drawing/2014/main" id="{5AA99803-9E93-422C-BB7D-4AD6396A3B13}"/>
                </a:ext>
              </a:extLst>
            </p:cNvPr>
            <p:cNvSpPr/>
            <p:nvPr/>
          </p:nvSpPr>
          <p:spPr>
            <a:xfrm>
              <a:off x="6129924" y="4756535"/>
              <a:ext cx="72617" cy="107360"/>
            </a:xfrm>
            <a:custGeom>
              <a:avLst/>
              <a:gdLst>
                <a:gd name="connsiteX0" fmla="*/ 26742 w 72617"/>
                <a:gd name="connsiteY0" fmla="*/ 51912 h 107360"/>
                <a:gd name="connsiteX1" fmla="*/ 7531 w 72617"/>
                <a:gd name="connsiteY1" fmla="*/ 33750 h 107360"/>
                <a:gd name="connsiteX2" fmla="*/ 5381 w 72617"/>
                <a:gd name="connsiteY2" fmla="*/ 5493 h 107360"/>
                <a:gd name="connsiteX3" fmla="*/ 33726 w 72617"/>
                <a:gd name="connsiteY3" fmla="*/ 7075 h 107360"/>
                <a:gd name="connsiteX4" fmla="*/ 65111 w 72617"/>
                <a:gd name="connsiteY4" fmla="*/ 38459 h 107360"/>
                <a:gd name="connsiteX5" fmla="*/ 65022 w 72617"/>
                <a:gd name="connsiteY5" fmla="*/ 68564 h 107360"/>
                <a:gd name="connsiteX6" fmla="*/ 32980 w 72617"/>
                <a:gd name="connsiteY6" fmla="*/ 100553 h 107360"/>
                <a:gd name="connsiteX7" fmla="*/ 5523 w 72617"/>
                <a:gd name="connsiteY7" fmla="*/ 101619 h 107360"/>
                <a:gd name="connsiteX8" fmla="*/ 6927 w 72617"/>
                <a:gd name="connsiteY8" fmla="*/ 74144 h 107360"/>
                <a:gd name="connsiteX9" fmla="*/ 26102 w 72617"/>
                <a:gd name="connsiteY9" fmla="*/ 54453 h 107360"/>
                <a:gd name="connsiteX10" fmla="*/ 26742 w 72617"/>
                <a:gd name="connsiteY10" fmla="*/ 51912 h 107360"/>
                <a:gd name="connsiteX11" fmla="*/ 18603 w 72617"/>
                <a:gd name="connsiteY11" fmla="*/ 94137 h 107360"/>
                <a:gd name="connsiteX12" fmla="*/ 23686 w 72617"/>
                <a:gd name="connsiteY12" fmla="*/ 91170 h 107360"/>
                <a:gd name="connsiteX13" fmla="*/ 56296 w 72617"/>
                <a:gd name="connsiteY13" fmla="*/ 58648 h 107360"/>
                <a:gd name="connsiteX14" fmla="*/ 55657 w 72617"/>
                <a:gd name="connsiteY14" fmla="*/ 48020 h 107360"/>
                <a:gd name="connsiteX15" fmla="*/ 24148 w 72617"/>
                <a:gd name="connsiteY15" fmla="*/ 16885 h 107360"/>
                <a:gd name="connsiteX16" fmla="*/ 15280 w 72617"/>
                <a:gd name="connsiteY16" fmla="*/ 14859 h 107360"/>
                <a:gd name="connsiteX17" fmla="*/ 17039 w 72617"/>
                <a:gd name="connsiteY17" fmla="*/ 23904 h 107360"/>
                <a:gd name="connsiteX18" fmla="*/ 38223 w 72617"/>
                <a:gd name="connsiteY18" fmla="*/ 45283 h 107360"/>
                <a:gd name="connsiteX19" fmla="*/ 38329 w 72617"/>
                <a:gd name="connsiteY19" fmla="*/ 61509 h 107360"/>
                <a:gd name="connsiteX20" fmla="*/ 16453 w 72617"/>
                <a:gd name="connsiteY20" fmla="*/ 83457 h 107360"/>
                <a:gd name="connsiteX21" fmla="*/ 14409 w 72617"/>
                <a:gd name="connsiteY21" fmla="*/ 90494 h 107360"/>
                <a:gd name="connsiteX22" fmla="*/ 18603 w 72617"/>
                <a:gd name="connsiteY22" fmla="*/ 94137 h 10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2617" h="107360">
                  <a:moveTo>
                    <a:pt x="26742" y="51912"/>
                  </a:moveTo>
                  <a:cubicBezTo>
                    <a:pt x="20771" y="46296"/>
                    <a:pt x="13964" y="40219"/>
                    <a:pt x="7531" y="33750"/>
                  </a:cubicBezTo>
                  <a:cubicBezTo>
                    <a:pt x="-1728" y="24455"/>
                    <a:pt x="-2421" y="13526"/>
                    <a:pt x="5381" y="5493"/>
                  </a:cubicBezTo>
                  <a:cubicBezTo>
                    <a:pt x="13005" y="-2344"/>
                    <a:pt x="24734" y="-1776"/>
                    <a:pt x="33726" y="7075"/>
                  </a:cubicBezTo>
                  <a:cubicBezTo>
                    <a:pt x="44265" y="17453"/>
                    <a:pt x="54732" y="27903"/>
                    <a:pt x="65111" y="38459"/>
                  </a:cubicBezTo>
                  <a:cubicBezTo>
                    <a:pt x="75152" y="48660"/>
                    <a:pt x="75116" y="58310"/>
                    <a:pt x="65022" y="68564"/>
                  </a:cubicBezTo>
                  <a:cubicBezTo>
                    <a:pt x="54430" y="79316"/>
                    <a:pt x="43785" y="90014"/>
                    <a:pt x="32980" y="100553"/>
                  </a:cubicBezTo>
                  <a:cubicBezTo>
                    <a:pt x="24023" y="109297"/>
                    <a:pt x="13396" y="109581"/>
                    <a:pt x="5523" y="101619"/>
                  </a:cubicBezTo>
                  <a:cubicBezTo>
                    <a:pt x="-2296" y="93693"/>
                    <a:pt x="-1799" y="83226"/>
                    <a:pt x="6927" y="74144"/>
                  </a:cubicBezTo>
                  <a:cubicBezTo>
                    <a:pt x="13271" y="67533"/>
                    <a:pt x="19722" y="61029"/>
                    <a:pt x="26102" y="54453"/>
                  </a:cubicBezTo>
                  <a:cubicBezTo>
                    <a:pt x="26298" y="54258"/>
                    <a:pt x="26280" y="53885"/>
                    <a:pt x="26742" y="51912"/>
                  </a:cubicBezTo>
                  <a:close/>
                  <a:moveTo>
                    <a:pt x="18603" y="94137"/>
                  </a:moveTo>
                  <a:cubicBezTo>
                    <a:pt x="20753" y="92911"/>
                    <a:pt x="22513" y="92342"/>
                    <a:pt x="23686" y="91170"/>
                  </a:cubicBezTo>
                  <a:cubicBezTo>
                    <a:pt x="34615" y="80382"/>
                    <a:pt x="45456" y="69506"/>
                    <a:pt x="56296" y="58648"/>
                  </a:cubicBezTo>
                  <a:cubicBezTo>
                    <a:pt x="60046" y="54898"/>
                    <a:pt x="59229" y="51521"/>
                    <a:pt x="55657" y="48020"/>
                  </a:cubicBezTo>
                  <a:cubicBezTo>
                    <a:pt x="45136" y="37659"/>
                    <a:pt x="34917" y="26997"/>
                    <a:pt x="24148" y="16885"/>
                  </a:cubicBezTo>
                  <a:cubicBezTo>
                    <a:pt x="22246" y="15090"/>
                    <a:pt x="18283" y="15481"/>
                    <a:pt x="15280" y="14859"/>
                  </a:cubicBezTo>
                  <a:cubicBezTo>
                    <a:pt x="15813" y="17933"/>
                    <a:pt x="15297" y="21932"/>
                    <a:pt x="17039" y="23904"/>
                  </a:cubicBezTo>
                  <a:cubicBezTo>
                    <a:pt x="23686" y="31404"/>
                    <a:pt x="30865" y="38459"/>
                    <a:pt x="38223" y="45283"/>
                  </a:cubicBezTo>
                  <a:cubicBezTo>
                    <a:pt x="44301" y="50917"/>
                    <a:pt x="44603" y="55733"/>
                    <a:pt x="38329" y="61509"/>
                  </a:cubicBezTo>
                  <a:cubicBezTo>
                    <a:pt x="30723" y="68493"/>
                    <a:pt x="23490" y="75904"/>
                    <a:pt x="16453" y="83457"/>
                  </a:cubicBezTo>
                  <a:cubicBezTo>
                    <a:pt x="14924" y="85092"/>
                    <a:pt x="14267" y="88166"/>
                    <a:pt x="14409" y="90494"/>
                  </a:cubicBezTo>
                  <a:cubicBezTo>
                    <a:pt x="14498" y="91774"/>
                    <a:pt x="17075" y="92893"/>
                    <a:pt x="18603" y="94137"/>
                  </a:cubicBezTo>
                  <a:close/>
                </a:path>
              </a:pathLst>
            </a:custGeom>
            <a:solidFill>
              <a:schemeClr val="bg1"/>
            </a:solidFill>
            <a:ln w="1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Graphic 7">
              <a:extLst>
                <a:ext uri="{FF2B5EF4-FFF2-40B4-BE49-F238E27FC236}">
                  <a16:creationId xmlns:a16="http://schemas.microsoft.com/office/drawing/2014/main" id="{7EFEFEC6-9CC3-4A9D-9AC9-0F9BF1249595}"/>
                </a:ext>
              </a:extLst>
            </p:cNvPr>
            <p:cNvSpPr/>
            <p:nvPr/>
          </p:nvSpPr>
          <p:spPr>
            <a:xfrm>
              <a:off x="6289687" y="4636508"/>
              <a:ext cx="101440" cy="101048"/>
            </a:xfrm>
            <a:custGeom>
              <a:avLst/>
              <a:gdLst>
                <a:gd name="connsiteX0" fmla="*/ 55430 w 101440"/>
                <a:gd name="connsiteY0" fmla="*/ 83473 h 101048"/>
                <a:gd name="connsiteX1" fmla="*/ 46633 w 101440"/>
                <a:gd name="connsiteY1" fmla="*/ 83473 h 101048"/>
                <a:gd name="connsiteX2" fmla="*/ 46082 w 101440"/>
                <a:gd name="connsiteY2" fmla="*/ 91381 h 101048"/>
                <a:gd name="connsiteX3" fmla="*/ 38902 w 101440"/>
                <a:gd name="connsiteY3" fmla="*/ 100889 h 101048"/>
                <a:gd name="connsiteX4" fmla="*/ 32611 w 101440"/>
                <a:gd name="connsiteY4" fmla="*/ 91541 h 101048"/>
                <a:gd name="connsiteX5" fmla="*/ 26053 w 101440"/>
                <a:gd name="connsiteY5" fmla="*/ 81056 h 101048"/>
                <a:gd name="connsiteX6" fmla="*/ 23903 w 101440"/>
                <a:gd name="connsiteY6" fmla="*/ 79581 h 101048"/>
                <a:gd name="connsiteX7" fmla="*/ 4763 w 101440"/>
                <a:gd name="connsiteY7" fmla="*/ 68207 h 101048"/>
                <a:gd name="connsiteX8" fmla="*/ 355 w 101440"/>
                <a:gd name="connsiteY8" fmla="*/ 61934 h 101048"/>
                <a:gd name="connsiteX9" fmla="*/ 5296 w 101440"/>
                <a:gd name="connsiteY9" fmla="*/ 55856 h 101048"/>
                <a:gd name="connsiteX10" fmla="*/ 17434 w 101440"/>
                <a:gd name="connsiteY10" fmla="*/ 54967 h 101048"/>
                <a:gd name="connsiteX11" fmla="*/ 17434 w 101440"/>
                <a:gd name="connsiteY11" fmla="*/ 46046 h 101048"/>
                <a:gd name="connsiteX12" fmla="*/ 6913 w 101440"/>
                <a:gd name="connsiteY12" fmla="*/ 45780 h 101048"/>
                <a:gd name="connsiteX13" fmla="*/ 0 w 101440"/>
                <a:gd name="connsiteY13" fmla="*/ 39346 h 101048"/>
                <a:gd name="connsiteX14" fmla="*/ 6700 w 101440"/>
                <a:gd name="connsiteY14" fmla="*/ 32895 h 101048"/>
                <a:gd name="connsiteX15" fmla="*/ 22250 w 101440"/>
                <a:gd name="connsiteY15" fmla="*/ 23530 h 101048"/>
                <a:gd name="connsiteX16" fmla="*/ 27084 w 101440"/>
                <a:gd name="connsiteY16" fmla="*/ 19958 h 101048"/>
                <a:gd name="connsiteX17" fmla="*/ 32380 w 101440"/>
                <a:gd name="connsiteY17" fmla="*/ 11445 h 101048"/>
                <a:gd name="connsiteX18" fmla="*/ 38955 w 101440"/>
                <a:gd name="connsiteY18" fmla="*/ 160 h 101048"/>
                <a:gd name="connsiteX19" fmla="*/ 46117 w 101440"/>
                <a:gd name="connsiteY19" fmla="*/ 11836 h 101048"/>
                <a:gd name="connsiteX20" fmla="*/ 46437 w 101440"/>
                <a:gd name="connsiteY20" fmla="*/ 17700 h 101048"/>
                <a:gd name="connsiteX21" fmla="*/ 55341 w 101440"/>
                <a:gd name="connsiteY21" fmla="*/ 18429 h 101048"/>
                <a:gd name="connsiteX22" fmla="*/ 55572 w 101440"/>
                <a:gd name="connsiteY22" fmla="*/ 8441 h 101048"/>
                <a:gd name="connsiteX23" fmla="*/ 62325 w 101440"/>
                <a:gd name="connsiteY23" fmla="*/ 0 h 101048"/>
                <a:gd name="connsiteX24" fmla="*/ 68509 w 101440"/>
                <a:gd name="connsiteY24" fmla="*/ 7962 h 101048"/>
                <a:gd name="connsiteX25" fmla="*/ 76595 w 101440"/>
                <a:gd name="connsiteY25" fmla="*/ 21308 h 101048"/>
                <a:gd name="connsiteX26" fmla="*/ 79208 w 101440"/>
                <a:gd name="connsiteY26" fmla="*/ 23565 h 101048"/>
                <a:gd name="connsiteX27" fmla="*/ 94527 w 101440"/>
                <a:gd name="connsiteY27" fmla="*/ 32895 h 101048"/>
                <a:gd name="connsiteX28" fmla="*/ 101440 w 101440"/>
                <a:gd name="connsiteY28" fmla="*/ 39204 h 101048"/>
                <a:gd name="connsiteX29" fmla="*/ 93727 w 101440"/>
                <a:gd name="connsiteY29" fmla="*/ 45851 h 101048"/>
                <a:gd name="connsiteX30" fmla="*/ 83402 w 101440"/>
                <a:gd name="connsiteY30" fmla="*/ 46099 h 101048"/>
                <a:gd name="connsiteX31" fmla="*/ 82798 w 101440"/>
                <a:gd name="connsiteY31" fmla="*/ 55323 h 101048"/>
                <a:gd name="connsiteX32" fmla="*/ 93638 w 101440"/>
                <a:gd name="connsiteY32" fmla="*/ 55572 h 101048"/>
                <a:gd name="connsiteX33" fmla="*/ 101422 w 101440"/>
                <a:gd name="connsiteY33" fmla="*/ 62183 h 101048"/>
                <a:gd name="connsiteX34" fmla="*/ 95362 w 101440"/>
                <a:gd name="connsiteY34" fmla="*/ 68740 h 101048"/>
                <a:gd name="connsiteX35" fmla="*/ 91044 w 101440"/>
                <a:gd name="connsiteY35" fmla="*/ 69025 h 101048"/>
                <a:gd name="connsiteX36" fmla="*/ 80701 w 101440"/>
                <a:gd name="connsiteY36" fmla="*/ 75565 h 101048"/>
                <a:gd name="connsiteX37" fmla="*/ 78710 w 101440"/>
                <a:gd name="connsiteY37" fmla="*/ 78390 h 101048"/>
                <a:gd name="connsiteX38" fmla="*/ 68136 w 101440"/>
                <a:gd name="connsiteY38" fmla="*/ 96073 h 101048"/>
                <a:gd name="connsiteX39" fmla="*/ 62378 w 101440"/>
                <a:gd name="connsiteY39" fmla="*/ 100996 h 101048"/>
                <a:gd name="connsiteX40" fmla="*/ 55714 w 101440"/>
                <a:gd name="connsiteY40" fmla="*/ 95682 h 101048"/>
                <a:gd name="connsiteX41" fmla="*/ 55430 w 101440"/>
                <a:gd name="connsiteY41" fmla="*/ 83473 h 101048"/>
                <a:gd name="connsiteX42" fmla="*/ 32415 w 101440"/>
                <a:gd name="connsiteY42" fmla="*/ 68865 h 101048"/>
                <a:gd name="connsiteX43" fmla="*/ 68883 w 101440"/>
                <a:gd name="connsiteY43" fmla="*/ 68865 h 101048"/>
                <a:gd name="connsiteX44" fmla="*/ 68883 w 101440"/>
                <a:gd name="connsiteY44" fmla="*/ 32557 h 101048"/>
                <a:gd name="connsiteX45" fmla="*/ 32415 w 101440"/>
                <a:gd name="connsiteY45" fmla="*/ 32557 h 101048"/>
                <a:gd name="connsiteX46" fmla="*/ 32415 w 101440"/>
                <a:gd name="connsiteY46" fmla="*/ 68865 h 101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01440" h="101048">
                  <a:moveTo>
                    <a:pt x="55430" y="83473"/>
                  </a:moveTo>
                  <a:cubicBezTo>
                    <a:pt x="51840" y="83473"/>
                    <a:pt x="49547" y="83473"/>
                    <a:pt x="46633" y="83473"/>
                  </a:cubicBezTo>
                  <a:cubicBezTo>
                    <a:pt x="46437" y="86281"/>
                    <a:pt x="46171" y="88822"/>
                    <a:pt x="46082" y="91381"/>
                  </a:cubicBezTo>
                  <a:cubicBezTo>
                    <a:pt x="45940" y="96393"/>
                    <a:pt x="45300" y="102080"/>
                    <a:pt x="38902" y="100889"/>
                  </a:cubicBezTo>
                  <a:cubicBezTo>
                    <a:pt x="36218" y="100391"/>
                    <a:pt x="33126" y="95042"/>
                    <a:pt x="32611" y="91541"/>
                  </a:cubicBezTo>
                  <a:cubicBezTo>
                    <a:pt x="31900" y="86654"/>
                    <a:pt x="32398" y="82087"/>
                    <a:pt x="26053" y="81056"/>
                  </a:cubicBezTo>
                  <a:cubicBezTo>
                    <a:pt x="25253" y="80932"/>
                    <a:pt x="24276" y="80274"/>
                    <a:pt x="23903" y="79581"/>
                  </a:cubicBezTo>
                  <a:cubicBezTo>
                    <a:pt x="19762" y="71993"/>
                    <a:pt x="14342" y="67088"/>
                    <a:pt x="4763" y="68207"/>
                  </a:cubicBezTo>
                  <a:cubicBezTo>
                    <a:pt x="3430" y="68367"/>
                    <a:pt x="284" y="64084"/>
                    <a:pt x="355" y="61934"/>
                  </a:cubicBezTo>
                  <a:cubicBezTo>
                    <a:pt x="427" y="59766"/>
                    <a:pt x="3092" y="56567"/>
                    <a:pt x="5296" y="55856"/>
                  </a:cubicBezTo>
                  <a:cubicBezTo>
                    <a:pt x="8815" y="54701"/>
                    <a:pt x="12867" y="55198"/>
                    <a:pt x="17434" y="54967"/>
                  </a:cubicBezTo>
                  <a:cubicBezTo>
                    <a:pt x="17434" y="52284"/>
                    <a:pt x="17434" y="49618"/>
                    <a:pt x="17434" y="46046"/>
                  </a:cubicBezTo>
                  <a:cubicBezTo>
                    <a:pt x="13773" y="46046"/>
                    <a:pt x="9988" y="46917"/>
                    <a:pt x="6913" y="45780"/>
                  </a:cubicBezTo>
                  <a:cubicBezTo>
                    <a:pt x="4194" y="44784"/>
                    <a:pt x="2275" y="41568"/>
                    <a:pt x="0" y="39346"/>
                  </a:cubicBezTo>
                  <a:cubicBezTo>
                    <a:pt x="2239" y="37072"/>
                    <a:pt x="4585" y="32771"/>
                    <a:pt x="6700" y="32895"/>
                  </a:cubicBezTo>
                  <a:cubicBezTo>
                    <a:pt x="14448" y="33322"/>
                    <a:pt x="19407" y="30887"/>
                    <a:pt x="22250" y="23530"/>
                  </a:cubicBezTo>
                  <a:cubicBezTo>
                    <a:pt x="22872" y="21912"/>
                    <a:pt x="25271" y="20277"/>
                    <a:pt x="27084" y="19958"/>
                  </a:cubicBezTo>
                  <a:cubicBezTo>
                    <a:pt x="32326" y="19016"/>
                    <a:pt x="32522" y="15586"/>
                    <a:pt x="32380" y="11445"/>
                  </a:cubicBezTo>
                  <a:cubicBezTo>
                    <a:pt x="32220" y="6380"/>
                    <a:pt x="31847" y="302"/>
                    <a:pt x="38955" y="160"/>
                  </a:cubicBezTo>
                  <a:cubicBezTo>
                    <a:pt x="46810" y="0"/>
                    <a:pt x="45904" y="6558"/>
                    <a:pt x="46117" y="11836"/>
                  </a:cubicBezTo>
                  <a:cubicBezTo>
                    <a:pt x="46188" y="13577"/>
                    <a:pt x="46313" y="15319"/>
                    <a:pt x="46437" y="17700"/>
                  </a:cubicBezTo>
                  <a:cubicBezTo>
                    <a:pt x="49156" y="17914"/>
                    <a:pt x="51644" y="18127"/>
                    <a:pt x="55341" y="18429"/>
                  </a:cubicBezTo>
                  <a:cubicBezTo>
                    <a:pt x="55341" y="14626"/>
                    <a:pt x="54452" y="11107"/>
                    <a:pt x="55572" y="8441"/>
                  </a:cubicBezTo>
                  <a:cubicBezTo>
                    <a:pt x="56922" y="5243"/>
                    <a:pt x="59997" y="2790"/>
                    <a:pt x="62325" y="0"/>
                  </a:cubicBezTo>
                  <a:cubicBezTo>
                    <a:pt x="64493" y="2648"/>
                    <a:pt x="68349" y="5207"/>
                    <a:pt x="68509" y="7962"/>
                  </a:cubicBezTo>
                  <a:cubicBezTo>
                    <a:pt x="68847" y="14271"/>
                    <a:pt x="69202" y="19566"/>
                    <a:pt x="76595" y="21308"/>
                  </a:cubicBezTo>
                  <a:cubicBezTo>
                    <a:pt x="77608" y="21557"/>
                    <a:pt x="78906" y="22605"/>
                    <a:pt x="79208" y="23565"/>
                  </a:cubicBezTo>
                  <a:cubicBezTo>
                    <a:pt x="81678" y="31171"/>
                    <a:pt x="86885" y="33251"/>
                    <a:pt x="94527" y="32895"/>
                  </a:cubicBezTo>
                  <a:cubicBezTo>
                    <a:pt x="96731" y="32789"/>
                    <a:pt x="99130" y="36983"/>
                    <a:pt x="101440" y="39204"/>
                  </a:cubicBezTo>
                  <a:cubicBezTo>
                    <a:pt x="98899" y="41497"/>
                    <a:pt x="96713" y="44642"/>
                    <a:pt x="93727" y="45851"/>
                  </a:cubicBezTo>
                  <a:cubicBezTo>
                    <a:pt x="90955" y="46988"/>
                    <a:pt x="87347" y="46099"/>
                    <a:pt x="83402" y="46099"/>
                  </a:cubicBezTo>
                  <a:cubicBezTo>
                    <a:pt x="83206" y="49032"/>
                    <a:pt x="83047" y="51520"/>
                    <a:pt x="82798" y="55323"/>
                  </a:cubicBezTo>
                  <a:cubicBezTo>
                    <a:pt x="86885" y="55323"/>
                    <a:pt x="90653" y="54434"/>
                    <a:pt x="93638" y="55572"/>
                  </a:cubicBezTo>
                  <a:cubicBezTo>
                    <a:pt x="96642" y="56727"/>
                    <a:pt x="98863" y="59908"/>
                    <a:pt x="101422" y="62183"/>
                  </a:cubicBezTo>
                  <a:cubicBezTo>
                    <a:pt x="99432" y="64404"/>
                    <a:pt x="97637" y="66857"/>
                    <a:pt x="95362" y="68740"/>
                  </a:cubicBezTo>
                  <a:cubicBezTo>
                    <a:pt x="94456" y="69487"/>
                    <a:pt x="92465" y="69238"/>
                    <a:pt x="91044" y="69025"/>
                  </a:cubicBezTo>
                  <a:cubicBezTo>
                    <a:pt x="85659" y="68243"/>
                    <a:pt x="81856" y="69647"/>
                    <a:pt x="80701" y="75565"/>
                  </a:cubicBezTo>
                  <a:cubicBezTo>
                    <a:pt x="80487" y="76613"/>
                    <a:pt x="79634" y="78035"/>
                    <a:pt x="78710" y="78390"/>
                  </a:cubicBezTo>
                  <a:cubicBezTo>
                    <a:pt x="70589" y="81607"/>
                    <a:pt x="67674" y="87507"/>
                    <a:pt x="68136" y="96073"/>
                  </a:cubicBezTo>
                  <a:cubicBezTo>
                    <a:pt x="68225" y="97726"/>
                    <a:pt x="64155" y="101227"/>
                    <a:pt x="62378" y="100996"/>
                  </a:cubicBezTo>
                  <a:cubicBezTo>
                    <a:pt x="59872" y="100658"/>
                    <a:pt x="56496" y="98063"/>
                    <a:pt x="55714" y="95682"/>
                  </a:cubicBezTo>
                  <a:cubicBezTo>
                    <a:pt x="54576" y="92234"/>
                    <a:pt x="55430" y="88147"/>
                    <a:pt x="55430" y="83473"/>
                  </a:cubicBezTo>
                  <a:close/>
                  <a:moveTo>
                    <a:pt x="32415" y="68865"/>
                  </a:moveTo>
                  <a:cubicBezTo>
                    <a:pt x="44802" y="68865"/>
                    <a:pt x="56745" y="68865"/>
                    <a:pt x="68883" y="68865"/>
                  </a:cubicBezTo>
                  <a:cubicBezTo>
                    <a:pt x="68883" y="56407"/>
                    <a:pt x="68883" y="44464"/>
                    <a:pt x="68883" y="32557"/>
                  </a:cubicBezTo>
                  <a:cubicBezTo>
                    <a:pt x="56336" y="32557"/>
                    <a:pt x="44376" y="32557"/>
                    <a:pt x="32415" y="32557"/>
                  </a:cubicBezTo>
                  <a:cubicBezTo>
                    <a:pt x="32415" y="44962"/>
                    <a:pt x="32415" y="56691"/>
                    <a:pt x="32415" y="68865"/>
                  </a:cubicBezTo>
                  <a:close/>
                </a:path>
              </a:pathLst>
            </a:custGeom>
            <a:solidFill>
              <a:schemeClr val="bg1"/>
            </a:solidFill>
            <a:ln w="1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aphic 7">
            <a:extLst>
              <a:ext uri="{FF2B5EF4-FFF2-40B4-BE49-F238E27FC236}">
                <a16:creationId xmlns:a16="http://schemas.microsoft.com/office/drawing/2014/main" id="{612F2993-48A2-4550-9B62-A5F4C834526C}"/>
              </a:ext>
            </a:extLst>
          </p:cNvPr>
          <p:cNvGrpSpPr/>
          <p:nvPr/>
        </p:nvGrpSpPr>
        <p:grpSpPr>
          <a:xfrm>
            <a:off x="5320053" y="4084550"/>
            <a:ext cx="371940" cy="371267"/>
            <a:chOff x="5993066" y="5198575"/>
            <a:chExt cx="447867" cy="447057"/>
          </a:xfrm>
          <a:solidFill>
            <a:schemeClr val="bg1"/>
          </a:solidFill>
        </p:grpSpPr>
        <p:sp>
          <p:nvSpPr>
            <p:cNvPr id="101" name="Graphic 7">
              <a:extLst>
                <a:ext uri="{FF2B5EF4-FFF2-40B4-BE49-F238E27FC236}">
                  <a16:creationId xmlns:a16="http://schemas.microsoft.com/office/drawing/2014/main" id="{0DF04869-B758-4C28-A34C-FB66908D065D}"/>
                </a:ext>
              </a:extLst>
            </p:cNvPr>
            <p:cNvSpPr/>
            <p:nvPr/>
          </p:nvSpPr>
          <p:spPr>
            <a:xfrm>
              <a:off x="5993066" y="5258697"/>
              <a:ext cx="447867" cy="386935"/>
            </a:xfrm>
            <a:custGeom>
              <a:avLst/>
              <a:gdLst>
                <a:gd name="connsiteX0" fmla="*/ 81158 w 447867"/>
                <a:gd name="connsiteY0" fmla="*/ 137704 h 386935"/>
                <a:gd name="connsiteX1" fmla="*/ 88356 w 447867"/>
                <a:gd name="connsiteY1" fmla="*/ 91943 h 386935"/>
                <a:gd name="connsiteX2" fmla="*/ 89173 w 447867"/>
                <a:gd name="connsiteY2" fmla="*/ 86878 h 386935"/>
                <a:gd name="connsiteX3" fmla="*/ 103959 w 447867"/>
                <a:gd name="connsiteY3" fmla="*/ 56559 h 386935"/>
                <a:gd name="connsiteX4" fmla="*/ 108562 w 447867"/>
                <a:gd name="connsiteY4" fmla="*/ 49895 h 386935"/>
                <a:gd name="connsiteX5" fmla="*/ 152067 w 447867"/>
                <a:gd name="connsiteY5" fmla="*/ 19310 h 386935"/>
                <a:gd name="connsiteX6" fmla="*/ 158997 w 447867"/>
                <a:gd name="connsiteY6" fmla="*/ 17266 h 386935"/>
                <a:gd name="connsiteX7" fmla="*/ 225943 w 447867"/>
                <a:gd name="connsiteY7" fmla="*/ 8025 h 386935"/>
                <a:gd name="connsiteX8" fmla="*/ 272131 w 447867"/>
                <a:gd name="connsiteY8" fmla="*/ 12433 h 386935"/>
                <a:gd name="connsiteX9" fmla="*/ 277765 w 447867"/>
                <a:gd name="connsiteY9" fmla="*/ 14139 h 386935"/>
                <a:gd name="connsiteX10" fmla="*/ 337691 w 447867"/>
                <a:gd name="connsiteY10" fmla="*/ 62726 h 386935"/>
                <a:gd name="connsiteX11" fmla="*/ 343395 w 447867"/>
                <a:gd name="connsiteY11" fmla="*/ 68431 h 386935"/>
                <a:gd name="connsiteX12" fmla="*/ 362677 w 447867"/>
                <a:gd name="connsiteY12" fmla="*/ 101930 h 386935"/>
                <a:gd name="connsiteX13" fmla="*/ 364419 w 447867"/>
                <a:gd name="connsiteY13" fmla="*/ 115454 h 386935"/>
                <a:gd name="connsiteX14" fmla="*/ 369093 w 447867"/>
                <a:gd name="connsiteY14" fmla="*/ 142076 h 386935"/>
                <a:gd name="connsiteX15" fmla="*/ 384376 w 447867"/>
                <a:gd name="connsiteY15" fmla="*/ 157875 h 386935"/>
                <a:gd name="connsiteX16" fmla="*/ 390952 w 447867"/>
                <a:gd name="connsiteY16" fmla="*/ 161483 h 386935"/>
                <a:gd name="connsiteX17" fmla="*/ 416099 w 447867"/>
                <a:gd name="connsiteY17" fmla="*/ 183661 h 386935"/>
                <a:gd name="connsiteX18" fmla="*/ 447181 w 447867"/>
                <a:gd name="connsiteY18" fmla="*/ 341810 h 386935"/>
                <a:gd name="connsiteX19" fmla="*/ 422816 w 447867"/>
                <a:gd name="connsiteY19" fmla="*/ 371453 h 386935"/>
                <a:gd name="connsiteX20" fmla="*/ 275366 w 447867"/>
                <a:gd name="connsiteY20" fmla="*/ 371702 h 386935"/>
                <a:gd name="connsiteX21" fmla="*/ 262979 w 447867"/>
                <a:gd name="connsiteY21" fmla="*/ 376305 h 386935"/>
                <a:gd name="connsiteX22" fmla="*/ 218123 w 447867"/>
                <a:gd name="connsiteY22" fmla="*/ 386701 h 386935"/>
                <a:gd name="connsiteX23" fmla="*/ 181390 w 447867"/>
                <a:gd name="connsiteY23" fmla="*/ 373568 h 386935"/>
                <a:gd name="connsiteX24" fmla="*/ 172379 w 447867"/>
                <a:gd name="connsiteY24" fmla="*/ 371578 h 386935"/>
                <a:gd name="connsiteX25" fmla="*/ 27612 w 447867"/>
                <a:gd name="connsiteY25" fmla="*/ 371791 h 386935"/>
                <a:gd name="connsiteX26" fmla="*/ 884 w 447867"/>
                <a:gd name="connsiteY26" fmla="*/ 338523 h 386935"/>
                <a:gd name="connsiteX27" fmla="*/ 31966 w 447867"/>
                <a:gd name="connsiteY27" fmla="*/ 179485 h 386935"/>
                <a:gd name="connsiteX28" fmla="*/ 53665 w 447867"/>
                <a:gd name="connsiteY28" fmla="*/ 161731 h 386935"/>
                <a:gd name="connsiteX29" fmla="*/ 64755 w 447867"/>
                <a:gd name="connsiteY29" fmla="*/ 154036 h 386935"/>
                <a:gd name="connsiteX30" fmla="*/ 81158 w 447867"/>
                <a:gd name="connsiteY30" fmla="*/ 137704 h 386935"/>
                <a:gd name="connsiteX31" fmla="*/ 332164 w 447867"/>
                <a:gd name="connsiteY31" fmla="*/ 201291 h 386935"/>
                <a:gd name="connsiteX32" fmla="*/ 338348 w 447867"/>
                <a:gd name="connsiteY32" fmla="*/ 217232 h 386935"/>
                <a:gd name="connsiteX33" fmla="*/ 328840 w 447867"/>
                <a:gd name="connsiteY33" fmla="*/ 243640 h 386935"/>
                <a:gd name="connsiteX34" fmla="*/ 301668 w 447867"/>
                <a:gd name="connsiteY34" fmla="*/ 241881 h 386935"/>
                <a:gd name="connsiteX35" fmla="*/ 273162 w 447867"/>
                <a:gd name="connsiteY35" fmla="*/ 224749 h 386935"/>
                <a:gd name="connsiteX36" fmla="*/ 249348 w 447867"/>
                <a:gd name="connsiteY36" fmla="*/ 206036 h 386935"/>
                <a:gd name="connsiteX37" fmla="*/ 224699 w 447867"/>
                <a:gd name="connsiteY37" fmla="*/ 200473 h 386935"/>
                <a:gd name="connsiteX38" fmla="*/ 160544 w 447867"/>
                <a:gd name="connsiteY38" fmla="*/ 190219 h 386935"/>
                <a:gd name="connsiteX39" fmla="*/ 147393 w 447867"/>
                <a:gd name="connsiteY39" fmla="*/ 184586 h 386935"/>
                <a:gd name="connsiteX40" fmla="*/ 94700 w 447867"/>
                <a:gd name="connsiteY40" fmla="*/ 163189 h 386935"/>
                <a:gd name="connsiteX41" fmla="*/ 78457 w 447867"/>
                <a:gd name="connsiteY41" fmla="*/ 159154 h 386935"/>
                <a:gd name="connsiteX42" fmla="*/ 51373 w 447867"/>
                <a:gd name="connsiteY42" fmla="*/ 322493 h 386935"/>
                <a:gd name="connsiteX43" fmla="*/ 216400 w 447867"/>
                <a:gd name="connsiteY43" fmla="*/ 322439 h 386935"/>
                <a:gd name="connsiteX44" fmla="*/ 216400 w 447867"/>
                <a:gd name="connsiteY44" fmla="*/ 311794 h 386935"/>
                <a:gd name="connsiteX45" fmla="*/ 216453 w 447867"/>
                <a:gd name="connsiteY45" fmla="*/ 230081 h 386935"/>
                <a:gd name="connsiteX46" fmla="*/ 225428 w 447867"/>
                <a:gd name="connsiteY46" fmla="*/ 220715 h 386935"/>
                <a:gd name="connsiteX47" fmla="*/ 230883 w 447867"/>
                <a:gd name="connsiteY47" fmla="*/ 231218 h 386935"/>
                <a:gd name="connsiteX48" fmla="*/ 231150 w 447867"/>
                <a:gd name="connsiteY48" fmla="*/ 312043 h 386935"/>
                <a:gd name="connsiteX49" fmla="*/ 231488 w 447867"/>
                <a:gd name="connsiteY49" fmla="*/ 319152 h 386935"/>
                <a:gd name="connsiteX50" fmla="*/ 313717 w 447867"/>
                <a:gd name="connsiteY50" fmla="*/ 309786 h 386935"/>
                <a:gd name="connsiteX51" fmla="*/ 395661 w 447867"/>
                <a:gd name="connsiteY51" fmla="*/ 319081 h 386935"/>
                <a:gd name="connsiteX52" fmla="*/ 369875 w 447867"/>
                <a:gd name="connsiteY52" fmla="*/ 166014 h 386935"/>
                <a:gd name="connsiteX53" fmla="*/ 364721 w 447867"/>
                <a:gd name="connsiteY53" fmla="*/ 157626 h 386935"/>
                <a:gd name="connsiteX54" fmla="*/ 356688 w 447867"/>
                <a:gd name="connsiteY54" fmla="*/ 165268 h 386935"/>
                <a:gd name="connsiteX55" fmla="*/ 332164 w 447867"/>
                <a:gd name="connsiteY55" fmla="*/ 201291 h 386935"/>
                <a:gd name="connsiteX56" fmla="*/ 332466 w 447867"/>
                <a:gd name="connsiteY56" fmla="*/ 179450 h 386935"/>
                <a:gd name="connsiteX57" fmla="*/ 295199 w 447867"/>
                <a:gd name="connsiteY57" fmla="*/ 173443 h 386935"/>
                <a:gd name="connsiteX58" fmla="*/ 283825 w 447867"/>
                <a:gd name="connsiteY58" fmla="*/ 170724 h 386935"/>
                <a:gd name="connsiteX59" fmla="*/ 259496 w 447867"/>
                <a:gd name="connsiteY59" fmla="*/ 160789 h 386935"/>
                <a:gd name="connsiteX60" fmla="*/ 258518 w 447867"/>
                <a:gd name="connsiteY60" fmla="*/ 147532 h 386935"/>
                <a:gd name="connsiteX61" fmla="*/ 271029 w 447867"/>
                <a:gd name="connsiteY61" fmla="*/ 150713 h 386935"/>
                <a:gd name="connsiteX62" fmla="*/ 285069 w 447867"/>
                <a:gd name="connsiteY62" fmla="*/ 154445 h 386935"/>
                <a:gd name="connsiteX63" fmla="*/ 290525 w 447867"/>
                <a:gd name="connsiteY63" fmla="*/ 140263 h 386935"/>
                <a:gd name="connsiteX64" fmla="*/ 295483 w 447867"/>
                <a:gd name="connsiteY64" fmla="*/ 129209 h 386935"/>
                <a:gd name="connsiteX65" fmla="*/ 305204 w 447867"/>
                <a:gd name="connsiteY65" fmla="*/ 136833 h 386935"/>
                <a:gd name="connsiteX66" fmla="*/ 304440 w 447867"/>
                <a:gd name="connsiteY66" fmla="*/ 160541 h 386935"/>
                <a:gd name="connsiteX67" fmla="*/ 340196 w 447867"/>
                <a:gd name="connsiteY67" fmla="*/ 158088 h 386935"/>
                <a:gd name="connsiteX68" fmla="*/ 351215 w 447867"/>
                <a:gd name="connsiteY68" fmla="*/ 126171 h 386935"/>
                <a:gd name="connsiteX69" fmla="*/ 335931 w 447867"/>
                <a:gd name="connsiteY69" fmla="*/ 122012 h 386935"/>
                <a:gd name="connsiteX70" fmla="*/ 342436 w 447867"/>
                <a:gd name="connsiteY70" fmla="*/ 109252 h 386935"/>
                <a:gd name="connsiteX71" fmla="*/ 344462 w 447867"/>
                <a:gd name="connsiteY71" fmla="*/ 87713 h 386935"/>
                <a:gd name="connsiteX72" fmla="*/ 323811 w 447867"/>
                <a:gd name="connsiteY72" fmla="*/ 83874 h 386935"/>
                <a:gd name="connsiteX73" fmla="*/ 311566 w 447867"/>
                <a:gd name="connsiteY73" fmla="*/ 82204 h 386935"/>
                <a:gd name="connsiteX74" fmla="*/ 317004 w 447867"/>
                <a:gd name="connsiteY74" fmla="*/ 70155 h 386935"/>
                <a:gd name="connsiteX75" fmla="*/ 322265 w 447867"/>
                <a:gd name="connsiteY75" fmla="*/ 67329 h 386935"/>
                <a:gd name="connsiteX76" fmla="*/ 280022 w 447867"/>
                <a:gd name="connsiteY76" fmla="*/ 31253 h 386935"/>
                <a:gd name="connsiteX77" fmla="*/ 269732 w 447867"/>
                <a:gd name="connsiteY77" fmla="*/ 38077 h 386935"/>
                <a:gd name="connsiteX78" fmla="*/ 263068 w 447867"/>
                <a:gd name="connsiteY78" fmla="*/ 28623 h 386935"/>
                <a:gd name="connsiteX79" fmla="*/ 238383 w 447867"/>
                <a:gd name="connsiteY79" fmla="*/ 18546 h 386935"/>
                <a:gd name="connsiteX80" fmla="*/ 230883 w 447867"/>
                <a:gd name="connsiteY80" fmla="*/ 31928 h 386935"/>
                <a:gd name="connsiteX81" fmla="*/ 223153 w 447867"/>
                <a:gd name="connsiteY81" fmla="*/ 38734 h 386935"/>
                <a:gd name="connsiteX82" fmla="*/ 216542 w 447867"/>
                <a:gd name="connsiteY82" fmla="*/ 30791 h 386935"/>
                <a:gd name="connsiteX83" fmla="*/ 216648 w 447867"/>
                <a:gd name="connsiteY83" fmla="*/ 27325 h 386935"/>
                <a:gd name="connsiteX84" fmla="*/ 210677 w 447867"/>
                <a:gd name="connsiteY84" fmla="*/ 17675 h 386935"/>
                <a:gd name="connsiteX85" fmla="*/ 163920 w 447867"/>
                <a:gd name="connsiteY85" fmla="*/ 37473 h 386935"/>
                <a:gd name="connsiteX86" fmla="*/ 161592 w 447867"/>
                <a:gd name="connsiteY86" fmla="*/ 43142 h 386935"/>
                <a:gd name="connsiteX87" fmla="*/ 153471 w 447867"/>
                <a:gd name="connsiteY87" fmla="*/ 47745 h 386935"/>
                <a:gd name="connsiteX88" fmla="*/ 147446 w 447867"/>
                <a:gd name="connsiteY88" fmla="*/ 40654 h 386935"/>
                <a:gd name="connsiteX89" fmla="*/ 147304 w 447867"/>
                <a:gd name="connsiteY89" fmla="*/ 34878 h 386935"/>
                <a:gd name="connsiteX90" fmla="*/ 124414 w 447867"/>
                <a:gd name="connsiteY90" fmla="*/ 51903 h 386935"/>
                <a:gd name="connsiteX91" fmla="*/ 134028 w 447867"/>
                <a:gd name="connsiteY91" fmla="*/ 55617 h 386935"/>
                <a:gd name="connsiteX92" fmla="*/ 142968 w 447867"/>
                <a:gd name="connsiteY92" fmla="*/ 62566 h 386935"/>
                <a:gd name="connsiteX93" fmla="*/ 144425 w 447867"/>
                <a:gd name="connsiteY93" fmla="*/ 74295 h 386935"/>
                <a:gd name="connsiteX94" fmla="*/ 132713 w 447867"/>
                <a:gd name="connsiteY94" fmla="*/ 73193 h 386935"/>
                <a:gd name="connsiteX95" fmla="*/ 130136 w 447867"/>
                <a:gd name="connsiteY95" fmla="*/ 70848 h 386935"/>
                <a:gd name="connsiteX96" fmla="*/ 111956 w 447867"/>
                <a:gd name="connsiteY96" fmla="*/ 69764 h 386935"/>
                <a:gd name="connsiteX97" fmla="*/ 105114 w 447867"/>
                <a:gd name="connsiteY97" fmla="*/ 87411 h 386935"/>
                <a:gd name="connsiteX98" fmla="*/ 112098 w 447867"/>
                <a:gd name="connsiteY98" fmla="*/ 97256 h 386935"/>
                <a:gd name="connsiteX99" fmla="*/ 114284 w 447867"/>
                <a:gd name="connsiteY99" fmla="*/ 107457 h 386935"/>
                <a:gd name="connsiteX100" fmla="*/ 103337 w 447867"/>
                <a:gd name="connsiteY100" fmla="*/ 109163 h 386935"/>
                <a:gd name="connsiteX101" fmla="*/ 99018 w 447867"/>
                <a:gd name="connsiteY101" fmla="*/ 106426 h 386935"/>
                <a:gd name="connsiteX102" fmla="*/ 143056 w 447867"/>
                <a:gd name="connsiteY102" fmla="*/ 169906 h 386935"/>
                <a:gd name="connsiteX103" fmla="*/ 150716 w 447867"/>
                <a:gd name="connsiteY103" fmla="*/ 166068 h 386935"/>
                <a:gd name="connsiteX104" fmla="*/ 144603 w 447867"/>
                <a:gd name="connsiteY104" fmla="*/ 160079 h 386935"/>
                <a:gd name="connsiteX105" fmla="*/ 127453 w 447867"/>
                <a:gd name="connsiteY105" fmla="*/ 138486 h 386935"/>
                <a:gd name="connsiteX106" fmla="*/ 132749 w 447867"/>
                <a:gd name="connsiteY106" fmla="*/ 128285 h 386935"/>
                <a:gd name="connsiteX107" fmla="*/ 142061 w 447867"/>
                <a:gd name="connsiteY107" fmla="*/ 135714 h 386935"/>
                <a:gd name="connsiteX108" fmla="*/ 152191 w 447867"/>
                <a:gd name="connsiteY108" fmla="*/ 145755 h 386935"/>
                <a:gd name="connsiteX109" fmla="*/ 154252 w 447867"/>
                <a:gd name="connsiteY109" fmla="*/ 142271 h 386935"/>
                <a:gd name="connsiteX110" fmla="*/ 166231 w 447867"/>
                <a:gd name="connsiteY110" fmla="*/ 133777 h 386935"/>
                <a:gd name="connsiteX111" fmla="*/ 168523 w 447867"/>
                <a:gd name="connsiteY111" fmla="*/ 148154 h 386935"/>
                <a:gd name="connsiteX112" fmla="*/ 165999 w 447867"/>
                <a:gd name="connsiteY112" fmla="*/ 165339 h 386935"/>
                <a:gd name="connsiteX113" fmla="*/ 187077 w 447867"/>
                <a:gd name="connsiteY113" fmla="*/ 191517 h 386935"/>
                <a:gd name="connsiteX114" fmla="*/ 220203 w 447867"/>
                <a:gd name="connsiteY114" fmla="*/ 184941 h 386935"/>
                <a:gd name="connsiteX115" fmla="*/ 232323 w 447867"/>
                <a:gd name="connsiteY115" fmla="*/ 181191 h 386935"/>
                <a:gd name="connsiteX116" fmla="*/ 268222 w 447867"/>
                <a:gd name="connsiteY116" fmla="*/ 182293 h 386935"/>
                <a:gd name="connsiteX117" fmla="*/ 278636 w 447867"/>
                <a:gd name="connsiteY117" fmla="*/ 187109 h 386935"/>
                <a:gd name="connsiteX118" fmla="*/ 271509 w 447867"/>
                <a:gd name="connsiteY118" fmla="*/ 196546 h 386935"/>
                <a:gd name="connsiteX119" fmla="*/ 260740 w 447867"/>
                <a:gd name="connsiteY119" fmla="*/ 199371 h 386935"/>
                <a:gd name="connsiteX120" fmla="*/ 275206 w 447867"/>
                <a:gd name="connsiteY120" fmla="*/ 209253 h 386935"/>
                <a:gd name="connsiteX121" fmla="*/ 311655 w 447867"/>
                <a:gd name="connsiteY121" fmla="*/ 230276 h 386935"/>
                <a:gd name="connsiteX122" fmla="*/ 320257 w 447867"/>
                <a:gd name="connsiteY122" fmla="*/ 230489 h 386935"/>
                <a:gd name="connsiteX123" fmla="*/ 323633 w 447867"/>
                <a:gd name="connsiteY123" fmla="*/ 222404 h 386935"/>
                <a:gd name="connsiteX124" fmla="*/ 318799 w 447867"/>
                <a:gd name="connsiteY124" fmla="*/ 209164 h 386935"/>
                <a:gd name="connsiteX125" fmla="*/ 308670 w 447867"/>
                <a:gd name="connsiteY125" fmla="*/ 211669 h 386935"/>
                <a:gd name="connsiteX126" fmla="*/ 296709 w 447867"/>
                <a:gd name="connsiteY126" fmla="*/ 206800 h 386935"/>
                <a:gd name="connsiteX127" fmla="*/ 305186 w 447867"/>
                <a:gd name="connsiteY127" fmla="*/ 196919 h 386935"/>
                <a:gd name="connsiteX128" fmla="*/ 332466 w 447867"/>
                <a:gd name="connsiteY128" fmla="*/ 179450 h 386935"/>
                <a:gd name="connsiteX129" fmla="*/ 387860 w 447867"/>
                <a:gd name="connsiteY129" fmla="*/ 177779 h 386935"/>
                <a:gd name="connsiteX130" fmla="*/ 388037 w 447867"/>
                <a:gd name="connsiteY130" fmla="*/ 180836 h 386935"/>
                <a:gd name="connsiteX131" fmla="*/ 410590 w 447867"/>
                <a:gd name="connsiteY131" fmla="*/ 318121 h 386935"/>
                <a:gd name="connsiteX132" fmla="*/ 389832 w 447867"/>
                <a:gd name="connsiteY132" fmla="*/ 336586 h 386935"/>
                <a:gd name="connsiteX133" fmla="*/ 336073 w 447867"/>
                <a:gd name="connsiteY133" fmla="*/ 325887 h 386935"/>
                <a:gd name="connsiteX134" fmla="*/ 266284 w 447867"/>
                <a:gd name="connsiteY134" fmla="*/ 329459 h 386935"/>
                <a:gd name="connsiteX135" fmla="*/ 268879 w 447867"/>
                <a:gd name="connsiteY135" fmla="*/ 356028 h 386935"/>
                <a:gd name="connsiteX136" fmla="*/ 272291 w 447867"/>
                <a:gd name="connsiteY136" fmla="*/ 356685 h 386935"/>
                <a:gd name="connsiteX137" fmla="*/ 422443 w 447867"/>
                <a:gd name="connsiteY137" fmla="*/ 356703 h 386935"/>
                <a:gd name="connsiteX138" fmla="*/ 431986 w 447867"/>
                <a:gd name="connsiteY138" fmla="*/ 344903 h 386935"/>
                <a:gd name="connsiteX139" fmla="*/ 409505 w 447867"/>
                <a:gd name="connsiteY139" fmla="*/ 228357 h 386935"/>
                <a:gd name="connsiteX140" fmla="*/ 399500 w 447867"/>
                <a:gd name="connsiteY140" fmla="*/ 177797 h 386935"/>
                <a:gd name="connsiteX141" fmla="*/ 387860 w 447867"/>
                <a:gd name="connsiteY141" fmla="*/ 177779 h 386935"/>
                <a:gd name="connsiteX142" fmla="*/ 181265 w 447867"/>
                <a:gd name="connsiteY142" fmla="*/ 328393 h 386935"/>
                <a:gd name="connsiteX143" fmla="*/ 143181 w 447867"/>
                <a:gd name="connsiteY143" fmla="*/ 324999 h 386935"/>
                <a:gd name="connsiteX144" fmla="*/ 58304 w 447867"/>
                <a:gd name="connsiteY144" fmla="*/ 336177 h 386935"/>
                <a:gd name="connsiteX145" fmla="*/ 36747 w 447867"/>
                <a:gd name="connsiteY145" fmla="*/ 318832 h 386935"/>
                <a:gd name="connsiteX146" fmla="*/ 39928 w 447867"/>
                <a:gd name="connsiteY146" fmla="*/ 298697 h 386935"/>
                <a:gd name="connsiteX147" fmla="*/ 59957 w 447867"/>
                <a:gd name="connsiteY147" fmla="*/ 177761 h 386935"/>
                <a:gd name="connsiteX148" fmla="*/ 47890 w 447867"/>
                <a:gd name="connsiteY148" fmla="*/ 177761 h 386935"/>
                <a:gd name="connsiteX149" fmla="*/ 15865 w 447867"/>
                <a:gd name="connsiteY149" fmla="*/ 342397 h 386935"/>
                <a:gd name="connsiteX150" fmla="*/ 27879 w 447867"/>
                <a:gd name="connsiteY150" fmla="*/ 356739 h 386935"/>
                <a:gd name="connsiteX151" fmla="*/ 170034 w 447867"/>
                <a:gd name="connsiteY151" fmla="*/ 356739 h 386935"/>
                <a:gd name="connsiteX152" fmla="*/ 178759 w 447867"/>
                <a:gd name="connsiteY152" fmla="*/ 356365 h 386935"/>
                <a:gd name="connsiteX153" fmla="*/ 181265 w 447867"/>
                <a:gd name="connsiteY153" fmla="*/ 328393 h 386935"/>
                <a:gd name="connsiteX154" fmla="*/ 196389 w 447867"/>
                <a:gd name="connsiteY154" fmla="*/ 331254 h 386935"/>
                <a:gd name="connsiteX155" fmla="*/ 193972 w 447867"/>
                <a:gd name="connsiteY155" fmla="*/ 359511 h 386935"/>
                <a:gd name="connsiteX156" fmla="*/ 199090 w 447867"/>
                <a:gd name="connsiteY156" fmla="*/ 367170 h 386935"/>
                <a:gd name="connsiteX157" fmla="*/ 248317 w 447867"/>
                <a:gd name="connsiteY157" fmla="*/ 367295 h 386935"/>
                <a:gd name="connsiteX158" fmla="*/ 253613 w 447867"/>
                <a:gd name="connsiteY158" fmla="*/ 361430 h 386935"/>
                <a:gd name="connsiteX159" fmla="*/ 251143 w 447867"/>
                <a:gd name="connsiteY159" fmla="*/ 331379 h 386935"/>
                <a:gd name="connsiteX160" fmla="*/ 196389 w 447867"/>
                <a:gd name="connsiteY160" fmla="*/ 331254 h 38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447867" h="386935">
                  <a:moveTo>
                    <a:pt x="81158" y="137704"/>
                  </a:moveTo>
                  <a:cubicBezTo>
                    <a:pt x="77710" y="123611"/>
                    <a:pt x="79434" y="107297"/>
                    <a:pt x="88356" y="91943"/>
                  </a:cubicBezTo>
                  <a:cubicBezTo>
                    <a:pt x="89155" y="90556"/>
                    <a:pt x="89297" y="88548"/>
                    <a:pt x="89173" y="86878"/>
                  </a:cubicBezTo>
                  <a:cubicBezTo>
                    <a:pt x="88231" y="73869"/>
                    <a:pt x="93438" y="64059"/>
                    <a:pt x="103959" y="56559"/>
                  </a:cubicBezTo>
                  <a:cubicBezTo>
                    <a:pt x="106038" y="55067"/>
                    <a:pt x="107833" y="52383"/>
                    <a:pt x="108562" y="49895"/>
                  </a:cubicBezTo>
                  <a:cubicBezTo>
                    <a:pt x="114924" y="28018"/>
                    <a:pt x="128715" y="18297"/>
                    <a:pt x="152067" y="19310"/>
                  </a:cubicBezTo>
                  <a:cubicBezTo>
                    <a:pt x="154377" y="19417"/>
                    <a:pt x="157309" y="18724"/>
                    <a:pt x="158997" y="17266"/>
                  </a:cubicBezTo>
                  <a:cubicBezTo>
                    <a:pt x="181834" y="-2389"/>
                    <a:pt x="199037" y="-4912"/>
                    <a:pt x="225943" y="8025"/>
                  </a:cubicBezTo>
                  <a:cubicBezTo>
                    <a:pt x="242311" y="-3295"/>
                    <a:pt x="257932" y="-3348"/>
                    <a:pt x="272131" y="12433"/>
                  </a:cubicBezTo>
                  <a:cubicBezTo>
                    <a:pt x="273269" y="13694"/>
                    <a:pt x="275810" y="13943"/>
                    <a:pt x="277765" y="14139"/>
                  </a:cubicBezTo>
                  <a:cubicBezTo>
                    <a:pt x="308243" y="17391"/>
                    <a:pt x="328538" y="33048"/>
                    <a:pt x="337691" y="62726"/>
                  </a:cubicBezTo>
                  <a:cubicBezTo>
                    <a:pt x="338401" y="65036"/>
                    <a:pt x="341067" y="67293"/>
                    <a:pt x="343395" y="68431"/>
                  </a:cubicBezTo>
                  <a:cubicBezTo>
                    <a:pt x="357950" y="75575"/>
                    <a:pt x="363868" y="86025"/>
                    <a:pt x="362677" y="101930"/>
                  </a:cubicBezTo>
                  <a:cubicBezTo>
                    <a:pt x="362340" y="106373"/>
                    <a:pt x="363673" y="110958"/>
                    <a:pt x="364419" y="115454"/>
                  </a:cubicBezTo>
                  <a:cubicBezTo>
                    <a:pt x="365858" y="124091"/>
                    <a:pt x="367440" y="132693"/>
                    <a:pt x="369093" y="142076"/>
                  </a:cubicBezTo>
                  <a:cubicBezTo>
                    <a:pt x="376575" y="143889"/>
                    <a:pt x="383186" y="147887"/>
                    <a:pt x="384376" y="157875"/>
                  </a:cubicBezTo>
                  <a:cubicBezTo>
                    <a:pt x="384554" y="159368"/>
                    <a:pt x="388588" y="161358"/>
                    <a:pt x="390952" y="161483"/>
                  </a:cubicBezTo>
                  <a:cubicBezTo>
                    <a:pt x="410838" y="162620"/>
                    <a:pt x="412118" y="163526"/>
                    <a:pt x="416099" y="183661"/>
                  </a:cubicBezTo>
                  <a:cubicBezTo>
                    <a:pt x="426513" y="236372"/>
                    <a:pt x="436856" y="289082"/>
                    <a:pt x="447181" y="341810"/>
                  </a:cubicBezTo>
                  <a:cubicBezTo>
                    <a:pt x="450629" y="359386"/>
                    <a:pt x="440872" y="371400"/>
                    <a:pt x="422816" y="371453"/>
                  </a:cubicBezTo>
                  <a:cubicBezTo>
                    <a:pt x="373660" y="371578"/>
                    <a:pt x="324522" y="371382"/>
                    <a:pt x="275366" y="371702"/>
                  </a:cubicBezTo>
                  <a:cubicBezTo>
                    <a:pt x="271189" y="371738"/>
                    <a:pt x="266462" y="373799"/>
                    <a:pt x="262979" y="376305"/>
                  </a:cubicBezTo>
                  <a:cubicBezTo>
                    <a:pt x="249366" y="386044"/>
                    <a:pt x="233869" y="387643"/>
                    <a:pt x="218123" y="386701"/>
                  </a:cubicBezTo>
                  <a:cubicBezTo>
                    <a:pt x="204866" y="385919"/>
                    <a:pt x="191679" y="383805"/>
                    <a:pt x="181390" y="373568"/>
                  </a:cubicBezTo>
                  <a:cubicBezTo>
                    <a:pt x="179541" y="371720"/>
                    <a:pt x="175436" y="371596"/>
                    <a:pt x="172379" y="371578"/>
                  </a:cubicBezTo>
                  <a:cubicBezTo>
                    <a:pt x="124112" y="371453"/>
                    <a:pt x="75844" y="370831"/>
                    <a:pt x="27612" y="371791"/>
                  </a:cubicBezTo>
                  <a:cubicBezTo>
                    <a:pt x="6162" y="372217"/>
                    <a:pt x="-3044" y="356952"/>
                    <a:pt x="884" y="338523"/>
                  </a:cubicBezTo>
                  <a:cubicBezTo>
                    <a:pt x="12133" y="285706"/>
                    <a:pt x="21765" y="232533"/>
                    <a:pt x="31966" y="179485"/>
                  </a:cubicBezTo>
                  <a:cubicBezTo>
                    <a:pt x="34632" y="165588"/>
                    <a:pt x="39146" y="161571"/>
                    <a:pt x="53665" y="161731"/>
                  </a:cubicBezTo>
                  <a:cubicBezTo>
                    <a:pt x="59548" y="161802"/>
                    <a:pt x="62445" y="160914"/>
                    <a:pt x="64755" y="154036"/>
                  </a:cubicBezTo>
                  <a:cubicBezTo>
                    <a:pt x="66692" y="148278"/>
                    <a:pt x="74138" y="144351"/>
                    <a:pt x="81158" y="137704"/>
                  </a:cubicBezTo>
                  <a:close/>
                  <a:moveTo>
                    <a:pt x="332164" y="201291"/>
                  </a:moveTo>
                  <a:cubicBezTo>
                    <a:pt x="334349" y="206853"/>
                    <a:pt x="336695" y="211936"/>
                    <a:pt x="338348" y="217232"/>
                  </a:cubicBezTo>
                  <a:cubicBezTo>
                    <a:pt x="341511" y="227415"/>
                    <a:pt x="337602" y="237811"/>
                    <a:pt x="328840" y="243640"/>
                  </a:cubicBezTo>
                  <a:cubicBezTo>
                    <a:pt x="320932" y="248919"/>
                    <a:pt x="308492" y="248865"/>
                    <a:pt x="301668" y="241881"/>
                  </a:cubicBezTo>
                  <a:cubicBezTo>
                    <a:pt x="293475" y="233511"/>
                    <a:pt x="283221" y="229743"/>
                    <a:pt x="273162" y="224749"/>
                  </a:cubicBezTo>
                  <a:cubicBezTo>
                    <a:pt x="264258" y="220306"/>
                    <a:pt x="255675" y="213678"/>
                    <a:pt x="249348" y="206036"/>
                  </a:cubicBezTo>
                  <a:cubicBezTo>
                    <a:pt x="242453" y="197701"/>
                    <a:pt x="233851" y="194342"/>
                    <a:pt x="224699" y="200473"/>
                  </a:cubicBezTo>
                  <a:cubicBezTo>
                    <a:pt x="203693" y="214566"/>
                    <a:pt x="175241" y="210354"/>
                    <a:pt x="160544" y="190219"/>
                  </a:cubicBezTo>
                  <a:cubicBezTo>
                    <a:pt x="156758" y="185030"/>
                    <a:pt x="153080" y="184035"/>
                    <a:pt x="147393" y="184586"/>
                  </a:cubicBezTo>
                  <a:cubicBezTo>
                    <a:pt x="126191" y="186612"/>
                    <a:pt x="108118" y="179752"/>
                    <a:pt x="94700" y="163189"/>
                  </a:cubicBezTo>
                  <a:cubicBezTo>
                    <a:pt x="89671" y="156986"/>
                    <a:pt x="85281" y="155334"/>
                    <a:pt x="78457" y="159154"/>
                  </a:cubicBezTo>
                  <a:cubicBezTo>
                    <a:pt x="69500" y="213180"/>
                    <a:pt x="60543" y="267134"/>
                    <a:pt x="51373" y="322493"/>
                  </a:cubicBezTo>
                  <a:cubicBezTo>
                    <a:pt x="107105" y="304615"/>
                    <a:pt x="161414" y="304988"/>
                    <a:pt x="216400" y="322439"/>
                  </a:cubicBezTo>
                  <a:cubicBezTo>
                    <a:pt x="216400" y="317659"/>
                    <a:pt x="216400" y="314727"/>
                    <a:pt x="216400" y="311794"/>
                  </a:cubicBezTo>
                  <a:cubicBezTo>
                    <a:pt x="216400" y="284551"/>
                    <a:pt x="216346" y="257324"/>
                    <a:pt x="216453" y="230081"/>
                  </a:cubicBezTo>
                  <a:cubicBezTo>
                    <a:pt x="216471" y="222937"/>
                    <a:pt x="221091" y="217978"/>
                    <a:pt x="225428" y="220715"/>
                  </a:cubicBezTo>
                  <a:cubicBezTo>
                    <a:pt x="228360" y="222563"/>
                    <a:pt x="230830" y="227575"/>
                    <a:pt x="230883" y="231218"/>
                  </a:cubicBezTo>
                  <a:cubicBezTo>
                    <a:pt x="231328" y="258160"/>
                    <a:pt x="231114" y="285101"/>
                    <a:pt x="231150" y="312043"/>
                  </a:cubicBezTo>
                  <a:cubicBezTo>
                    <a:pt x="231150" y="315118"/>
                    <a:pt x="231434" y="318192"/>
                    <a:pt x="231488" y="319152"/>
                  </a:cubicBezTo>
                  <a:cubicBezTo>
                    <a:pt x="259496" y="315704"/>
                    <a:pt x="286615" y="309768"/>
                    <a:pt x="313717" y="309786"/>
                  </a:cubicBezTo>
                  <a:cubicBezTo>
                    <a:pt x="340996" y="309804"/>
                    <a:pt x="368275" y="315739"/>
                    <a:pt x="395661" y="319081"/>
                  </a:cubicBezTo>
                  <a:cubicBezTo>
                    <a:pt x="387273" y="268965"/>
                    <a:pt x="378725" y="217463"/>
                    <a:pt x="369875" y="166014"/>
                  </a:cubicBezTo>
                  <a:cubicBezTo>
                    <a:pt x="369359" y="163011"/>
                    <a:pt x="366480" y="160416"/>
                    <a:pt x="364721" y="157626"/>
                  </a:cubicBezTo>
                  <a:cubicBezTo>
                    <a:pt x="361949" y="160150"/>
                    <a:pt x="357648" y="162176"/>
                    <a:pt x="356688" y="165268"/>
                  </a:cubicBezTo>
                  <a:cubicBezTo>
                    <a:pt x="352192" y="179876"/>
                    <a:pt x="344159" y="191872"/>
                    <a:pt x="332164" y="201291"/>
                  </a:cubicBezTo>
                  <a:close/>
                  <a:moveTo>
                    <a:pt x="332466" y="179450"/>
                  </a:moveTo>
                  <a:cubicBezTo>
                    <a:pt x="314605" y="181191"/>
                    <a:pt x="305773" y="179361"/>
                    <a:pt x="295199" y="173443"/>
                  </a:cubicBezTo>
                  <a:cubicBezTo>
                    <a:pt x="291893" y="171595"/>
                    <a:pt x="287575" y="170475"/>
                    <a:pt x="283825" y="170724"/>
                  </a:cubicBezTo>
                  <a:cubicBezTo>
                    <a:pt x="273891" y="171381"/>
                    <a:pt x="265716" y="168609"/>
                    <a:pt x="259496" y="160789"/>
                  </a:cubicBezTo>
                  <a:cubicBezTo>
                    <a:pt x="256208" y="156649"/>
                    <a:pt x="253400" y="151975"/>
                    <a:pt x="258518" y="147532"/>
                  </a:cubicBezTo>
                  <a:cubicBezTo>
                    <a:pt x="263725" y="143036"/>
                    <a:pt x="267528" y="146306"/>
                    <a:pt x="271029" y="150713"/>
                  </a:cubicBezTo>
                  <a:cubicBezTo>
                    <a:pt x="274655" y="155280"/>
                    <a:pt x="279311" y="157395"/>
                    <a:pt x="285069" y="154445"/>
                  </a:cubicBezTo>
                  <a:cubicBezTo>
                    <a:pt x="291076" y="151353"/>
                    <a:pt x="292569" y="146270"/>
                    <a:pt x="290525" y="140263"/>
                  </a:cubicBezTo>
                  <a:cubicBezTo>
                    <a:pt x="288641" y="134754"/>
                    <a:pt x="289672" y="130667"/>
                    <a:pt x="295483" y="129209"/>
                  </a:cubicBezTo>
                  <a:cubicBezTo>
                    <a:pt x="301472" y="127717"/>
                    <a:pt x="304849" y="131822"/>
                    <a:pt x="305204" y="136833"/>
                  </a:cubicBezTo>
                  <a:cubicBezTo>
                    <a:pt x="305720" y="144422"/>
                    <a:pt x="304778" y="152117"/>
                    <a:pt x="304440" y="160541"/>
                  </a:cubicBezTo>
                  <a:cubicBezTo>
                    <a:pt x="315618" y="167400"/>
                    <a:pt x="329231" y="166796"/>
                    <a:pt x="340196" y="158088"/>
                  </a:cubicBezTo>
                  <a:cubicBezTo>
                    <a:pt x="351126" y="149416"/>
                    <a:pt x="354769" y="137135"/>
                    <a:pt x="351215" y="126171"/>
                  </a:cubicBezTo>
                  <a:cubicBezTo>
                    <a:pt x="345048" y="124660"/>
                    <a:pt x="338295" y="125051"/>
                    <a:pt x="335931" y="122012"/>
                  </a:cubicBezTo>
                  <a:cubicBezTo>
                    <a:pt x="330902" y="115508"/>
                    <a:pt x="338437" y="112806"/>
                    <a:pt x="342436" y="109252"/>
                  </a:cubicBezTo>
                  <a:cubicBezTo>
                    <a:pt x="349047" y="103387"/>
                    <a:pt x="349775" y="94555"/>
                    <a:pt x="344462" y="87713"/>
                  </a:cubicBezTo>
                  <a:cubicBezTo>
                    <a:pt x="339557" y="81386"/>
                    <a:pt x="332110" y="79751"/>
                    <a:pt x="323811" y="83874"/>
                  </a:cubicBezTo>
                  <a:cubicBezTo>
                    <a:pt x="319030" y="86256"/>
                    <a:pt x="314410" y="87500"/>
                    <a:pt x="311566" y="82204"/>
                  </a:cubicBezTo>
                  <a:cubicBezTo>
                    <a:pt x="308545" y="76606"/>
                    <a:pt x="311922" y="72731"/>
                    <a:pt x="317004" y="70155"/>
                  </a:cubicBezTo>
                  <a:cubicBezTo>
                    <a:pt x="318817" y="69248"/>
                    <a:pt x="320577" y="68253"/>
                    <a:pt x="322265" y="67329"/>
                  </a:cubicBezTo>
                  <a:cubicBezTo>
                    <a:pt x="318160" y="46536"/>
                    <a:pt x="299695" y="30720"/>
                    <a:pt x="280022" y="31253"/>
                  </a:cubicBezTo>
                  <a:cubicBezTo>
                    <a:pt x="276876" y="34203"/>
                    <a:pt x="273162" y="38308"/>
                    <a:pt x="269732" y="38077"/>
                  </a:cubicBezTo>
                  <a:cubicBezTo>
                    <a:pt x="267244" y="37917"/>
                    <a:pt x="264045" y="32301"/>
                    <a:pt x="263068" y="28623"/>
                  </a:cubicBezTo>
                  <a:cubicBezTo>
                    <a:pt x="260011" y="17035"/>
                    <a:pt x="247198" y="11082"/>
                    <a:pt x="238383" y="18546"/>
                  </a:cubicBezTo>
                  <a:cubicBezTo>
                    <a:pt x="234740" y="21620"/>
                    <a:pt x="233798" y="27716"/>
                    <a:pt x="230883" y="31928"/>
                  </a:cubicBezTo>
                  <a:cubicBezTo>
                    <a:pt x="229000" y="34665"/>
                    <a:pt x="225783" y="36495"/>
                    <a:pt x="223153" y="38734"/>
                  </a:cubicBezTo>
                  <a:cubicBezTo>
                    <a:pt x="220914" y="36104"/>
                    <a:pt x="218550" y="33581"/>
                    <a:pt x="216542" y="30791"/>
                  </a:cubicBezTo>
                  <a:cubicBezTo>
                    <a:pt x="215991" y="30044"/>
                    <a:pt x="216293" y="28409"/>
                    <a:pt x="216648" y="27325"/>
                  </a:cubicBezTo>
                  <a:cubicBezTo>
                    <a:pt x="218568" y="21620"/>
                    <a:pt x="215333" y="19417"/>
                    <a:pt x="210677" y="17675"/>
                  </a:cubicBezTo>
                  <a:cubicBezTo>
                    <a:pt x="192657" y="10904"/>
                    <a:pt x="171900" y="19630"/>
                    <a:pt x="163920" y="37473"/>
                  </a:cubicBezTo>
                  <a:cubicBezTo>
                    <a:pt x="163085" y="39357"/>
                    <a:pt x="162961" y="41916"/>
                    <a:pt x="161592" y="43142"/>
                  </a:cubicBezTo>
                  <a:cubicBezTo>
                    <a:pt x="159229" y="45257"/>
                    <a:pt x="155887" y="48153"/>
                    <a:pt x="153471" y="47745"/>
                  </a:cubicBezTo>
                  <a:cubicBezTo>
                    <a:pt x="151089" y="47336"/>
                    <a:pt x="148974" y="43426"/>
                    <a:pt x="147446" y="40654"/>
                  </a:cubicBezTo>
                  <a:cubicBezTo>
                    <a:pt x="146628" y="39161"/>
                    <a:pt x="147304" y="36833"/>
                    <a:pt x="147304" y="34878"/>
                  </a:cubicBezTo>
                  <a:cubicBezTo>
                    <a:pt x="134188" y="35127"/>
                    <a:pt x="127915" y="39819"/>
                    <a:pt x="124414" y="51903"/>
                  </a:cubicBezTo>
                  <a:cubicBezTo>
                    <a:pt x="127613" y="53094"/>
                    <a:pt x="131061" y="53947"/>
                    <a:pt x="134028" y="55617"/>
                  </a:cubicBezTo>
                  <a:cubicBezTo>
                    <a:pt x="137334" y="57483"/>
                    <a:pt x="141315" y="59509"/>
                    <a:pt x="142968" y="62566"/>
                  </a:cubicBezTo>
                  <a:cubicBezTo>
                    <a:pt x="144709" y="65801"/>
                    <a:pt x="144034" y="70332"/>
                    <a:pt x="144425" y="74295"/>
                  </a:cubicBezTo>
                  <a:cubicBezTo>
                    <a:pt x="140515" y="73958"/>
                    <a:pt x="136588" y="73762"/>
                    <a:pt x="132713" y="73193"/>
                  </a:cubicBezTo>
                  <a:cubicBezTo>
                    <a:pt x="131754" y="73051"/>
                    <a:pt x="131078" y="71559"/>
                    <a:pt x="130136" y="70848"/>
                  </a:cubicBezTo>
                  <a:cubicBezTo>
                    <a:pt x="124325" y="66476"/>
                    <a:pt x="118123" y="65854"/>
                    <a:pt x="111956" y="69764"/>
                  </a:cubicBezTo>
                  <a:cubicBezTo>
                    <a:pt x="105470" y="73869"/>
                    <a:pt x="102928" y="80249"/>
                    <a:pt x="105114" y="87411"/>
                  </a:cubicBezTo>
                  <a:cubicBezTo>
                    <a:pt x="106234" y="91054"/>
                    <a:pt x="110339" y="93684"/>
                    <a:pt x="112098" y="97256"/>
                  </a:cubicBezTo>
                  <a:cubicBezTo>
                    <a:pt x="113573" y="100277"/>
                    <a:pt x="113609" y="104027"/>
                    <a:pt x="114284" y="107457"/>
                  </a:cubicBezTo>
                  <a:cubicBezTo>
                    <a:pt x="110641" y="108079"/>
                    <a:pt x="106998" y="109021"/>
                    <a:pt x="103337" y="109163"/>
                  </a:cubicBezTo>
                  <a:cubicBezTo>
                    <a:pt x="101951" y="109216"/>
                    <a:pt x="100494" y="107421"/>
                    <a:pt x="99018" y="106426"/>
                  </a:cubicBezTo>
                  <a:cubicBezTo>
                    <a:pt x="86187" y="132462"/>
                    <a:pt x="105061" y="170528"/>
                    <a:pt x="143056" y="169906"/>
                  </a:cubicBezTo>
                  <a:cubicBezTo>
                    <a:pt x="145633" y="169871"/>
                    <a:pt x="148175" y="167400"/>
                    <a:pt x="150716" y="166068"/>
                  </a:cubicBezTo>
                  <a:cubicBezTo>
                    <a:pt x="148690" y="164024"/>
                    <a:pt x="147055" y="161074"/>
                    <a:pt x="144603" y="160079"/>
                  </a:cubicBezTo>
                  <a:cubicBezTo>
                    <a:pt x="134686" y="156027"/>
                    <a:pt x="128199" y="149131"/>
                    <a:pt x="127453" y="138486"/>
                  </a:cubicBezTo>
                  <a:cubicBezTo>
                    <a:pt x="127204" y="135074"/>
                    <a:pt x="129959" y="129423"/>
                    <a:pt x="132749" y="128285"/>
                  </a:cubicBezTo>
                  <a:cubicBezTo>
                    <a:pt x="138080" y="126099"/>
                    <a:pt x="141279" y="130027"/>
                    <a:pt x="142061" y="135714"/>
                  </a:cubicBezTo>
                  <a:cubicBezTo>
                    <a:pt x="142861" y="141507"/>
                    <a:pt x="145847" y="145293"/>
                    <a:pt x="152191" y="145755"/>
                  </a:cubicBezTo>
                  <a:cubicBezTo>
                    <a:pt x="153080" y="144262"/>
                    <a:pt x="153773" y="143320"/>
                    <a:pt x="154252" y="142271"/>
                  </a:cubicBezTo>
                  <a:cubicBezTo>
                    <a:pt x="156616" y="137047"/>
                    <a:pt x="159015" y="130773"/>
                    <a:pt x="166231" y="133777"/>
                  </a:cubicBezTo>
                  <a:cubicBezTo>
                    <a:pt x="173535" y="136816"/>
                    <a:pt x="170211" y="142627"/>
                    <a:pt x="168523" y="148154"/>
                  </a:cubicBezTo>
                  <a:cubicBezTo>
                    <a:pt x="166853" y="153663"/>
                    <a:pt x="165324" y="159777"/>
                    <a:pt x="165999" y="165339"/>
                  </a:cubicBezTo>
                  <a:cubicBezTo>
                    <a:pt x="167528" y="178046"/>
                    <a:pt x="174885" y="187091"/>
                    <a:pt x="187077" y="191517"/>
                  </a:cubicBezTo>
                  <a:cubicBezTo>
                    <a:pt x="199321" y="195959"/>
                    <a:pt x="210073" y="192796"/>
                    <a:pt x="220203" y="184941"/>
                  </a:cubicBezTo>
                  <a:cubicBezTo>
                    <a:pt x="223402" y="182453"/>
                    <a:pt x="228804" y="180249"/>
                    <a:pt x="232323" y="181191"/>
                  </a:cubicBezTo>
                  <a:cubicBezTo>
                    <a:pt x="244354" y="184390"/>
                    <a:pt x="256012" y="184959"/>
                    <a:pt x="268222" y="182293"/>
                  </a:cubicBezTo>
                  <a:cubicBezTo>
                    <a:pt x="271207" y="181635"/>
                    <a:pt x="275152" y="185385"/>
                    <a:pt x="278636" y="187109"/>
                  </a:cubicBezTo>
                  <a:cubicBezTo>
                    <a:pt x="276308" y="190326"/>
                    <a:pt x="274442" y="194076"/>
                    <a:pt x="271509" y="196546"/>
                  </a:cubicBezTo>
                  <a:cubicBezTo>
                    <a:pt x="269519" y="198216"/>
                    <a:pt x="266018" y="198092"/>
                    <a:pt x="260740" y="199371"/>
                  </a:cubicBezTo>
                  <a:cubicBezTo>
                    <a:pt x="266711" y="203530"/>
                    <a:pt x="270585" y="207244"/>
                    <a:pt x="275206" y="209253"/>
                  </a:cubicBezTo>
                  <a:cubicBezTo>
                    <a:pt x="288161" y="214904"/>
                    <a:pt x="301774" y="219080"/>
                    <a:pt x="311655" y="230276"/>
                  </a:cubicBezTo>
                  <a:cubicBezTo>
                    <a:pt x="313024" y="231840"/>
                    <a:pt x="318213" y="231840"/>
                    <a:pt x="320257" y="230489"/>
                  </a:cubicBezTo>
                  <a:cubicBezTo>
                    <a:pt x="322354" y="229103"/>
                    <a:pt x="324024" y="224998"/>
                    <a:pt x="323633" y="222404"/>
                  </a:cubicBezTo>
                  <a:cubicBezTo>
                    <a:pt x="322958" y="217925"/>
                    <a:pt x="320559" y="213713"/>
                    <a:pt x="318799" y="209164"/>
                  </a:cubicBezTo>
                  <a:cubicBezTo>
                    <a:pt x="314872" y="210123"/>
                    <a:pt x="311691" y="210657"/>
                    <a:pt x="308670" y="211669"/>
                  </a:cubicBezTo>
                  <a:cubicBezTo>
                    <a:pt x="303160" y="213518"/>
                    <a:pt x="298273" y="213180"/>
                    <a:pt x="296709" y="206800"/>
                  </a:cubicBezTo>
                  <a:cubicBezTo>
                    <a:pt x="295110" y="200278"/>
                    <a:pt x="299677" y="198128"/>
                    <a:pt x="305186" y="196919"/>
                  </a:cubicBezTo>
                  <a:cubicBezTo>
                    <a:pt x="315885" y="194573"/>
                    <a:pt x="324842" y="189348"/>
                    <a:pt x="332466" y="179450"/>
                  </a:cubicBezTo>
                  <a:close/>
                  <a:moveTo>
                    <a:pt x="387860" y="177779"/>
                  </a:moveTo>
                  <a:cubicBezTo>
                    <a:pt x="387931" y="179130"/>
                    <a:pt x="387895" y="180001"/>
                    <a:pt x="388037" y="180836"/>
                  </a:cubicBezTo>
                  <a:cubicBezTo>
                    <a:pt x="395573" y="226598"/>
                    <a:pt x="403250" y="272324"/>
                    <a:pt x="410590" y="318121"/>
                  </a:cubicBezTo>
                  <a:cubicBezTo>
                    <a:pt x="412882" y="332445"/>
                    <a:pt x="403819" y="339802"/>
                    <a:pt x="389832" y="336586"/>
                  </a:cubicBezTo>
                  <a:cubicBezTo>
                    <a:pt x="372025" y="332498"/>
                    <a:pt x="354165" y="328020"/>
                    <a:pt x="336073" y="325887"/>
                  </a:cubicBezTo>
                  <a:cubicBezTo>
                    <a:pt x="312917" y="323168"/>
                    <a:pt x="289601" y="324110"/>
                    <a:pt x="266284" y="329459"/>
                  </a:cubicBezTo>
                  <a:cubicBezTo>
                    <a:pt x="267209" y="338807"/>
                    <a:pt x="268044" y="347497"/>
                    <a:pt x="268879" y="356028"/>
                  </a:cubicBezTo>
                  <a:cubicBezTo>
                    <a:pt x="270585" y="356365"/>
                    <a:pt x="271438" y="356685"/>
                    <a:pt x="272291" y="356685"/>
                  </a:cubicBezTo>
                  <a:cubicBezTo>
                    <a:pt x="322336" y="356721"/>
                    <a:pt x="372381" y="356792"/>
                    <a:pt x="422443" y="356703"/>
                  </a:cubicBezTo>
                  <a:cubicBezTo>
                    <a:pt x="430760" y="356685"/>
                    <a:pt x="433568" y="353166"/>
                    <a:pt x="431986" y="344903"/>
                  </a:cubicBezTo>
                  <a:cubicBezTo>
                    <a:pt x="424594" y="306036"/>
                    <a:pt x="417041" y="267188"/>
                    <a:pt x="409505" y="228357"/>
                  </a:cubicBezTo>
                  <a:cubicBezTo>
                    <a:pt x="406200" y="211367"/>
                    <a:pt x="402788" y="194396"/>
                    <a:pt x="399500" y="177797"/>
                  </a:cubicBezTo>
                  <a:cubicBezTo>
                    <a:pt x="394933" y="177779"/>
                    <a:pt x="391467" y="177779"/>
                    <a:pt x="387860" y="177779"/>
                  </a:cubicBezTo>
                  <a:close/>
                  <a:moveTo>
                    <a:pt x="181265" y="328393"/>
                  </a:moveTo>
                  <a:cubicBezTo>
                    <a:pt x="167812" y="327167"/>
                    <a:pt x="155514" y="325585"/>
                    <a:pt x="143181" y="324999"/>
                  </a:cubicBezTo>
                  <a:cubicBezTo>
                    <a:pt x="114249" y="323612"/>
                    <a:pt x="86010" y="327860"/>
                    <a:pt x="58304" y="336177"/>
                  </a:cubicBezTo>
                  <a:cubicBezTo>
                    <a:pt x="44264" y="340406"/>
                    <a:pt x="34934" y="332800"/>
                    <a:pt x="36747" y="318832"/>
                  </a:cubicBezTo>
                  <a:cubicBezTo>
                    <a:pt x="37618" y="312096"/>
                    <a:pt x="38826" y="305397"/>
                    <a:pt x="39928" y="298697"/>
                  </a:cubicBezTo>
                  <a:cubicBezTo>
                    <a:pt x="46575" y="258551"/>
                    <a:pt x="53221" y="218405"/>
                    <a:pt x="59957" y="177761"/>
                  </a:cubicBezTo>
                  <a:cubicBezTo>
                    <a:pt x="55691" y="177761"/>
                    <a:pt x="51977" y="177761"/>
                    <a:pt x="47890" y="177761"/>
                  </a:cubicBezTo>
                  <a:cubicBezTo>
                    <a:pt x="37156" y="232889"/>
                    <a:pt x="26422" y="287625"/>
                    <a:pt x="15865" y="342397"/>
                  </a:cubicBezTo>
                  <a:cubicBezTo>
                    <a:pt x="13626" y="354037"/>
                    <a:pt x="16061" y="356739"/>
                    <a:pt x="27879" y="356739"/>
                  </a:cubicBezTo>
                  <a:cubicBezTo>
                    <a:pt x="75258" y="356774"/>
                    <a:pt x="122637" y="356756"/>
                    <a:pt x="170034" y="356739"/>
                  </a:cubicBezTo>
                  <a:cubicBezTo>
                    <a:pt x="172895" y="356739"/>
                    <a:pt x="175738" y="356508"/>
                    <a:pt x="178759" y="356365"/>
                  </a:cubicBezTo>
                  <a:cubicBezTo>
                    <a:pt x="179595" y="346982"/>
                    <a:pt x="180359" y="338505"/>
                    <a:pt x="181265" y="328393"/>
                  </a:cubicBezTo>
                  <a:close/>
                  <a:moveTo>
                    <a:pt x="196389" y="331254"/>
                  </a:moveTo>
                  <a:cubicBezTo>
                    <a:pt x="195305" y="342557"/>
                    <a:pt x="194025" y="351034"/>
                    <a:pt x="193972" y="359511"/>
                  </a:cubicBezTo>
                  <a:cubicBezTo>
                    <a:pt x="193954" y="362141"/>
                    <a:pt x="196673" y="366264"/>
                    <a:pt x="199090" y="367170"/>
                  </a:cubicBezTo>
                  <a:cubicBezTo>
                    <a:pt x="215369" y="373319"/>
                    <a:pt x="231968" y="373231"/>
                    <a:pt x="248317" y="367295"/>
                  </a:cubicBezTo>
                  <a:cubicBezTo>
                    <a:pt x="250592" y="366477"/>
                    <a:pt x="253667" y="363385"/>
                    <a:pt x="253613" y="361430"/>
                  </a:cubicBezTo>
                  <a:cubicBezTo>
                    <a:pt x="253382" y="352171"/>
                    <a:pt x="252192" y="342930"/>
                    <a:pt x="251143" y="331379"/>
                  </a:cubicBezTo>
                  <a:cubicBezTo>
                    <a:pt x="232661" y="342059"/>
                    <a:pt x="214996" y="342397"/>
                    <a:pt x="196389" y="331254"/>
                  </a:cubicBezTo>
                  <a:close/>
                </a:path>
              </a:pathLst>
            </a:custGeom>
            <a:solidFill>
              <a:schemeClr val="bg1"/>
            </a:solidFill>
            <a:ln w="1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Graphic 7">
              <a:extLst>
                <a:ext uri="{FF2B5EF4-FFF2-40B4-BE49-F238E27FC236}">
                  <a16:creationId xmlns:a16="http://schemas.microsoft.com/office/drawing/2014/main" id="{CD146482-EEFF-4333-AFFE-E0D1354EBCC9}"/>
                </a:ext>
              </a:extLst>
            </p:cNvPr>
            <p:cNvSpPr/>
            <p:nvPr/>
          </p:nvSpPr>
          <p:spPr>
            <a:xfrm>
              <a:off x="6363300" y="5307939"/>
              <a:ext cx="36206" cy="23187"/>
            </a:xfrm>
            <a:custGeom>
              <a:avLst/>
              <a:gdLst>
                <a:gd name="connsiteX0" fmla="*/ 36197 w 36206"/>
                <a:gd name="connsiteY0" fmla="*/ 9752 h 23187"/>
                <a:gd name="connsiteX1" fmla="*/ 27240 w 36206"/>
                <a:gd name="connsiteY1" fmla="*/ 15901 h 23187"/>
                <a:gd name="connsiteX2" fmla="*/ 2857 w 36206"/>
                <a:gd name="connsiteY2" fmla="*/ 21464 h 23187"/>
                <a:gd name="connsiteX3" fmla="*/ 4616 w 36206"/>
                <a:gd name="connsiteY3" fmla="*/ 9255 h 23187"/>
                <a:gd name="connsiteX4" fmla="*/ 25694 w 36206"/>
                <a:gd name="connsiteY4" fmla="*/ 476 h 23187"/>
                <a:gd name="connsiteX5" fmla="*/ 36197 w 36206"/>
                <a:gd name="connsiteY5" fmla="*/ 9752 h 2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206" h="23187">
                  <a:moveTo>
                    <a:pt x="36197" y="9752"/>
                  </a:moveTo>
                  <a:cubicBezTo>
                    <a:pt x="33957" y="11352"/>
                    <a:pt x="30954" y="14746"/>
                    <a:pt x="27240" y="15901"/>
                  </a:cubicBezTo>
                  <a:cubicBezTo>
                    <a:pt x="19260" y="18389"/>
                    <a:pt x="12223" y="26760"/>
                    <a:pt x="2857" y="21464"/>
                  </a:cubicBezTo>
                  <a:cubicBezTo>
                    <a:pt x="-1692" y="18905"/>
                    <a:pt x="-591" y="11814"/>
                    <a:pt x="4616" y="9255"/>
                  </a:cubicBezTo>
                  <a:cubicBezTo>
                    <a:pt x="11441" y="5914"/>
                    <a:pt x="18496" y="2910"/>
                    <a:pt x="25694" y="476"/>
                  </a:cubicBezTo>
                  <a:cubicBezTo>
                    <a:pt x="31327" y="-1408"/>
                    <a:pt x="36463" y="2430"/>
                    <a:pt x="36197" y="9752"/>
                  </a:cubicBezTo>
                  <a:close/>
                </a:path>
              </a:pathLst>
            </a:custGeom>
            <a:solidFill>
              <a:schemeClr val="bg1"/>
            </a:solidFill>
            <a:ln w="1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Graphic 7">
              <a:extLst>
                <a:ext uri="{FF2B5EF4-FFF2-40B4-BE49-F238E27FC236}">
                  <a16:creationId xmlns:a16="http://schemas.microsoft.com/office/drawing/2014/main" id="{F393CA76-1D87-4DD5-9FBE-4465F4878FB1}"/>
                </a:ext>
              </a:extLst>
            </p:cNvPr>
            <p:cNvSpPr/>
            <p:nvPr/>
          </p:nvSpPr>
          <p:spPr>
            <a:xfrm>
              <a:off x="6034811" y="5306832"/>
              <a:ext cx="34615" cy="24202"/>
            </a:xfrm>
            <a:custGeom>
              <a:avLst/>
              <a:gdLst>
                <a:gd name="connsiteX0" fmla="*/ 6606 w 34615"/>
                <a:gd name="connsiteY0" fmla="*/ 0 h 24202"/>
                <a:gd name="connsiteX1" fmla="*/ 32429 w 34615"/>
                <a:gd name="connsiteY1" fmla="*/ 11516 h 24202"/>
                <a:gd name="connsiteX2" fmla="*/ 34259 w 34615"/>
                <a:gd name="connsiteY2" fmla="*/ 19869 h 24202"/>
                <a:gd name="connsiteX3" fmla="*/ 26955 w 34615"/>
                <a:gd name="connsiteY3" fmla="*/ 24116 h 24202"/>
                <a:gd name="connsiteX4" fmla="*/ 2679 w 34615"/>
                <a:gd name="connsiteY4" fmla="*/ 14199 h 24202"/>
                <a:gd name="connsiteX5" fmla="*/ 173 w 34615"/>
                <a:gd name="connsiteY5" fmla="*/ 6025 h 24202"/>
                <a:gd name="connsiteX6" fmla="*/ 6606 w 34615"/>
                <a:gd name="connsiteY6" fmla="*/ 0 h 24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15" h="24202">
                  <a:moveTo>
                    <a:pt x="6606" y="0"/>
                  </a:moveTo>
                  <a:cubicBezTo>
                    <a:pt x="15990" y="4052"/>
                    <a:pt x="24485" y="7269"/>
                    <a:pt x="32429" y="11516"/>
                  </a:cubicBezTo>
                  <a:cubicBezTo>
                    <a:pt x="34170" y="12458"/>
                    <a:pt x="35201" y="17629"/>
                    <a:pt x="34259" y="19869"/>
                  </a:cubicBezTo>
                  <a:cubicBezTo>
                    <a:pt x="33353" y="22037"/>
                    <a:pt x="28910" y="24720"/>
                    <a:pt x="26955" y="24116"/>
                  </a:cubicBezTo>
                  <a:cubicBezTo>
                    <a:pt x="18620" y="21521"/>
                    <a:pt x="10445" y="18180"/>
                    <a:pt x="2679" y="14199"/>
                  </a:cubicBezTo>
                  <a:cubicBezTo>
                    <a:pt x="813" y="13240"/>
                    <a:pt x="-484" y="8459"/>
                    <a:pt x="173" y="6025"/>
                  </a:cubicBezTo>
                  <a:cubicBezTo>
                    <a:pt x="795" y="3679"/>
                    <a:pt x="4261" y="2062"/>
                    <a:pt x="6606" y="0"/>
                  </a:cubicBezTo>
                  <a:close/>
                </a:path>
              </a:pathLst>
            </a:custGeom>
            <a:solidFill>
              <a:schemeClr val="bg1"/>
            </a:solidFill>
            <a:ln w="1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Graphic 7">
              <a:extLst>
                <a:ext uri="{FF2B5EF4-FFF2-40B4-BE49-F238E27FC236}">
                  <a16:creationId xmlns:a16="http://schemas.microsoft.com/office/drawing/2014/main" id="{CC3216C1-9B80-47F3-9A36-0A000BBDAB68}"/>
                </a:ext>
              </a:extLst>
            </p:cNvPr>
            <p:cNvSpPr/>
            <p:nvPr/>
          </p:nvSpPr>
          <p:spPr>
            <a:xfrm>
              <a:off x="6137096" y="5205443"/>
              <a:ext cx="24332" cy="34984"/>
            </a:xfrm>
            <a:custGeom>
              <a:avLst/>
              <a:gdLst>
                <a:gd name="connsiteX0" fmla="*/ 24333 w 24332"/>
                <a:gd name="connsiteY0" fmla="*/ 28295 h 34984"/>
                <a:gd name="connsiteX1" fmla="*/ 18628 w 24332"/>
                <a:gd name="connsiteY1" fmla="*/ 34693 h 34984"/>
                <a:gd name="connsiteX2" fmla="*/ 10862 w 24332"/>
                <a:gd name="connsiteY2" fmla="*/ 33147 h 34984"/>
                <a:gd name="connsiteX3" fmla="*/ 75 w 24332"/>
                <a:gd name="connsiteY3" fmla="*/ 7449 h 34984"/>
                <a:gd name="connsiteX4" fmla="*/ 4784 w 24332"/>
                <a:gd name="connsiteY4" fmla="*/ 305 h 34984"/>
                <a:gd name="connsiteX5" fmla="*/ 12355 w 24332"/>
                <a:gd name="connsiteY5" fmla="*/ 2331 h 34984"/>
                <a:gd name="connsiteX6" fmla="*/ 24333 w 24332"/>
                <a:gd name="connsiteY6" fmla="*/ 28295 h 3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32" h="34984">
                  <a:moveTo>
                    <a:pt x="24333" y="28295"/>
                  </a:moveTo>
                  <a:cubicBezTo>
                    <a:pt x="22200" y="30836"/>
                    <a:pt x="20814" y="33982"/>
                    <a:pt x="18628" y="34693"/>
                  </a:cubicBezTo>
                  <a:cubicBezTo>
                    <a:pt x="16354" y="35439"/>
                    <a:pt x="11644" y="34693"/>
                    <a:pt x="10862" y="33147"/>
                  </a:cubicBezTo>
                  <a:cubicBezTo>
                    <a:pt x="6668" y="24865"/>
                    <a:pt x="2972" y="16246"/>
                    <a:pt x="75" y="7449"/>
                  </a:cubicBezTo>
                  <a:cubicBezTo>
                    <a:pt x="-512" y="5654"/>
                    <a:pt x="2474" y="1442"/>
                    <a:pt x="4784" y="305"/>
                  </a:cubicBezTo>
                  <a:cubicBezTo>
                    <a:pt x="6632" y="-601"/>
                    <a:pt x="11449" y="643"/>
                    <a:pt x="12355" y="2331"/>
                  </a:cubicBezTo>
                  <a:cubicBezTo>
                    <a:pt x="16744" y="10524"/>
                    <a:pt x="20245" y="19178"/>
                    <a:pt x="24333" y="28295"/>
                  </a:cubicBezTo>
                  <a:close/>
                </a:path>
              </a:pathLst>
            </a:custGeom>
            <a:solidFill>
              <a:schemeClr val="bg1"/>
            </a:solidFill>
            <a:ln w="1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Graphic 7">
              <a:extLst>
                <a:ext uri="{FF2B5EF4-FFF2-40B4-BE49-F238E27FC236}">
                  <a16:creationId xmlns:a16="http://schemas.microsoft.com/office/drawing/2014/main" id="{DF216B3D-0054-44DA-AEA4-AF727C4437C4}"/>
                </a:ext>
              </a:extLst>
            </p:cNvPr>
            <p:cNvSpPr/>
            <p:nvPr/>
          </p:nvSpPr>
          <p:spPr>
            <a:xfrm>
              <a:off x="6273666" y="5203864"/>
              <a:ext cx="22787" cy="36512"/>
            </a:xfrm>
            <a:custGeom>
              <a:avLst/>
              <a:gdLst>
                <a:gd name="connsiteX0" fmla="*/ 16962 w 22787"/>
                <a:gd name="connsiteY0" fmla="*/ 0 h 36512"/>
                <a:gd name="connsiteX1" fmla="*/ 22720 w 22787"/>
                <a:gd name="connsiteY1" fmla="*/ 8957 h 36512"/>
                <a:gd name="connsiteX2" fmla="*/ 11915 w 22787"/>
                <a:gd name="connsiteY2" fmla="*/ 34832 h 36512"/>
                <a:gd name="connsiteX3" fmla="*/ 4060 w 22787"/>
                <a:gd name="connsiteY3" fmla="*/ 36201 h 36512"/>
                <a:gd name="connsiteX4" fmla="*/ 61 w 22787"/>
                <a:gd name="connsiteY4" fmla="*/ 30354 h 36512"/>
                <a:gd name="connsiteX5" fmla="*/ 10778 w 22787"/>
                <a:gd name="connsiteY5" fmla="*/ 3519 h 36512"/>
                <a:gd name="connsiteX6" fmla="*/ 16962 w 22787"/>
                <a:gd name="connsiteY6" fmla="*/ 0 h 36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87" h="36512">
                  <a:moveTo>
                    <a:pt x="16962" y="0"/>
                  </a:moveTo>
                  <a:cubicBezTo>
                    <a:pt x="19077" y="3110"/>
                    <a:pt x="23378" y="6789"/>
                    <a:pt x="22720" y="8957"/>
                  </a:cubicBezTo>
                  <a:cubicBezTo>
                    <a:pt x="20037" y="17878"/>
                    <a:pt x="16145" y="26497"/>
                    <a:pt x="11915" y="34832"/>
                  </a:cubicBezTo>
                  <a:cubicBezTo>
                    <a:pt x="11151" y="36343"/>
                    <a:pt x="6406" y="36929"/>
                    <a:pt x="4060" y="36201"/>
                  </a:cubicBezTo>
                  <a:cubicBezTo>
                    <a:pt x="2194" y="35614"/>
                    <a:pt x="-436" y="31793"/>
                    <a:pt x="61" y="30354"/>
                  </a:cubicBezTo>
                  <a:cubicBezTo>
                    <a:pt x="3154" y="21237"/>
                    <a:pt x="6904" y="12333"/>
                    <a:pt x="10778" y="3519"/>
                  </a:cubicBezTo>
                  <a:cubicBezTo>
                    <a:pt x="11311" y="2275"/>
                    <a:pt x="13657" y="1813"/>
                    <a:pt x="16962" y="0"/>
                  </a:cubicBezTo>
                  <a:close/>
                </a:path>
              </a:pathLst>
            </a:custGeom>
            <a:solidFill>
              <a:schemeClr val="bg1"/>
            </a:solidFill>
            <a:ln w="1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Graphic 7">
              <a:extLst>
                <a:ext uri="{FF2B5EF4-FFF2-40B4-BE49-F238E27FC236}">
                  <a16:creationId xmlns:a16="http://schemas.microsoft.com/office/drawing/2014/main" id="{2D1BD2D7-32A0-4DAA-B270-6DABC90F69A2}"/>
                </a:ext>
              </a:extLst>
            </p:cNvPr>
            <p:cNvSpPr/>
            <p:nvPr/>
          </p:nvSpPr>
          <p:spPr>
            <a:xfrm>
              <a:off x="6331787" y="5250514"/>
              <a:ext cx="21859" cy="22045"/>
            </a:xfrm>
            <a:custGeom>
              <a:avLst/>
              <a:gdLst>
                <a:gd name="connsiteX0" fmla="*/ 17044 w 21859"/>
                <a:gd name="connsiteY0" fmla="*/ 0 h 22045"/>
                <a:gd name="connsiteX1" fmla="*/ 21807 w 21859"/>
                <a:gd name="connsiteY1" fmla="*/ 6753 h 22045"/>
                <a:gd name="connsiteX2" fmla="*/ 6950 w 21859"/>
                <a:gd name="connsiteY2" fmla="*/ 22037 h 22045"/>
                <a:gd name="connsiteX3" fmla="*/ 107 w 21859"/>
                <a:gd name="connsiteY3" fmla="*/ 15390 h 22045"/>
                <a:gd name="connsiteX4" fmla="*/ 17044 w 21859"/>
                <a:gd name="connsiteY4" fmla="*/ 0 h 22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59" h="22045">
                  <a:moveTo>
                    <a:pt x="17044" y="0"/>
                  </a:moveTo>
                  <a:cubicBezTo>
                    <a:pt x="18234" y="1653"/>
                    <a:pt x="22375" y="6025"/>
                    <a:pt x="21807" y="6753"/>
                  </a:cubicBezTo>
                  <a:cubicBezTo>
                    <a:pt x="17470" y="12351"/>
                    <a:pt x="12299" y="17363"/>
                    <a:pt x="6950" y="22037"/>
                  </a:cubicBezTo>
                  <a:cubicBezTo>
                    <a:pt x="6683" y="22268"/>
                    <a:pt x="854" y="18145"/>
                    <a:pt x="107" y="15390"/>
                  </a:cubicBezTo>
                  <a:cubicBezTo>
                    <a:pt x="-1190" y="10574"/>
                    <a:pt x="9544" y="142"/>
                    <a:pt x="17044" y="0"/>
                  </a:cubicBezTo>
                  <a:close/>
                </a:path>
              </a:pathLst>
            </a:custGeom>
            <a:solidFill>
              <a:schemeClr val="bg1"/>
            </a:solidFill>
            <a:ln w="1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Graphic 7">
              <a:extLst>
                <a:ext uri="{FF2B5EF4-FFF2-40B4-BE49-F238E27FC236}">
                  <a16:creationId xmlns:a16="http://schemas.microsoft.com/office/drawing/2014/main" id="{891507FF-9477-4E22-8E68-2860C37461F5}"/>
                </a:ext>
              </a:extLst>
            </p:cNvPr>
            <p:cNvSpPr/>
            <p:nvPr/>
          </p:nvSpPr>
          <p:spPr>
            <a:xfrm>
              <a:off x="6075966" y="5250829"/>
              <a:ext cx="25910" cy="21567"/>
            </a:xfrm>
            <a:custGeom>
              <a:avLst/>
              <a:gdLst>
                <a:gd name="connsiteX0" fmla="*/ 0 w 25910"/>
                <a:gd name="connsiteY0" fmla="*/ 7417 h 21567"/>
                <a:gd name="connsiteX1" fmla="*/ 10521 w 25910"/>
                <a:gd name="connsiteY1" fmla="*/ 59 h 21567"/>
                <a:gd name="connsiteX2" fmla="*/ 25911 w 25910"/>
                <a:gd name="connsiteY2" fmla="*/ 14170 h 21567"/>
                <a:gd name="connsiteX3" fmla="*/ 18660 w 25910"/>
                <a:gd name="connsiteY3" fmla="*/ 21545 h 21567"/>
                <a:gd name="connsiteX4" fmla="*/ 0 w 25910"/>
                <a:gd name="connsiteY4" fmla="*/ 7417 h 2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10" h="21567">
                  <a:moveTo>
                    <a:pt x="0" y="7417"/>
                  </a:moveTo>
                  <a:cubicBezTo>
                    <a:pt x="5349" y="3596"/>
                    <a:pt x="9703" y="-545"/>
                    <a:pt x="10521" y="59"/>
                  </a:cubicBezTo>
                  <a:cubicBezTo>
                    <a:pt x="16065" y="4200"/>
                    <a:pt x="20864" y="9354"/>
                    <a:pt x="25911" y="14170"/>
                  </a:cubicBezTo>
                  <a:cubicBezTo>
                    <a:pt x="23405" y="16764"/>
                    <a:pt x="19335" y="21954"/>
                    <a:pt x="18660" y="21545"/>
                  </a:cubicBezTo>
                  <a:cubicBezTo>
                    <a:pt x="12831" y="17991"/>
                    <a:pt x="7588" y="13406"/>
                    <a:pt x="0" y="7417"/>
                  </a:cubicBezTo>
                  <a:close/>
                </a:path>
              </a:pathLst>
            </a:custGeom>
            <a:solidFill>
              <a:schemeClr val="bg1"/>
            </a:solidFill>
            <a:ln w="1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Graphic 7">
              <a:extLst>
                <a:ext uri="{FF2B5EF4-FFF2-40B4-BE49-F238E27FC236}">
                  <a16:creationId xmlns:a16="http://schemas.microsoft.com/office/drawing/2014/main" id="{8999180B-A14B-42E2-8B8C-D31DA4542274}"/>
                </a:ext>
              </a:extLst>
            </p:cNvPr>
            <p:cNvSpPr/>
            <p:nvPr/>
          </p:nvSpPr>
          <p:spPr>
            <a:xfrm>
              <a:off x="6209412" y="5198575"/>
              <a:ext cx="16634" cy="22181"/>
            </a:xfrm>
            <a:custGeom>
              <a:avLst/>
              <a:gdLst>
                <a:gd name="connsiteX0" fmla="*/ 16635 w 16634"/>
                <a:gd name="connsiteY0" fmla="*/ 9270 h 22181"/>
                <a:gd name="connsiteX1" fmla="*/ 7020 w 16634"/>
                <a:gd name="connsiteY1" fmla="*/ 22172 h 22181"/>
                <a:gd name="connsiteX2" fmla="*/ 0 w 16634"/>
                <a:gd name="connsiteY2" fmla="*/ 11029 h 22181"/>
                <a:gd name="connsiteX3" fmla="*/ 7766 w 16634"/>
                <a:gd name="connsiteY3" fmla="*/ 100 h 22181"/>
                <a:gd name="connsiteX4" fmla="*/ 16635 w 16634"/>
                <a:gd name="connsiteY4" fmla="*/ 9270 h 2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4" h="22181">
                  <a:moveTo>
                    <a:pt x="16635" y="9270"/>
                  </a:moveTo>
                  <a:cubicBezTo>
                    <a:pt x="15088" y="16734"/>
                    <a:pt x="14324" y="22439"/>
                    <a:pt x="7020" y="22172"/>
                  </a:cubicBezTo>
                  <a:cubicBezTo>
                    <a:pt x="338" y="21941"/>
                    <a:pt x="18" y="16396"/>
                    <a:pt x="0" y="11029"/>
                  </a:cubicBezTo>
                  <a:cubicBezTo>
                    <a:pt x="-17" y="5271"/>
                    <a:pt x="676" y="-860"/>
                    <a:pt x="7766" y="100"/>
                  </a:cubicBezTo>
                  <a:cubicBezTo>
                    <a:pt x="11072" y="544"/>
                    <a:pt x="13702" y="6053"/>
                    <a:pt x="16635" y="9270"/>
                  </a:cubicBezTo>
                  <a:close/>
                </a:path>
              </a:pathLst>
            </a:custGeom>
            <a:solidFill>
              <a:schemeClr val="bg1"/>
            </a:solidFill>
            <a:ln w="1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Graphic 7">
              <a:extLst>
                <a:ext uri="{FF2B5EF4-FFF2-40B4-BE49-F238E27FC236}">
                  <a16:creationId xmlns:a16="http://schemas.microsoft.com/office/drawing/2014/main" id="{2E04435D-2EE8-42D1-BE8A-CADE1F7DADC4}"/>
                </a:ext>
              </a:extLst>
            </p:cNvPr>
            <p:cNvSpPr/>
            <p:nvPr/>
          </p:nvSpPr>
          <p:spPr>
            <a:xfrm>
              <a:off x="6189198" y="5349995"/>
              <a:ext cx="80646" cy="69727"/>
            </a:xfrm>
            <a:custGeom>
              <a:avLst/>
              <a:gdLst>
                <a:gd name="connsiteX0" fmla="*/ 26630 w 80646"/>
                <a:gd name="connsiteY0" fmla="*/ 47455 h 69727"/>
                <a:gd name="connsiteX1" fmla="*/ 4682 w 80646"/>
                <a:gd name="connsiteY1" fmla="*/ 33575 h 69727"/>
                <a:gd name="connsiteX2" fmla="*/ 2478 w 80646"/>
                <a:gd name="connsiteY2" fmla="*/ 20709 h 69727"/>
                <a:gd name="connsiteX3" fmla="*/ 14794 w 80646"/>
                <a:gd name="connsiteY3" fmla="*/ 22237 h 69727"/>
                <a:gd name="connsiteX4" fmla="*/ 65034 w 80646"/>
                <a:gd name="connsiteY4" fmla="*/ 8162 h 69727"/>
                <a:gd name="connsiteX5" fmla="*/ 75537 w 80646"/>
                <a:gd name="connsiteY5" fmla="*/ 591 h 69727"/>
                <a:gd name="connsiteX6" fmla="*/ 79500 w 80646"/>
                <a:gd name="connsiteY6" fmla="*/ 13067 h 69727"/>
                <a:gd name="connsiteX7" fmla="*/ 49964 w 80646"/>
                <a:gd name="connsiteY7" fmla="*/ 43723 h 69727"/>
                <a:gd name="connsiteX8" fmla="*/ 40349 w 80646"/>
                <a:gd name="connsiteY8" fmla="*/ 51453 h 69727"/>
                <a:gd name="connsiteX9" fmla="*/ 11293 w 80646"/>
                <a:gd name="connsiteY9" fmla="*/ 69545 h 69727"/>
                <a:gd name="connsiteX10" fmla="*/ 790 w 80646"/>
                <a:gd name="connsiteY10" fmla="*/ 62952 h 69727"/>
                <a:gd name="connsiteX11" fmla="*/ 9409 w 80646"/>
                <a:gd name="connsiteY11" fmla="*/ 54030 h 69727"/>
                <a:gd name="connsiteX12" fmla="*/ 26630 w 80646"/>
                <a:gd name="connsiteY12" fmla="*/ 47455 h 69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646" h="69727">
                  <a:moveTo>
                    <a:pt x="26630" y="47455"/>
                  </a:moveTo>
                  <a:cubicBezTo>
                    <a:pt x="17921" y="42017"/>
                    <a:pt x="11044" y="38142"/>
                    <a:pt x="4682" y="33575"/>
                  </a:cubicBezTo>
                  <a:cubicBezTo>
                    <a:pt x="168" y="30323"/>
                    <a:pt x="-2036" y="25383"/>
                    <a:pt x="2478" y="20709"/>
                  </a:cubicBezTo>
                  <a:cubicBezTo>
                    <a:pt x="6672" y="16355"/>
                    <a:pt x="10706" y="18860"/>
                    <a:pt x="14794" y="22237"/>
                  </a:cubicBezTo>
                  <a:cubicBezTo>
                    <a:pt x="33703" y="37876"/>
                    <a:pt x="57392" y="31194"/>
                    <a:pt x="65034" y="8162"/>
                  </a:cubicBezTo>
                  <a:cubicBezTo>
                    <a:pt x="66775" y="2902"/>
                    <a:pt x="69068" y="-1666"/>
                    <a:pt x="75537" y="591"/>
                  </a:cubicBezTo>
                  <a:cubicBezTo>
                    <a:pt x="81792" y="2777"/>
                    <a:pt x="81206" y="7700"/>
                    <a:pt x="79500" y="13067"/>
                  </a:cubicBezTo>
                  <a:cubicBezTo>
                    <a:pt x="74684" y="28226"/>
                    <a:pt x="64803" y="38125"/>
                    <a:pt x="49964" y="43723"/>
                  </a:cubicBezTo>
                  <a:cubicBezTo>
                    <a:pt x="46267" y="45109"/>
                    <a:pt x="42500" y="48148"/>
                    <a:pt x="40349" y="51453"/>
                  </a:cubicBezTo>
                  <a:cubicBezTo>
                    <a:pt x="33365" y="62134"/>
                    <a:pt x="23626" y="67874"/>
                    <a:pt x="11293" y="69545"/>
                  </a:cubicBezTo>
                  <a:cubicBezTo>
                    <a:pt x="6174" y="70238"/>
                    <a:pt x="1483" y="69154"/>
                    <a:pt x="790" y="62952"/>
                  </a:cubicBezTo>
                  <a:cubicBezTo>
                    <a:pt x="114" y="56856"/>
                    <a:pt x="4184" y="55274"/>
                    <a:pt x="9409" y="54030"/>
                  </a:cubicBezTo>
                  <a:cubicBezTo>
                    <a:pt x="14989" y="52698"/>
                    <a:pt x="20267" y="49943"/>
                    <a:pt x="26630" y="47455"/>
                  </a:cubicBezTo>
                  <a:close/>
                </a:path>
              </a:pathLst>
            </a:custGeom>
            <a:solidFill>
              <a:schemeClr val="bg1"/>
            </a:solidFill>
            <a:ln w="1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Graphic 7">
              <a:extLst>
                <a:ext uri="{FF2B5EF4-FFF2-40B4-BE49-F238E27FC236}">
                  <a16:creationId xmlns:a16="http://schemas.microsoft.com/office/drawing/2014/main" id="{941D3ACF-42E1-42D1-B062-2DF4FFE3D910}"/>
                </a:ext>
              </a:extLst>
            </p:cNvPr>
            <p:cNvSpPr/>
            <p:nvPr/>
          </p:nvSpPr>
          <p:spPr>
            <a:xfrm>
              <a:off x="6157981" y="5319848"/>
              <a:ext cx="41940" cy="41258"/>
            </a:xfrm>
            <a:custGeom>
              <a:avLst/>
              <a:gdLst>
                <a:gd name="connsiteX0" fmla="*/ 0 w 41940"/>
                <a:gd name="connsiteY0" fmla="*/ 35430 h 41258"/>
                <a:gd name="connsiteX1" fmla="*/ 32877 w 41940"/>
                <a:gd name="connsiteY1" fmla="*/ 11 h 41258"/>
                <a:gd name="connsiteX2" fmla="*/ 41941 w 41940"/>
                <a:gd name="connsiteY2" fmla="*/ 6356 h 41258"/>
                <a:gd name="connsiteX3" fmla="*/ 34743 w 41940"/>
                <a:gd name="connsiteY3" fmla="*/ 14513 h 41258"/>
                <a:gd name="connsiteX4" fmla="*/ 14342 w 41940"/>
                <a:gd name="connsiteY4" fmla="*/ 34399 h 41258"/>
                <a:gd name="connsiteX5" fmla="*/ 6629 w 41940"/>
                <a:gd name="connsiteY5" fmla="*/ 41241 h 41258"/>
                <a:gd name="connsiteX6" fmla="*/ 0 w 41940"/>
                <a:gd name="connsiteY6" fmla="*/ 35430 h 4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940" h="41258">
                  <a:moveTo>
                    <a:pt x="0" y="35430"/>
                  </a:moveTo>
                  <a:cubicBezTo>
                    <a:pt x="320" y="15473"/>
                    <a:pt x="16172" y="-486"/>
                    <a:pt x="32877" y="11"/>
                  </a:cubicBezTo>
                  <a:cubicBezTo>
                    <a:pt x="35952" y="100"/>
                    <a:pt x="38920" y="4134"/>
                    <a:pt x="41941" y="6356"/>
                  </a:cubicBezTo>
                  <a:cubicBezTo>
                    <a:pt x="39560" y="9199"/>
                    <a:pt x="37445" y="14158"/>
                    <a:pt x="34743" y="14513"/>
                  </a:cubicBezTo>
                  <a:cubicBezTo>
                    <a:pt x="22517" y="16095"/>
                    <a:pt x="16741" y="22812"/>
                    <a:pt x="14342" y="34399"/>
                  </a:cubicBezTo>
                  <a:cubicBezTo>
                    <a:pt x="13737" y="37278"/>
                    <a:pt x="8957" y="41561"/>
                    <a:pt x="6629" y="41241"/>
                  </a:cubicBezTo>
                  <a:cubicBezTo>
                    <a:pt x="3572" y="40815"/>
                    <a:pt x="1066" y="36479"/>
                    <a:pt x="0" y="35430"/>
                  </a:cubicBezTo>
                  <a:close/>
                </a:path>
              </a:pathLst>
            </a:custGeom>
            <a:solidFill>
              <a:schemeClr val="bg1"/>
            </a:solidFill>
            <a:ln w="1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3B129D2-6831-3567-33E0-831AA3A71C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/>
        </p:blipFill>
        <p:spPr>
          <a:xfrm>
            <a:off x="5530913" y="3066664"/>
            <a:ext cx="1133976" cy="11339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72742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F1E9840B-7133-B404-14A4-22A55934A81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AF8724-38A8-7F7A-4C32-204431829ED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6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BC22A20-FEA8-176E-1451-96E65BA9F586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686AE7DD-268E-93D0-F949-C7BADF43CD3C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0744"/>
                <a:chOff x="0" y="0"/>
                <a:chExt cx="12192000" cy="6850744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6C7B1E4F-1CDA-5917-32F4-A2CD3C4B9568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52B62AC3-0C91-90DE-6D50-DDCCE71210E1}"/>
                    </a:ext>
                  </a:extLst>
                </p:cNvPr>
                <p:cNvCxnSpPr/>
                <p:nvPr/>
              </p:nvCxnSpPr>
              <p:spPr>
                <a:xfrm>
                  <a:off x="0" y="62279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4F7DDB4F-44DA-BAC6-B96F-BEECB88D5BB0}"/>
                    </a:ext>
                  </a:extLst>
                </p:cNvPr>
                <p:cNvCxnSpPr/>
                <p:nvPr/>
              </p:nvCxnSpPr>
              <p:spPr>
                <a:xfrm>
                  <a:off x="0" y="124559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88F15022-A276-D28D-5742-866EFA5ED38C}"/>
                    </a:ext>
                  </a:extLst>
                </p:cNvPr>
                <p:cNvCxnSpPr/>
                <p:nvPr/>
              </p:nvCxnSpPr>
              <p:spPr>
                <a:xfrm>
                  <a:off x="0" y="186838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1C751CCA-D6A0-B814-1C35-B876515DF364}"/>
                    </a:ext>
                  </a:extLst>
                </p:cNvPr>
                <p:cNvCxnSpPr/>
                <p:nvPr/>
              </p:nvCxnSpPr>
              <p:spPr>
                <a:xfrm>
                  <a:off x="0" y="249118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1B10784D-50B2-69A6-1130-6BF339DBA28A}"/>
                    </a:ext>
                  </a:extLst>
                </p:cNvPr>
                <p:cNvCxnSpPr/>
                <p:nvPr/>
              </p:nvCxnSpPr>
              <p:spPr>
                <a:xfrm>
                  <a:off x="0" y="311397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85A1A9C0-FEAB-874C-C28E-66AE84F2C706}"/>
                    </a:ext>
                  </a:extLst>
                </p:cNvPr>
                <p:cNvCxnSpPr/>
                <p:nvPr/>
              </p:nvCxnSpPr>
              <p:spPr>
                <a:xfrm>
                  <a:off x="0" y="373677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20055D7-54F8-820E-5D20-09AA6B96B048}"/>
                    </a:ext>
                  </a:extLst>
                </p:cNvPr>
                <p:cNvCxnSpPr/>
                <p:nvPr/>
              </p:nvCxnSpPr>
              <p:spPr>
                <a:xfrm>
                  <a:off x="0" y="435956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B0D89E7D-AB7E-DE17-E62F-D28BB5A7ED9D}"/>
                    </a:ext>
                  </a:extLst>
                </p:cNvPr>
                <p:cNvCxnSpPr/>
                <p:nvPr/>
              </p:nvCxnSpPr>
              <p:spPr>
                <a:xfrm>
                  <a:off x="0" y="498236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FD3130E6-9B86-21A0-B37C-D49221B1F671}"/>
                    </a:ext>
                  </a:extLst>
                </p:cNvPr>
                <p:cNvCxnSpPr/>
                <p:nvPr/>
              </p:nvCxnSpPr>
              <p:spPr>
                <a:xfrm>
                  <a:off x="0" y="560515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4B079F1B-F126-F911-D6EC-390178604EE7}"/>
                    </a:ext>
                  </a:extLst>
                </p:cNvPr>
                <p:cNvCxnSpPr/>
                <p:nvPr/>
              </p:nvCxnSpPr>
              <p:spPr>
                <a:xfrm>
                  <a:off x="0" y="622795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73E25027-AE05-DECE-B6EF-C27A95BD47AF}"/>
                    </a:ext>
                  </a:extLst>
                </p:cNvPr>
                <p:cNvCxnSpPr/>
                <p:nvPr/>
              </p:nvCxnSpPr>
              <p:spPr>
                <a:xfrm>
                  <a:off x="0" y="6850744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51FF312F-E043-D278-998F-FA4A0EA7571D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BFCAA4FA-400D-B993-D393-3B92F4CB5D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AA380406-EEEA-8F11-B2FB-4601A5FC87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A0164D0F-4268-4DC5-4ADA-C6BF013CB1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8336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A62FD28-4656-9AE5-3647-3641E8C725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2505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3F393E60-CB0F-D3A1-ED49-AD7A664789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6673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B1F2EDAA-4299-196C-ADC3-5BF1ACEDF2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0842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A09CA6F9-D135-9C70-89E7-4F42B938A9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5010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6AB42F4-CC82-9FA8-864E-D17F8C14FF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9178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89E15E9E-81CE-58DB-A5E4-239081C499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3347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ADEAE33D-2987-0761-17DB-7571502243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515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C8F07E6E-7CED-F36C-8DAC-4E407887CA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B3781BBE-9536-A4D0-7826-5EC1FE6E34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5852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B29D6A8F-B705-4D5E-1DE3-43B1CFF9A0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0020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C37EBDBE-EA57-90F2-F1FA-A790C68440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34189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BF56E0A3-DC9C-A62A-531C-3C39BD697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98357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2102218F-6BD7-4696-A062-8746E49CFA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526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DF42A7BE-EAE3-F07B-9131-2164501695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6694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8DE35970-4F9D-1283-EE39-15EBF40D41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90862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A43FFA37-719E-2711-2108-541D4DD623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5031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B280920C-772F-E522-6F2D-CD18A767C8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19200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52" name="Picture 2" descr="Digital Marketing - Pooler Digital">
            <a:extLst>
              <a:ext uri="{FF2B5EF4-FFF2-40B4-BE49-F238E27FC236}">
                <a16:creationId xmlns:a16="http://schemas.microsoft.com/office/drawing/2014/main" id="{1A6A35F9-1E82-4CB6-D2A8-0F16E7AB1F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8" t="33772" r="21048" b="28591"/>
          <a:stretch/>
        </p:blipFill>
        <p:spPr bwMode="auto">
          <a:xfrm>
            <a:off x="452617" y="289540"/>
            <a:ext cx="2073061" cy="134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9AFACF9-599B-4AAF-B818-50EDA1BA2826}"/>
              </a:ext>
            </a:extLst>
          </p:cNvPr>
          <p:cNvSpPr txBox="1"/>
          <p:nvPr/>
        </p:nvSpPr>
        <p:spPr>
          <a:xfrm>
            <a:off x="430456" y="2907955"/>
            <a:ext cx="4102390" cy="64633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3600" b="1" i="0" u="none" strike="noStrike" dirty="0">
                <a:solidFill>
                  <a:srgbClr val="9C339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40F24E-F3A8-3789-54E2-147AC8C0CDE7}"/>
              </a:ext>
            </a:extLst>
          </p:cNvPr>
          <p:cNvGrpSpPr/>
          <p:nvPr/>
        </p:nvGrpSpPr>
        <p:grpSpPr>
          <a:xfrm>
            <a:off x="538318" y="4944941"/>
            <a:ext cx="4697925" cy="1408949"/>
            <a:chOff x="538318" y="4807735"/>
            <a:chExt cx="4697925" cy="140894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C40225B-7EFC-4AB1-91E5-1C6771BE03BB}"/>
                </a:ext>
              </a:extLst>
            </p:cNvPr>
            <p:cNvGrpSpPr/>
            <p:nvPr/>
          </p:nvGrpSpPr>
          <p:grpSpPr>
            <a:xfrm>
              <a:off x="538318" y="4807735"/>
              <a:ext cx="4697925" cy="493829"/>
              <a:chOff x="1210142" y="5463106"/>
              <a:chExt cx="6293482" cy="661548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DAECA12-C9EA-428C-A9C2-6DDD07BF8262}"/>
                  </a:ext>
                </a:extLst>
              </p:cNvPr>
              <p:cNvSpPr txBox="1"/>
              <p:nvPr/>
            </p:nvSpPr>
            <p:spPr>
              <a:xfrm>
                <a:off x="2164105" y="5526676"/>
                <a:ext cx="5339519" cy="535999"/>
              </a:xfrm>
              <a:prstGeom prst="rect">
                <a:avLst/>
              </a:prstGeom>
              <a:noFill/>
            </p:spPr>
            <p:txBody>
              <a:bodyPr wrap="square" anchor="ctr" anchorCtr="0">
                <a:spAutoFit/>
              </a:bodyPr>
              <a:lstStyle/>
              <a:p>
                <a:r>
                  <a:rPr lang="en-US" sz="2000" dirty="0">
                    <a:effectLst/>
                    <a:latin typeface="Aptos Display" panose="020B00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https://www.poolerdigital.com/ </a:t>
                </a: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8A06D624-49D7-4817-AA54-23C48562F08C}"/>
                  </a:ext>
                </a:extLst>
              </p:cNvPr>
              <p:cNvSpPr/>
              <p:nvPr/>
            </p:nvSpPr>
            <p:spPr>
              <a:xfrm>
                <a:off x="1210142" y="5463106"/>
                <a:ext cx="661548" cy="661548"/>
              </a:xfrm>
              <a:prstGeom prst="ellipse">
                <a:avLst/>
              </a:prstGeom>
              <a:solidFill>
                <a:srgbClr val="9C3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425786C-DA27-4FBC-904F-02E3FAFFD5B2}"/>
                </a:ext>
              </a:extLst>
            </p:cNvPr>
            <p:cNvGrpSpPr/>
            <p:nvPr/>
          </p:nvGrpSpPr>
          <p:grpSpPr>
            <a:xfrm>
              <a:off x="538318" y="5722855"/>
              <a:ext cx="4697925" cy="493829"/>
              <a:chOff x="1210142" y="5463106"/>
              <a:chExt cx="6293482" cy="661548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19E7C6A-E22B-43B6-9EAB-D1D2C483F5DD}"/>
                  </a:ext>
                </a:extLst>
              </p:cNvPr>
              <p:cNvSpPr txBox="1"/>
              <p:nvPr/>
            </p:nvSpPr>
            <p:spPr>
              <a:xfrm>
                <a:off x="2164105" y="5526676"/>
                <a:ext cx="5339519" cy="535999"/>
              </a:xfrm>
              <a:prstGeom prst="rect">
                <a:avLst/>
              </a:prstGeom>
              <a:noFill/>
            </p:spPr>
            <p:txBody>
              <a:bodyPr wrap="square" anchor="ctr" anchorCtr="0">
                <a:spAutoFit/>
              </a:bodyPr>
              <a:lstStyle/>
              <a:p>
                <a:r>
                  <a:rPr lang="en-US" sz="2000" dirty="0">
                    <a:effectLst/>
                    <a:latin typeface="Aptos Display" panose="020B00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www.linkedin.com/in/diipooler </a:t>
                </a: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6B83A2BC-6D2D-43AA-A20B-7AE75CEFDD9C}"/>
                  </a:ext>
                </a:extLst>
              </p:cNvPr>
              <p:cNvSpPr/>
              <p:nvPr/>
            </p:nvSpPr>
            <p:spPr>
              <a:xfrm>
                <a:off x="1210142" y="5463106"/>
                <a:ext cx="661548" cy="661548"/>
              </a:xfrm>
              <a:prstGeom prst="ellipse">
                <a:avLst/>
              </a:prstGeom>
              <a:solidFill>
                <a:srgbClr val="9C3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4E04DA07-09F7-4794-B8D7-5D5B8D430DB1}"/>
              </a:ext>
            </a:extLst>
          </p:cNvPr>
          <p:cNvSpPr txBox="1"/>
          <p:nvPr/>
        </p:nvSpPr>
        <p:spPr>
          <a:xfrm>
            <a:off x="430456" y="4126160"/>
            <a:ext cx="4102390" cy="5847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3200" b="1" i="0" u="none" strike="noStrike" dirty="0" err="1">
                <a:solidFill>
                  <a:srgbClr val="9C339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Dii</a:t>
            </a:r>
            <a:r>
              <a:rPr lang="en-US" sz="3200" b="1" i="0" u="none" strike="noStrike" dirty="0">
                <a:solidFill>
                  <a:srgbClr val="9C339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 Pooler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3C8DF90-3969-4F37-8E4B-3441DEAD941C}"/>
              </a:ext>
            </a:extLst>
          </p:cNvPr>
          <p:cNvCxnSpPr>
            <a:cxnSpLocks/>
          </p:cNvCxnSpPr>
          <p:nvPr/>
        </p:nvCxnSpPr>
        <p:spPr>
          <a:xfrm>
            <a:off x="2525678" y="4496771"/>
            <a:ext cx="3249478" cy="0"/>
          </a:xfrm>
          <a:prstGeom prst="line">
            <a:avLst/>
          </a:prstGeom>
          <a:noFill/>
          <a:ln>
            <a:gradFill flip="none" rotWithShape="1">
              <a:gsLst>
                <a:gs pos="0">
                  <a:srgbClr val="9C3390">
                    <a:alpha val="0"/>
                  </a:srgbClr>
                </a:gs>
                <a:gs pos="100000">
                  <a:srgbClr val="9C3390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8827FE3F-BE1F-C639-1E33-95B9C9C3A25A}"/>
              </a:ext>
            </a:extLst>
          </p:cNvPr>
          <p:cNvSpPr/>
          <p:nvPr/>
        </p:nvSpPr>
        <p:spPr>
          <a:xfrm rot="5400000">
            <a:off x="-3321052" y="3393622"/>
            <a:ext cx="6850743" cy="6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824F016-1867-47FB-8A48-95E526D3B0DD}"/>
              </a:ext>
            </a:extLst>
          </p:cNvPr>
          <p:cNvGrpSpPr/>
          <p:nvPr/>
        </p:nvGrpSpPr>
        <p:grpSpPr>
          <a:xfrm>
            <a:off x="419100" y="1843241"/>
            <a:ext cx="4817143" cy="1015663"/>
            <a:chOff x="419100" y="2370326"/>
            <a:chExt cx="4817143" cy="1015663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A4F13D-F297-BEBD-33EA-35368A026FFD}"/>
                </a:ext>
              </a:extLst>
            </p:cNvPr>
            <p:cNvSpPr txBox="1"/>
            <p:nvPr/>
          </p:nvSpPr>
          <p:spPr>
            <a:xfrm>
              <a:off x="419100" y="2370326"/>
              <a:ext cx="4817143" cy="101566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r>
                <a:rPr lang="en-US" sz="6000" b="1" i="0" u="none" strike="noStrike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THANK YOU!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D958138-FCBD-4E2F-ACAE-0E8B3887B5AF}"/>
                </a:ext>
              </a:extLst>
            </p:cNvPr>
            <p:cNvSpPr/>
            <p:nvPr/>
          </p:nvSpPr>
          <p:spPr>
            <a:xfrm>
              <a:off x="506712" y="2378289"/>
              <a:ext cx="864268" cy="76190"/>
            </a:xfrm>
            <a:prstGeom prst="rect">
              <a:avLst/>
            </a:prstGeom>
            <a:solidFill>
              <a:srgbClr val="9C33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Rectangle: Top Corners Rounded 67">
            <a:extLst>
              <a:ext uri="{FF2B5EF4-FFF2-40B4-BE49-F238E27FC236}">
                <a16:creationId xmlns:a16="http://schemas.microsoft.com/office/drawing/2014/main" id="{867804A1-03E2-4668-8685-84CAFCBDB8F9}"/>
              </a:ext>
            </a:extLst>
          </p:cNvPr>
          <p:cNvSpPr/>
          <p:nvPr/>
        </p:nvSpPr>
        <p:spPr>
          <a:xfrm rot="10800000">
            <a:off x="6091609" y="0"/>
            <a:ext cx="2623045" cy="2230212"/>
          </a:xfrm>
          <a:prstGeom prst="round2Same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AE118677-8661-4B16-A677-50396417CD8F}"/>
              </a:ext>
            </a:extLst>
          </p:cNvPr>
          <p:cNvSpPr/>
          <p:nvPr/>
        </p:nvSpPr>
        <p:spPr>
          <a:xfrm>
            <a:off x="6416839" y="412285"/>
            <a:ext cx="5356061" cy="6026172"/>
          </a:xfrm>
          <a:prstGeom prst="round2DiagRect">
            <a:avLst>
              <a:gd name="adj1" fmla="val 10434"/>
              <a:gd name="adj2" fmla="val 0"/>
            </a:avLst>
          </a:prstGeom>
          <a:blipFill>
            <a:blip r:embed="rId3"/>
            <a:stretch>
              <a:fillRect t="-8595" b="-8595"/>
            </a:stretch>
          </a:blipFill>
          <a:ln>
            <a:noFill/>
          </a:ln>
          <a:effectLst>
            <a:outerShdw blurRad="279400" dist="38100" dir="8100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D0177B1-E2CF-467D-A83E-A5EF1EA7148A}"/>
              </a:ext>
            </a:extLst>
          </p:cNvPr>
          <p:cNvSpPr/>
          <p:nvPr/>
        </p:nvSpPr>
        <p:spPr>
          <a:xfrm>
            <a:off x="6626389" y="347596"/>
            <a:ext cx="5356061" cy="6328221"/>
          </a:xfrm>
          <a:prstGeom prst="roundRect">
            <a:avLst>
              <a:gd name="adj" fmla="val 7885"/>
            </a:avLst>
          </a:prstGeom>
          <a:noFill/>
          <a:ln>
            <a:gradFill flip="none" rotWithShape="1">
              <a:gsLst>
                <a:gs pos="67000">
                  <a:srgbClr val="9C3390">
                    <a:alpha val="0"/>
                  </a:srgbClr>
                </a:gs>
                <a:gs pos="100000">
                  <a:srgbClr val="9C3390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grpSp>
        <p:nvGrpSpPr>
          <p:cNvPr id="80" name="Graphic 75">
            <a:extLst>
              <a:ext uri="{FF2B5EF4-FFF2-40B4-BE49-F238E27FC236}">
                <a16:creationId xmlns:a16="http://schemas.microsoft.com/office/drawing/2014/main" id="{F1F4EDBE-AD8A-4F49-8718-F05204ED60F8}"/>
              </a:ext>
            </a:extLst>
          </p:cNvPr>
          <p:cNvGrpSpPr/>
          <p:nvPr/>
        </p:nvGrpSpPr>
        <p:grpSpPr>
          <a:xfrm>
            <a:off x="649802" y="5069796"/>
            <a:ext cx="268679" cy="243950"/>
            <a:chOff x="633577" y="5650364"/>
            <a:chExt cx="268679" cy="243950"/>
          </a:xfrm>
          <a:solidFill>
            <a:schemeClr val="bg1"/>
          </a:solidFill>
        </p:grpSpPr>
        <p:sp>
          <p:nvSpPr>
            <p:cNvPr id="81" name="Graphic 75">
              <a:extLst>
                <a:ext uri="{FF2B5EF4-FFF2-40B4-BE49-F238E27FC236}">
                  <a16:creationId xmlns:a16="http://schemas.microsoft.com/office/drawing/2014/main" id="{B964EEEC-6700-466D-944E-B7F0F50F20A9}"/>
                </a:ext>
              </a:extLst>
            </p:cNvPr>
            <p:cNvSpPr/>
            <p:nvPr/>
          </p:nvSpPr>
          <p:spPr>
            <a:xfrm>
              <a:off x="633577" y="5650364"/>
              <a:ext cx="268679" cy="243950"/>
            </a:xfrm>
            <a:custGeom>
              <a:avLst/>
              <a:gdLst>
                <a:gd name="connsiteX0" fmla="*/ 147081 w 268679"/>
                <a:gd name="connsiteY0" fmla="*/ 235429 h 243950"/>
                <a:gd name="connsiteX1" fmla="*/ 182800 w 268679"/>
                <a:gd name="connsiteY1" fmla="*/ 225471 h 243950"/>
                <a:gd name="connsiteX2" fmla="*/ 189317 w 268679"/>
                <a:gd name="connsiteY2" fmla="*/ 222134 h 243950"/>
                <a:gd name="connsiteX3" fmla="*/ 197376 w 268679"/>
                <a:gd name="connsiteY3" fmla="*/ 222375 h 243950"/>
                <a:gd name="connsiteX4" fmla="*/ 193336 w 268679"/>
                <a:gd name="connsiteY4" fmla="*/ 228871 h 243950"/>
                <a:gd name="connsiteX5" fmla="*/ 163188 w 268679"/>
                <a:gd name="connsiteY5" fmla="*/ 240413 h 243950"/>
                <a:gd name="connsiteX6" fmla="*/ 19052 w 268679"/>
                <a:gd name="connsiteY6" fmla="*/ 162102 h 243950"/>
                <a:gd name="connsiteX7" fmla="*/ 13816 w 268679"/>
                <a:gd name="connsiteY7" fmla="*/ 157359 h 243950"/>
                <a:gd name="connsiteX8" fmla="*/ 91 w 268679"/>
                <a:gd name="connsiteY8" fmla="*/ 139646 h 243950"/>
                <a:gd name="connsiteX9" fmla="*/ 91 w 268679"/>
                <a:gd name="connsiteY9" fmla="*/ 104504 h 243950"/>
                <a:gd name="connsiteX10" fmla="*/ 14120 w 268679"/>
                <a:gd name="connsiteY10" fmla="*/ 86298 h 243950"/>
                <a:gd name="connsiteX11" fmla="*/ 18832 w 268679"/>
                <a:gd name="connsiteY11" fmla="*/ 81964 h 243950"/>
                <a:gd name="connsiteX12" fmla="*/ 57625 w 268679"/>
                <a:gd name="connsiteY12" fmla="*/ 27031 h 243950"/>
                <a:gd name="connsiteX13" fmla="*/ 60522 w 268679"/>
                <a:gd name="connsiteY13" fmla="*/ 24870 h 243950"/>
                <a:gd name="connsiteX14" fmla="*/ 66146 w 268679"/>
                <a:gd name="connsiteY14" fmla="*/ 25111 h 243950"/>
                <a:gd name="connsiteX15" fmla="*/ 65107 w 268679"/>
                <a:gd name="connsiteY15" fmla="*/ 30924 h 243950"/>
                <a:gd name="connsiteX16" fmla="*/ 53858 w 268679"/>
                <a:gd name="connsiteY16" fmla="*/ 41113 h 243950"/>
                <a:gd name="connsiteX17" fmla="*/ 48654 w 268679"/>
                <a:gd name="connsiteY17" fmla="*/ 46622 h 243950"/>
                <a:gd name="connsiteX18" fmla="*/ 63093 w 268679"/>
                <a:gd name="connsiteY18" fmla="*/ 46622 h 243950"/>
                <a:gd name="connsiteX19" fmla="*/ 90889 w 268679"/>
                <a:gd name="connsiteY19" fmla="*/ 46538 h 243950"/>
                <a:gd name="connsiteX20" fmla="*/ 95716 w 268679"/>
                <a:gd name="connsiteY20" fmla="*/ 44660 h 243950"/>
                <a:gd name="connsiteX21" fmla="*/ 122233 w 268679"/>
                <a:gd name="connsiteY21" fmla="*/ 7724 h 243950"/>
                <a:gd name="connsiteX22" fmla="*/ 95968 w 268679"/>
                <a:gd name="connsiteY22" fmla="*/ 14502 h 243950"/>
                <a:gd name="connsiteX23" fmla="*/ 82516 w 268679"/>
                <a:gd name="connsiteY23" fmla="*/ 20232 h 243950"/>
                <a:gd name="connsiteX24" fmla="*/ 76052 w 268679"/>
                <a:gd name="connsiteY24" fmla="*/ 18815 h 243950"/>
                <a:gd name="connsiteX25" fmla="*/ 78990 w 268679"/>
                <a:gd name="connsiteY25" fmla="*/ 13296 h 243950"/>
                <a:gd name="connsiteX26" fmla="*/ 135434 w 268679"/>
                <a:gd name="connsiteY26" fmla="*/ 11 h 243950"/>
                <a:gd name="connsiteX27" fmla="*/ 249423 w 268679"/>
                <a:gd name="connsiteY27" fmla="*/ 81282 h 243950"/>
                <a:gd name="connsiteX28" fmla="*/ 255257 w 268679"/>
                <a:gd name="connsiteY28" fmla="*/ 86759 h 243950"/>
                <a:gd name="connsiteX29" fmla="*/ 268615 w 268679"/>
                <a:gd name="connsiteY29" fmla="*/ 104755 h 243950"/>
                <a:gd name="connsiteX30" fmla="*/ 268625 w 268679"/>
                <a:gd name="connsiteY30" fmla="*/ 138848 h 243950"/>
                <a:gd name="connsiteX31" fmla="*/ 254606 w 268679"/>
                <a:gd name="connsiteY31" fmla="*/ 157390 h 243950"/>
                <a:gd name="connsiteX32" fmla="*/ 249591 w 268679"/>
                <a:gd name="connsiteY32" fmla="*/ 162364 h 243950"/>
                <a:gd name="connsiteX33" fmla="*/ 216757 w 268679"/>
                <a:gd name="connsiteY33" fmla="*/ 212113 h 243950"/>
                <a:gd name="connsiteX34" fmla="*/ 214805 w 268679"/>
                <a:gd name="connsiteY34" fmla="*/ 213865 h 243950"/>
                <a:gd name="connsiteX35" fmla="*/ 206799 w 268679"/>
                <a:gd name="connsiteY35" fmla="*/ 215576 h 243950"/>
                <a:gd name="connsiteX36" fmla="*/ 209506 w 268679"/>
                <a:gd name="connsiteY36" fmla="*/ 207957 h 243950"/>
                <a:gd name="connsiteX37" fmla="*/ 218961 w 268679"/>
                <a:gd name="connsiteY37" fmla="*/ 197370 h 243950"/>
                <a:gd name="connsiteX38" fmla="*/ 210419 w 268679"/>
                <a:gd name="connsiteY38" fmla="*/ 197370 h 243950"/>
                <a:gd name="connsiteX39" fmla="*/ 177900 w 268679"/>
                <a:gd name="connsiteY39" fmla="*/ 197454 h 243950"/>
                <a:gd name="connsiteX40" fmla="*/ 173021 w 268679"/>
                <a:gd name="connsiteY40" fmla="*/ 199248 h 243950"/>
                <a:gd name="connsiteX41" fmla="*/ 147081 w 268679"/>
                <a:gd name="connsiteY41" fmla="*/ 235429 h 243950"/>
                <a:gd name="connsiteX42" fmla="*/ 134395 w 268679"/>
                <a:gd name="connsiteY42" fmla="*/ 150328 h 243950"/>
                <a:gd name="connsiteX43" fmla="*/ 247670 w 268679"/>
                <a:gd name="connsiteY43" fmla="*/ 150318 h 243950"/>
                <a:gd name="connsiteX44" fmla="*/ 260755 w 268679"/>
                <a:gd name="connsiteY44" fmla="*/ 137694 h 243950"/>
                <a:gd name="connsiteX45" fmla="*/ 260755 w 268679"/>
                <a:gd name="connsiteY45" fmla="*/ 106235 h 243950"/>
                <a:gd name="connsiteX46" fmla="*/ 247607 w 268679"/>
                <a:gd name="connsiteY46" fmla="*/ 93675 h 243950"/>
                <a:gd name="connsiteX47" fmla="*/ 21056 w 268679"/>
                <a:gd name="connsiteY47" fmla="*/ 93675 h 243950"/>
                <a:gd name="connsiteX48" fmla="*/ 7961 w 268679"/>
                <a:gd name="connsiteY48" fmla="*/ 106812 h 243950"/>
                <a:gd name="connsiteX49" fmla="*/ 7950 w 268679"/>
                <a:gd name="connsiteY49" fmla="*/ 136183 h 243950"/>
                <a:gd name="connsiteX50" fmla="*/ 22169 w 268679"/>
                <a:gd name="connsiteY50" fmla="*/ 150328 h 243950"/>
                <a:gd name="connsiteX51" fmla="*/ 134395 w 268679"/>
                <a:gd name="connsiteY51" fmla="*/ 150328 h 243950"/>
                <a:gd name="connsiteX52" fmla="*/ 85108 w 268679"/>
                <a:gd name="connsiteY52" fmla="*/ 85490 h 243950"/>
                <a:gd name="connsiteX53" fmla="*/ 183608 w 268679"/>
                <a:gd name="connsiteY53" fmla="*/ 85490 h 243950"/>
                <a:gd name="connsiteX54" fmla="*/ 170460 w 268679"/>
                <a:gd name="connsiteY54" fmla="*/ 56885 h 243950"/>
                <a:gd name="connsiteX55" fmla="*/ 166336 w 268679"/>
                <a:gd name="connsiteY55" fmla="*/ 54849 h 243950"/>
                <a:gd name="connsiteX56" fmla="*/ 102390 w 268679"/>
                <a:gd name="connsiteY56" fmla="*/ 54849 h 243950"/>
                <a:gd name="connsiteX57" fmla="*/ 98266 w 268679"/>
                <a:gd name="connsiteY57" fmla="*/ 56874 h 243950"/>
                <a:gd name="connsiteX58" fmla="*/ 85108 w 268679"/>
                <a:gd name="connsiteY58" fmla="*/ 85490 h 243950"/>
                <a:gd name="connsiteX59" fmla="*/ 183608 w 268679"/>
                <a:gd name="connsiteY59" fmla="*/ 158513 h 243950"/>
                <a:gd name="connsiteX60" fmla="*/ 85108 w 268679"/>
                <a:gd name="connsiteY60" fmla="*/ 158513 h 243950"/>
                <a:gd name="connsiteX61" fmla="*/ 98277 w 268679"/>
                <a:gd name="connsiteY61" fmla="*/ 187118 h 243950"/>
                <a:gd name="connsiteX62" fmla="*/ 102401 w 268679"/>
                <a:gd name="connsiteY62" fmla="*/ 189153 h 243950"/>
                <a:gd name="connsiteX63" fmla="*/ 166336 w 268679"/>
                <a:gd name="connsiteY63" fmla="*/ 189153 h 243950"/>
                <a:gd name="connsiteX64" fmla="*/ 170460 w 268679"/>
                <a:gd name="connsiteY64" fmla="*/ 187107 h 243950"/>
                <a:gd name="connsiteX65" fmla="*/ 183608 w 268679"/>
                <a:gd name="connsiteY65" fmla="*/ 158513 h 243950"/>
                <a:gd name="connsiteX66" fmla="*/ 243232 w 268679"/>
                <a:gd name="connsiteY66" fmla="*/ 159657 h 243950"/>
                <a:gd name="connsiteX67" fmla="*/ 241909 w 268679"/>
                <a:gd name="connsiteY67" fmla="*/ 158135 h 243950"/>
                <a:gd name="connsiteX68" fmla="*/ 200198 w 268679"/>
                <a:gd name="connsiteY68" fmla="*/ 158135 h 243950"/>
                <a:gd name="connsiteX69" fmla="*/ 188656 w 268679"/>
                <a:gd name="connsiteY69" fmla="*/ 166047 h 243950"/>
                <a:gd name="connsiteX70" fmla="*/ 183084 w 268679"/>
                <a:gd name="connsiteY70" fmla="*/ 179541 h 243950"/>
                <a:gd name="connsiteX71" fmla="*/ 178677 w 268679"/>
                <a:gd name="connsiteY71" fmla="*/ 189237 h 243950"/>
                <a:gd name="connsiteX72" fmla="*/ 223997 w 268679"/>
                <a:gd name="connsiteY72" fmla="*/ 189122 h 243950"/>
                <a:gd name="connsiteX73" fmla="*/ 228530 w 268679"/>
                <a:gd name="connsiteY73" fmla="*/ 186520 h 243950"/>
                <a:gd name="connsiteX74" fmla="*/ 243232 w 268679"/>
                <a:gd name="connsiteY74" fmla="*/ 159657 h 243950"/>
                <a:gd name="connsiteX75" fmla="*/ 89546 w 268679"/>
                <a:gd name="connsiteY75" fmla="*/ 54765 h 243950"/>
                <a:gd name="connsiteX76" fmla="*/ 44740 w 268679"/>
                <a:gd name="connsiteY76" fmla="*/ 54828 h 243950"/>
                <a:gd name="connsiteX77" fmla="*/ 41151 w 268679"/>
                <a:gd name="connsiteY77" fmla="*/ 56276 h 243950"/>
                <a:gd name="connsiteX78" fmla="*/ 26177 w 268679"/>
                <a:gd name="connsiteY78" fmla="*/ 85836 h 243950"/>
                <a:gd name="connsiteX79" fmla="*/ 75338 w 268679"/>
                <a:gd name="connsiteY79" fmla="*/ 85752 h 243950"/>
                <a:gd name="connsiteX80" fmla="*/ 77920 w 268679"/>
                <a:gd name="connsiteY80" fmla="*/ 83832 h 243950"/>
                <a:gd name="connsiteX81" fmla="*/ 89546 w 268679"/>
                <a:gd name="connsiteY81" fmla="*/ 54765 h 243950"/>
                <a:gd name="connsiteX82" fmla="*/ 179180 w 268679"/>
                <a:gd name="connsiteY82" fmla="*/ 54765 h 243950"/>
                <a:gd name="connsiteX83" fmla="*/ 190870 w 268679"/>
                <a:gd name="connsiteY83" fmla="*/ 83748 h 243950"/>
                <a:gd name="connsiteX84" fmla="*/ 195434 w 268679"/>
                <a:gd name="connsiteY84" fmla="*/ 85784 h 243950"/>
                <a:gd name="connsiteX85" fmla="*/ 238845 w 268679"/>
                <a:gd name="connsiteY85" fmla="*/ 85846 h 243950"/>
                <a:gd name="connsiteX86" fmla="*/ 243672 w 268679"/>
                <a:gd name="connsiteY86" fmla="*/ 85112 h 243950"/>
                <a:gd name="connsiteX87" fmla="*/ 228216 w 268679"/>
                <a:gd name="connsiteY87" fmla="*/ 57158 h 243950"/>
                <a:gd name="connsiteX88" fmla="*/ 224050 w 268679"/>
                <a:gd name="connsiteY88" fmla="*/ 54870 h 243950"/>
                <a:gd name="connsiteX89" fmla="*/ 179180 w 268679"/>
                <a:gd name="connsiteY89" fmla="*/ 54765 h 243950"/>
                <a:gd name="connsiteX90" fmla="*/ 26932 w 268679"/>
                <a:gd name="connsiteY90" fmla="*/ 158156 h 243950"/>
                <a:gd name="connsiteX91" fmla="*/ 25421 w 268679"/>
                <a:gd name="connsiteY91" fmla="*/ 159604 h 243950"/>
                <a:gd name="connsiteX92" fmla="*/ 40763 w 268679"/>
                <a:gd name="connsiteY92" fmla="*/ 187170 h 243950"/>
                <a:gd name="connsiteX93" fmla="*/ 44058 w 268679"/>
                <a:gd name="connsiteY93" fmla="*/ 189132 h 243950"/>
                <a:gd name="connsiteX94" fmla="*/ 89567 w 268679"/>
                <a:gd name="connsiteY94" fmla="*/ 189216 h 243950"/>
                <a:gd name="connsiteX95" fmla="*/ 77983 w 268679"/>
                <a:gd name="connsiteY95" fmla="*/ 160318 h 243950"/>
                <a:gd name="connsiteX96" fmla="*/ 74981 w 268679"/>
                <a:gd name="connsiteY96" fmla="*/ 158240 h 243950"/>
                <a:gd name="connsiteX97" fmla="*/ 26932 w 268679"/>
                <a:gd name="connsiteY97" fmla="*/ 158156 h 243950"/>
                <a:gd name="connsiteX98" fmla="*/ 146997 w 268679"/>
                <a:gd name="connsiteY98" fmla="*/ 8448 h 243950"/>
                <a:gd name="connsiteX99" fmla="*/ 173052 w 268679"/>
                <a:gd name="connsiteY99" fmla="*/ 44765 h 243950"/>
                <a:gd name="connsiteX100" fmla="*/ 177942 w 268679"/>
                <a:gd name="connsiteY100" fmla="*/ 46538 h 243950"/>
                <a:gd name="connsiteX101" fmla="*/ 215718 w 268679"/>
                <a:gd name="connsiteY101" fmla="*/ 46591 h 243950"/>
                <a:gd name="connsiteX102" fmla="*/ 219611 w 268679"/>
                <a:gd name="connsiteY102" fmla="*/ 46024 h 243950"/>
                <a:gd name="connsiteX103" fmla="*/ 146997 w 268679"/>
                <a:gd name="connsiteY103" fmla="*/ 8448 h 243950"/>
                <a:gd name="connsiteX104" fmla="*/ 121866 w 268679"/>
                <a:gd name="connsiteY104" fmla="*/ 235513 h 243950"/>
                <a:gd name="connsiteX105" fmla="*/ 97038 w 268679"/>
                <a:gd name="connsiteY105" fmla="*/ 200937 h 243950"/>
                <a:gd name="connsiteX106" fmla="*/ 90365 w 268679"/>
                <a:gd name="connsiteY106" fmla="*/ 197307 h 243950"/>
                <a:gd name="connsiteX107" fmla="*/ 53649 w 268679"/>
                <a:gd name="connsiteY107" fmla="*/ 197391 h 243950"/>
                <a:gd name="connsiteX108" fmla="*/ 49031 w 268679"/>
                <a:gd name="connsiteY108" fmla="*/ 197863 h 243950"/>
                <a:gd name="connsiteX109" fmla="*/ 121866 w 268679"/>
                <a:gd name="connsiteY109" fmla="*/ 235513 h 243950"/>
                <a:gd name="connsiteX110" fmla="*/ 103838 w 268679"/>
                <a:gd name="connsiteY110" fmla="*/ 44912 h 243950"/>
                <a:gd name="connsiteX111" fmla="*/ 105139 w 268679"/>
                <a:gd name="connsiteY111" fmla="*/ 46224 h 243950"/>
                <a:gd name="connsiteX112" fmla="*/ 163797 w 268679"/>
                <a:gd name="connsiteY112" fmla="*/ 46224 h 243950"/>
                <a:gd name="connsiteX113" fmla="*/ 164899 w 268679"/>
                <a:gd name="connsiteY113" fmla="*/ 44922 h 243950"/>
                <a:gd name="connsiteX114" fmla="*/ 134363 w 268679"/>
                <a:gd name="connsiteY114" fmla="*/ 7367 h 243950"/>
                <a:gd name="connsiteX115" fmla="*/ 103838 w 268679"/>
                <a:gd name="connsiteY115" fmla="*/ 44912 h 243950"/>
                <a:gd name="connsiteX116" fmla="*/ 104237 w 268679"/>
                <a:gd name="connsiteY116" fmla="*/ 197663 h 243950"/>
                <a:gd name="connsiteX117" fmla="*/ 134416 w 268679"/>
                <a:gd name="connsiteY117" fmla="*/ 234736 h 243950"/>
                <a:gd name="connsiteX118" fmla="*/ 164469 w 268679"/>
                <a:gd name="connsiteY118" fmla="*/ 197663 h 243950"/>
                <a:gd name="connsiteX119" fmla="*/ 104237 w 268679"/>
                <a:gd name="connsiteY119" fmla="*/ 197663 h 24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68679" h="243950">
                  <a:moveTo>
                    <a:pt x="147081" y="235429"/>
                  </a:moveTo>
                  <a:cubicBezTo>
                    <a:pt x="159369" y="234285"/>
                    <a:pt x="171321" y="230738"/>
                    <a:pt x="182800" y="225471"/>
                  </a:cubicBezTo>
                  <a:cubicBezTo>
                    <a:pt x="185015" y="224453"/>
                    <a:pt x="187145" y="223246"/>
                    <a:pt x="189317" y="222134"/>
                  </a:cubicBezTo>
                  <a:cubicBezTo>
                    <a:pt x="192066" y="220728"/>
                    <a:pt x="195151" y="218251"/>
                    <a:pt x="197376" y="222375"/>
                  </a:cubicBezTo>
                  <a:cubicBezTo>
                    <a:pt x="199453" y="226226"/>
                    <a:pt x="195949" y="227800"/>
                    <a:pt x="193336" y="228871"/>
                  </a:cubicBezTo>
                  <a:cubicBezTo>
                    <a:pt x="183367" y="232942"/>
                    <a:pt x="173566" y="237916"/>
                    <a:pt x="163188" y="240413"/>
                  </a:cubicBezTo>
                  <a:cubicBezTo>
                    <a:pt x="101299" y="255303"/>
                    <a:pt x="40448" y="222040"/>
                    <a:pt x="19052" y="162102"/>
                  </a:cubicBezTo>
                  <a:cubicBezTo>
                    <a:pt x="18066" y="159331"/>
                    <a:pt x="16848" y="158072"/>
                    <a:pt x="13816" y="157359"/>
                  </a:cubicBezTo>
                  <a:cubicBezTo>
                    <a:pt x="5809" y="155470"/>
                    <a:pt x="174" y="147946"/>
                    <a:pt x="91" y="139646"/>
                  </a:cubicBezTo>
                  <a:cubicBezTo>
                    <a:pt x="-35" y="127935"/>
                    <a:pt x="-25" y="116214"/>
                    <a:pt x="91" y="104504"/>
                  </a:cubicBezTo>
                  <a:cubicBezTo>
                    <a:pt x="174" y="95920"/>
                    <a:pt x="5977" y="88879"/>
                    <a:pt x="14120" y="86298"/>
                  </a:cubicBezTo>
                  <a:cubicBezTo>
                    <a:pt x="15998" y="85700"/>
                    <a:pt x="18171" y="83779"/>
                    <a:pt x="18832" y="81964"/>
                  </a:cubicBezTo>
                  <a:cubicBezTo>
                    <a:pt x="26838" y="60138"/>
                    <a:pt x="39577" y="41733"/>
                    <a:pt x="57625" y="27031"/>
                  </a:cubicBezTo>
                  <a:cubicBezTo>
                    <a:pt x="58570" y="26255"/>
                    <a:pt x="59472" y="25027"/>
                    <a:pt x="60522" y="24870"/>
                  </a:cubicBezTo>
                  <a:cubicBezTo>
                    <a:pt x="62347" y="24597"/>
                    <a:pt x="64268" y="24996"/>
                    <a:pt x="66146" y="25111"/>
                  </a:cubicBezTo>
                  <a:cubicBezTo>
                    <a:pt x="65842" y="27094"/>
                    <a:pt x="66230" y="29718"/>
                    <a:pt x="65107" y="30924"/>
                  </a:cubicBezTo>
                  <a:cubicBezTo>
                    <a:pt x="61665" y="34608"/>
                    <a:pt x="57605" y="37703"/>
                    <a:pt x="53858" y="41113"/>
                  </a:cubicBezTo>
                  <a:cubicBezTo>
                    <a:pt x="52347" y="42488"/>
                    <a:pt x="51036" y="44094"/>
                    <a:pt x="48654" y="46622"/>
                  </a:cubicBezTo>
                  <a:cubicBezTo>
                    <a:pt x="54236" y="46622"/>
                    <a:pt x="58664" y="46622"/>
                    <a:pt x="63093" y="46622"/>
                  </a:cubicBezTo>
                  <a:cubicBezTo>
                    <a:pt x="72358" y="46622"/>
                    <a:pt x="81624" y="46717"/>
                    <a:pt x="90889" y="46538"/>
                  </a:cubicBezTo>
                  <a:cubicBezTo>
                    <a:pt x="92547" y="46507"/>
                    <a:pt x="94845" y="45856"/>
                    <a:pt x="95716" y="44660"/>
                  </a:cubicBezTo>
                  <a:cubicBezTo>
                    <a:pt x="104457" y="32771"/>
                    <a:pt x="112967" y="20704"/>
                    <a:pt x="122233" y="7724"/>
                  </a:cubicBezTo>
                  <a:cubicBezTo>
                    <a:pt x="113209" y="10011"/>
                    <a:pt x="104499" y="11963"/>
                    <a:pt x="95968" y="14502"/>
                  </a:cubicBezTo>
                  <a:cubicBezTo>
                    <a:pt x="91320" y="15887"/>
                    <a:pt x="86933" y="18164"/>
                    <a:pt x="82516" y="20232"/>
                  </a:cubicBezTo>
                  <a:cubicBezTo>
                    <a:pt x="79819" y="21491"/>
                    <a:pt x="76975" y="22047"/>
                    <a:pt x="76052" y="18815"/>
                  </a:cubicBezTo>
                  <a:cubicBezTo>
                    <a:pt x="75632" y="17325"/>
                    <a:pt x="77395" y="14125"/>
                    <a:pt x="78990" y="13296"/>
                  </a:cubicBezTo>
                  <a:cubicBezTo>
                    <a:pt x="96661" y="4166"/>
                    <a:pt x="115496" y="-251"/>
                    <a:pt x="135434" y="11"/>
                  </a:cubicBezTo>
                  <a:cubicBezTo>
                    <a:pt x="187229" y="714"/>
                    <a:pt x="231920" y="32456"/>
                    <a:pt x="249423" y="81282"/>
                  </a:cubicBezTo>
                  <a:cubicBezTo>
                    <a:pt x="250535" y="84398"/>
                    <a:pt x="251868" y="85920"/>
                    <a:pt x="255257" y="86759"/>
                  </a:cubicBezTo>
                  <a:cubicBezTo>
                    <a:pt x="263221" y="88753"/>
                    <a:pt x="268542" y="96277"/>
                    <a:pt x="268615" y="104755"/>
                  </a:cubicBezTo>
                  <a:cubicBezTo>
                    <a:pt x="268709" y="116120"/>
                    <a:pt x="268688" y="127484"/>
                    <a:pt x="268625" y="138848"/>
                  </a:cubicBezTo>
                  <a:cubicBezTo>
                    <a:pt x="268573" y="147925"/>
                    <a:pt x="263148" y="155438"/>
                    <a:pt x="254606" y="157390"/>
                  </a:cubicBezTo>
                  <a:cubicBezTo>
                    <a:pt x="251406" y="158114"/>
                    <a:pt x="250514" y="159751"/>
                    <a:pt x="249591" y="162364"/>
                  </a:cubicBezTo>
                  <a:cubicBezTo>
                    <a:pt x="242780" y="181661"/>
                    <a:pt x="231825" y="198251"/>
                    <a:pt x="216757" y="212113"/>
                  </a:cubicBezTo>
                  <a:cubicBezTo>
                    <a:pt x="216117" y="212700"/>
                    <a:pt x="215498" y="213330"/>
                    <a:pt x="214805" y="213865"/>
                  </a:cubicBezTo>
                  <a:cubicBezTo>
                    <a:pt x="212392" y="215712"/>
                    <a:pt x="209852" y="218965"/>
                    <a:pt x="206799" y="215576"/>
                  </a:cubicBezTo>
                  <a:cubicBezTo>
                    <a:pt x="203630" y="212050"/>
                    <a:pt x="207365" y="210056"/>
                    <a:pt x="209506" y="207957"/>
                  </a:cubicBezTo>
                  <a:cubicBezTo>
                    <a:pt x="212727" y="204809"/>
                    <a:pt x="216022" y="201724"/>
                    <a:pt x="218961" y="197370"/>
                  </a:cubicBezTo>
                  <a:cubicBezTo>
                    <a:pt x="216117" y="197370"/>
                    <a:pt x="213263" y="197370"/>
                    <a:pt x="210419" y="197370"/>
                  </a:cubicBezTo>
                  <a:cubicBezTo>
                    <a:pt x="199579" y="197370"/>
                    <a:pt x="188740" y="197296"/>
                    <a:pt x="177900" y="197454"/>
                  </a:cubicBezTo>
                  <a:cubicBezTo>
                    <a:pt x="176232" y="197475"/>
                    <a:pt x="173881" y="198062"/>
                    <a:pt x="173021" y="199248"/>
                  </a:cubicBezTo>
                  <a:cubicBezTo>
                    <a:pt x="164290" y="211147"/>
                    <a:pt x="155780" y="223225"/>
                    <a:pt x="147081" y="235429"/>
                  </a:cubicBezTo>
                  <a:close/>
                  <a:moveTo>
                    <a:pt x="134395" y="150328"/>
                  </a:moveTo>
                  <a:cubicBezTo>
                    <a:pt x="172150" y="150328"/>
                    <a:pt x="209915" y="150339"/>
                    <a:pt x="247670" y="150318"/>
                  </a:cubicBezTo>
                  <a:cubicBezTo>
                    <a:pt x="256516" y="150318"/>
                    <a:pt x="260640" y="146414"/>
                    <a:pt x="260755" y="137694"/>
                  </a:cubicBezTo>
                  <a:cubicBezTo>
                    <a:pt x="260892" y="127211"/>
                    <a:pt x="260892" y="116718"/>
                    <a:pt x="260755" y="106235"/>
                  </a:cubicBezTo>
                  <a:cubicBezTo>
                    <a:pt x="260640" y="97557"/>
                    <a:pt x="256495" y="93675"/>
                    <a:pt x="247607" y="93675"/>
                  </a:cubicBezTo>
                  <a:cubicBezTo>
                    <a:pt x="172087" y="93664"/>
                    <a:pt x="96577" y="93664"/>
                    <a:pt x="21056" y="93675"/>
                  </a:cubicBezTo>
                  <a:cubicBezTo>
                    <a:pt x="12011" y="93675"/>
                    <a:pt x="8044" y="97631"/>
                    <a:pt x="7961" y="106812"/>
                  </a:cubicBezTo>
                  <a:cubicBezTo>
                    <a:pt x="7866" y="116602"/>
                    <a:pt x="7908" y="126393"/>
                    <a:pt x="7950" y="136183"/>
                  </a:cubicBezTo>
                  <a:cubicBezTo>
                    <a:pt x="7992" y="146645"/>
                    <a:pt x="11717" y="150328"/>
                    <a:pt x="22169" y="150328"/>
                  </a:cubicBezTo>
                  <a:cubicBezTo>
                    <a:pt x="59577" y="150339"/>
                    <a:pt x="96986" y="150328"/>
                    <a:pt x="134395" y="150328"/>
                  </a:cubicBezTo>
                  <a:close/>
                  <a:moveTo>
                    <a:pt x="85108" y="85490"/>
                  </a:moveTo>
                  <a:cubicBezTo>
                    <a:pt x="118571" y="85490"/>
                    <a:pt x="150439" y="85490"/>
                    <a:pt x="183608" y="85490"/>
                  </a:cubicBezTo>
                  <a:cubicBezTo>
                    <a:pt x="179023" y="75406"/>
                    <a:pt x="174899" y="66077"/>
                    <a:pt x="170460" y="56885"/>
                  </a:cubicBezTo>
                  <a:cubicBezTo>
                    <a:pt x="169925" y="55773"/>
                    <a:pt x="167753" y="54860"/>
                    <a:pt x="166336" y="54849"/>
                  </a:cubicBezTo>
                  <a:cubicBezTo>
                    <a:pt x="145024" y="54723"/>
                    <a:pt x="123713" y="54723"/>
                    <a:pt x="102390" y="54849"/>
                  </a:cubicBezTo>
                  <a:cubicBezTo>
                    <a:pt x="100973" y="54860"/>
                    <a:pt x="98801" y="55762"/>
                    <a:pt x="98266" y="56874"/>
                  </a:cubicBezTo>
                  <a:cubicBezTo>
                    <a:pt x="93838" y="66056"/>
                    <a:pt x="89704" y="75395"/>
                    <a:pt x="85108" y="85490"/>
                  </a:cubicBezTo>
                  <a:close/>
                  <a:moveTo>
                    <a:pt x="183608" y="158513"/>
                  </a:moveTo>
                  <a:cubicBezTo>
                    <a:pt x="150145" y="158513"/>
                    <a:pt x="118287" y="158513"/>
                    <a:pt x="85108" y="158513"/>
                  </a:cubicBezTo>
                  <a:cubicBezTo>
                    <a:pt x="89704" y="168597"/>
                    <a:pt x="93838" y="177925"/>
                    <a:pt x="98277" y="187118"/>
                  </a:cubicBezTo>
                  <a:cubicBezTo>
                    <a:pt x="98812" y="188230"/>
                    <a:pt x="100984" y="189143"/>
                    <a:pt x="102401" y="189153"/>
                  </a:cubicBezTo>
                  <a:cubicBezTo>
                    <a:pt x="123713" y="189279"/>
                    <a:pt x="145024" y="189279"/>
                    <a:pt x="166336" y="189153"/>
                  </a:cubicBezTo>
                  <a:cubicBezTo>
                    <a:pt x="167753" y="189143"/>
                    <a:pt x="169925" y="188230"/>
                    <a:pt x="170460" y="187107"/>
                  </a:cubicBezTo>
                  <a:cubicBezTo>
                    <a:pt x="174899" y="177925"/>
                    <a:pt x="179023" y="168586"/>
                    <a:pt x="183608" y="158513"/>
                  </a:cubicBezTo>
                  <a:close/>
                  <a:moveTo>
                    <a:pt x="243232" y="159657"/>
                  </a:moveTo>
                  <a:cubicBezTo>
                    <a:pt x="242791" y="159153"/>
                    <a:pt x="242350" y="158639"/>
                    <a:pt x="241909" y="158135"/>
                  </a:cubicBezTo>
                  <a:cubicBezTo>
                    <a:pt x="228006" y="158135"/>
                    <a:pt x="214102" y="158135"/>
                    <a:pt x="200198" y="158135"/>
                  </a:cubicBezTo>
                  <a:cubicBezTo>
                    <a:pt x="191562" y="158135"/>
                    <a:pt x="191636" y="158156"/>
                    <a:pt x="188656" y="166047"/>
                  </a:cubicBezTo>
                  <a:cubicBezTo>
                    <a:pt x="186945" y="170601"/>
                    <a:pt x="185004" y="175071"/>
                    <a:pt x="183084" y="179541"/>
                  </a:cubicBezTo>
                  <a:cubicBezTo>
                    <a:pt x="181762" y="182627"/>
                    <a:pt x="180314" y="185659"/>
                    <a:pt x="178677" y="189237"/>
                  </a:cubicBezTo>
                  <a:cubicBezTo>
                    <a:pt x="194375" y="189237"/>
                    <a:pt x="209191" y="189311"/>
                    <a:pt x="223997" y="189122"/>
                  </a:cubicBezTo>
                  <a:cubicBezTo>
                    <a:pt x="225550" y="189101"/>
                    <a:pt x="227764" y="187852"/>
                    <a:pt x="228530" y="186520"/>
                  </a:cubicBezTo>
                  <a:cubicBezTo>
                    <a:pt x="233609" y="177663"/>
                    <a:pt x="238363" y="168628"/>
                    <a:pt x="243232" y="159657"/>
                  </a:cubicBezTo>
                  <a:close/>
                  <a:moveTo>
                    <a:pt x="89546" y="54765"/>
                  </a:moveTo>
                  <a:cubicBezTo>
                    <a:pt x="74352" y="54765"/>
                    <a:pt x="59546" y="54734"/>
                    <a:pt x="44740" y="54828"/>
                  </a:cubicBezTo>
                  <a:cubicBezTo>
                    <a:pt x="43512" y="54839"/>
                    <a:pt x="41802" y="55374"/>
                    <a:pt x="41151" y="56276"/>
                  </a:cubicBezTo>
                  <a:cubicBezTo>
                    <a:pt x="34729" y="65133"/>
                    <a:pt x="29661" y="74692"/>
                    <a:pt x="26177" y="85836"/>
                  </a:cubicBezTo>
                  <a:cubicBezTo>
                    <a:pt x="43008" y="85836"/>
                    <a:pt x="59168" y="85867"/>
                    <a:pt x="75338" y="85752"/>
                  </a:cubicBezTo>
                  <a:cubicBezTo>
                    <a:pt x="76230" y="85742"/>
                    <a:pt x="77563" y="84703"/>
                    <a:pt x="77920" y="83832"/>
                  </a:cubicBezTo>
                  <a:cubicBezTo>
                    <a:pt x="81802" y="74377"/>
                    <a:pt x="85538" y="64860"/>
                    <a:pt x="89546" y="54765"/>
                  </a:cubicBezTo>
                  <a:close/>
                  <a:moveTo>
                    <a:pt x="179180" y="54765"/>
                  </a:moveTo>
                  <a:cubicBezTo>
                    <a:pt x="183178" y="64828"/>
                    <a:pt x="186830" y="74367"/>
                    <a:pt x="190870" y="83748"/>
                  </a:cubicBezTo>
                  <a:cubicBezTo>
                    <a:pt x="191363" y="84902"/>
                    <a:pt x="193860" y="85763"/>
                    <a:pt x="195434" y="85784"/>
                  </a:cubicBezTo>
                  <a:cubicBezTo>
                    <a:pt x="209905" y="85941"/>
                    <a:pt x="224375" y="85888"/>
                    <a:pt x="238845" y="85846"/>
                  </a:cubicBezTo>
                  <a:cubicBezTo>
                    <a:pt x="239968" y="85846"/>
                    <a:pt x="241091" y="85521"/>
                    <a:pt x="243672" y="85112"/>
                  </a:cubicBezTo>
                  <a:cubicBezTo>
                    <a:pt x="238279" y="75269"/>
                    <a:pt x="233378" y="66140"/>
                    <a:pt x="228216" y="57158"/>
                  </a:cubicBezTo>
                  <a:cubicBezTo>
                    <a:pt x="227523" y="55961"/>
                    <a:pt x="225477" y="54891"/>
                    <a:pt x="224050" y="54870"/>
                  </a:cubicBezTo>
                  <a:cubicBezTo>
                    <a:pt x="209233" y="54702"/>
                    <a:pt x="194427" y="54765"/>
                    <a:pt x="179180" y="54765"/>
                  </a:cubicBezTo>
                  <a:close/>
                  <a:moveTo>
                    <a:pt x="26932" y="158156"/>
                  </a:moveTo>
                  <a:cubicBezTo>
                    <a:pt x="26429" y="158639"/>
                    <a:pt x="25925" y="159121"/>
                    <a:pt x="25421" y="159604"/>
                  </a:cubicBezTo>
                  <a:cubicBezTo>
                    <a:pt x="30511" y="168807"/>
                    <a:pt x="35548" y="178041"/>
                    <a:pt x="40763" y="187170"/>
                  </a:cubicBezTo>
                  <a:cubicBezTo>
                    <a:pt x="41329" y="188156"/>
                    <a:pt x="42924" y="189122"/>
                    <a:pt x="44058" y="189132"/>
                  </a:cubicBezTo>
                  <a:cubicBezTo>
                    <a:pt x="59168" y="189258"/>
                    <a:pt x="74278" y="189216"/>
                    <a:pt x="89567" y="189216"/>
                  </a:cubicBezTo>
                  <a:cubicBezTo>
                    <a:pt x="85611" y="179258"/>
                    <a:pt x="81897" y="169751"/>
                    <a:pt x="77983" y="160318"/>
                  </a:cubicBezTo>
                  <a:cubicBezTo>
                    <a:pt x="77584" y="159342"/>
                    <a:pt x="76020" y="158240"/>
                    <a:pt x="74981" y="158240"/>
                  </a:cubicBezTo>
                  <a:cubicBezTo>
                    <a:pt x="58969" y="158114"/>
                    <a:pt x="42956" y="158156"/>
                    <a:pt x="26932" y="158156"/>
                  </a:cubicBezTo>
                  <a:close/>
                  <a:moveTo>
                    <a:pt x="146997" y="8448"/>
                  </a:moveTo>
                  <a:cubicBezTo>
                    <a:pt x="155791" y="20777"/>
                    <a:pt x="164290" y="32855"/>
                    <a:pt x="173052" y="44765"/>
                  </a:cubicBezTo>
                  <a:cubicBezTo>
                    <a:pt x="173923" y="45940"/>
                    <a:pt x="176274" y="46517"/>
                    <a:pt x="177942" y="46538"/>
                  </a:cubicBezTo>
                  <a:cubicBezTo>
                    <a:pt x="190534" y="46685"/>
                    <a:pt x="203126" y="46633"/>
                    <a:pt x="215718" y="46591"/>
                  </a:cubicBezTo>
                  <a:cubicBezTo>
                    <a:pt x="216809" y="46591"/>
                    <a:pt x="217901" y="46287"/>
                    <a:pt x="219611" y="46024"/>
                  </a:cubicBezTo>
                  <a:cubicBezTo>
                    <a:pt x="199527" y="24188"/>
                    <a:pt x="175508" y="11806"/>
                    <a:pt x="146997" y="8448"/>
                  </a:cubicBezTo>
                  <a:close/>
                  <a:moveTo>
                    <a:pt x="121866" y="235513"/>
                  </a:moveTo>
                  <a:cubicBezTo>
                    <a:pt x="113419" y="223823"/>
                    <a:pt x="105045" y="212512"/>
                    <a:pt x="97038" y="200937"/>
                  </a:cubicBezTo>
                  <a:cubicBezTo>
                    <a:pt x="95213" y="198293"/>
                    <a:pt x="93513" y="197265"/>
                    <a:pt x="90365" y="197307"/>
                  </a:cubicBezTo>
                  <a:cubicBezTo>
                    <a:pt x="78129" y="197475"/>
                    <a:pt x="65884" y="197370"/>
                    <a:pt x="53649" y="197391"/>
                  </a:cubicBezTo>
                  <a:cubicBezTo>
                    <a:pt x="52368" y="197391"/>
                    <a:pt x="51099" y="197642"/>
                    <a:pt x="49031" y="197863"/>
                  </a:cubicBezTo>
                  <a:cubicBezTo>
                    <a:pt x="69252" y="219794"/>
                    <a:pt x="93229" y="232249"/>
                    <a:pt x="121866" y="235513"/>
                  </a:cubicBezTo>
                  <a:close/>
                  <a:moveTo>
                    <a:pt x="103838" y="44912"/>
                  </a:moveTo>
                  <a:cubicBezTo>
                    <a:pt x="104268" y="45353"/>
                    <a:pt x="104699" y="45783"/>
                    <a:pt x="105139" y="46224"/>
                  </a:cubicBezTo>
                  <a:cubicBezTo>
                    <a:pt x="124688" y="46224"/>
                    <a:pt x="144248" y="46224"/>
                    <a:pt x="163797" y="46224"/>
                  </a:cubicBezTo>
                  <a:cubicBezTo>
                    <a:pt x="164164" y="45793"/>
                    <a:pt x="164532" y="45353"/>
                    <a:pt x="164899" y="44922"/>
                  </a:cubicBezTo>
                  <a:cubicBezTo>
                    <a:pt x="155119" y="32887"/>
                    <a:pt x="145339" y="20861"/>
                    <a:pt x="134363" y="7367"/>
                  </a:cubicBezTo>
                  <a:cubicBezTo>
                    <a:pt x="123398" y="20851"/>
                    <a:pt x="113618" y="32876"/>
                    <a:pt x="103838" y="44912"/>
                  </a:cubicBezTo>
                  <a:close/>
                  <a:moveTo>
                    <a:pt x="104237" y="197663"/>
                  </a:moveTo>
                  <a:cubicBezTo>
                    <a:pt x="112757" y="211756"/>
                    <a:pt x="122411" y="224023"/>
                    <a:pt x="134416" y="234736"/>
                  </a:cubicBezTo>
                  <a:cubicBezTo>
                    <a:pt x="146368" y="223771"/>
                    <a:pt x="156074" y="211693"/>
                    <a:pt x="164469" y="197663"/>
                  </a:cubicBezTo>
                  <a:cubicBezTo>
                    <a:pt x="144154" y="197663"/>
                    <a:pt x="124594" y="197663"/>
                    <a:pt x="104237" y="197663"/>
                  </a:cubicBezTo>
                  <a:close/>
                </a:path>
              </a:pathLst>
            </a:custGeom>
            <a:solidFill>
              <a:schemeClr val="bg1"/>
            </a:solidFill>
            <a:ln w="1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Graphic 75">
              <a:extLst>
                <a:ext uri="{FF2B5EF4-FFF2-40B4-BE49-F238E27FC236}">
                  <a16:creationId xmlns:a16="http://schemas.microsoft.com/office/drawing/2014/main" id="{EB14DDA8-DC68-4C1E-BC28-15872A1B4736}"/>
                </a:ext>
              </a:extLst>
            </p:cNvPr>
            <p:cNvSpPr/>
            <p:nvPr/>
          </p:nvSpPr>
          <p:spPr>
            <a:xfrm>
              <a:off x="684075" y="5753547"/>
              <a:ext cx="51053" cy="37359"/>
            </a:xfrm>
            <a:custGeom>
              <a:avLst/>
              <a:gdLst>
                <a:gd name="connsiteX0" fmla="*/ 25512 w 51053"/>
                <a:gd name="connsiteY0" fmla="*/ 15645 h 37359"/>
                <a:gd name="connsiteX1" fmla="*/ 18827 w 51053"/>
                <a:gd name="connsiteY1" fmla="*/ 33263 h 37359"/>
                <a:gd name="connsiteX2" fmla="*/ 14378 w 51053"/>
                <a:gd name="connsiteY2" fmla="*/ 37324 h 37359"/>
                <a:gd name="connsiteX3" fmla="*/ 10475 w 51053"/>
                <a:gd name="connsiteY3" fmla="*/ 33378 h 37359"/>
                <a:gd name="connsiteX4" fmla="*/ 726 w 51053"/>
                <a:gd name="connsiteY4" fmla="*/ 6925 h 37359"/>
                <a:gd name="connsiteX5" fmla="*/ 2552 w 51053"/>
                <a:gd name="connsiteY5" fmla="*/ 545 h 37359"/>
                <a:gd name="connsiteX6" fmla="*/ 7988 w 51053"/>
                <a:gd name="connsiteY6" fmla="*/ 4291 h 37359"/>
                <a:gd name="connsiteX7" fmla="*/ 14630 w 51053"/>
                <a:gd name="connsiteY7" fmla="*/ 21941 h 37359"/>
                <a:gd name="connsiteX8" fmla="*/ 20832 w 51053"/>
                <a:gd name="connsiteY8" fmla="*/ 5697 h 37359"/>
                <a:gd name="connsiteX9" fmla="*/ 25354 w 51053"/>
                <a:gd name="connsiteY9" fmla="*/ 10 h 37359"/>
                <a:gd name="connsiteX10" fmla="*/ 30286 w 51053"/>
                <a:gd name="connsiteY10" fmla="*/ 5917 h 37359"/>
                <a:gd name="connsiteX11" fmla="*/ 36351 w 51053"/>
                <a:gd name="connsiteY11" fmla="*/ 21941 h 37359"/>
                <a:gd name="connsiteX12" fmla="*/ 42889 w 51053"/>
                <a:gd name="connsiteY12" fmla="*/ 4301 h 37359"/>
                <a:gd name="connsiteX13" fmla="*/ 48419 w 51053"/>
                <a:gd name="connsiteY13" fmla="*/ 293 h 37359"/>
                <a:gd name="connsiteX14" fmla="*/ 50370 w 51053"/>
                <a:gd name="connsiteY14" fmla="*/ 6799 h 37359"/>
                <a:gd name="connsiteX15" fmla="*/ 40622 w 51053"/>
                <a:gd name="connsiteY15" fmla="*/ 33253 h 37359"/>
                <a:gd name="connsiteX16" fmla="*/ 36110 w 51053"/>
                <a:gd name="connsiteY16" fmla="*/ 37345 h 37359"/>
                <a:gd name="connsiteX17" fmla="*/ 32196 w 51053"/>
                <a:gd name="connsiteY17" fmla="*/ 33389 h 37359"/>
                <a:gd name="connsiteX18" fmla="*/ 25512 w 51053"/>
                <a:gd name="connsiteY18" fmla="*/ 15645 h 37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053" h="37359">
                  <a:moveTo>
                    <a:pt x="25512" y="15645"/>
                  </a:moveTo>
                  <a:cubicBezTo>
                    <a:pt x="23046" y="22266"/>
                    <a:pt x="21188" y="27880"/>
                    <a:pt x="18827" y="33263"/>
                  </a:cubicBezTo>
                  <a:cubicBezTo>
                    <a:pt x="18051" y="35015"/>
                    <a:pt x="16099" y="36957"/>
                    <a:pt x="14378" y="37324"/>
                  </a:cubicBezTo>
                  <a:cubicBezTo>
                    <a:pt x="13371" y="37544"/>
                    <a:pt x="11125" y="35047"/>
                    <a:pt x="10475" y="33378"/>
                  </a:cubicBezTo>
                  <a:cubicBezTo>
                    <a:pt x="7054" y="24627"/>
                    <a:pt x="4053" y="15708"/>
                    <a:pt x="726" y="6925"/>
                  </a:cubicBezTo>
                  <a:cubicBezTo>
                    <a:pt x="-344" y="4092"/>
                    <a:pt x="-596" y="1195"/>
                    <a:pt x="2552" y="545"/>
                  </a:cubicBezTo>
                  <a:cubicBezTo>
                    <a:pt x="4095" y="219"/>
                    <a:pt x="7138" y="2486"/>
                    <a:pt x="7988" y="4291"/>
                  </a:cubicBezTo>
                  <a:cubicBezTo>
                    <a:pt x="10454" y="9538"/>
                    <a:pt x="12154" y="15152"/>
                    <a:pt x="14630" y="21941"/>
                  </a:cubicBezTo>
                  <a:cubicBezTo>
                    <a:pt x="17012" y="15592"/>
                    <a:pt x="18659" y="10524"/>
                    <a:pt x="20832" y="5697"/>
                  </a:cubicBezTo>
                  <a:cubicBezTo>
                    <a:pt x="21797" y="3556"/>
                    <a:pt x="23822" y="1888"/>
                    <a:pt x="25354" y="10"/>
                  </a:cubicBezTo>
                  <a:cubicBezTo>
                    <a:pt x="27033" y="1961"/>
                    <a:pt x="29247" y="3661"/>
                    <a:pt x="30286" y="5917"/>
                  </a:cubicBezTo>
                  <a:cubicBezTo>
                    <a:pt x="32490" y="10723"/>
                    <a:pt x="34074" y="15813"/>
                    <a:pt x="36351" y="21941"/>
                  </a:cubicBezTo>
                  <a:cubicBezTo>
                    <a:pt x="38817" y="15319"/>
                    <a:pt x="40895" y="9831"/>
                    <a:pt x="42889" y="4301"/>
                  </a:cubicBezTo>
                  <a:cubicBezTo>
                    <a:pt x="43843" y="1636"/>
                    <a:pt x="45124" y="-872"/>
                    <a:pt x="48419" y="293"/>
                  </a:cubicBezTo>
                  <a:cubicBezTo>
                    <a:pt x="51567" y="1405"/>
                    <a:pt x="51441" y="3955"/>
                    <a:pt x="50370" y="6799"/>
                  </a:cubicBezTo>
                  <a:cubicBezTo>
                    <a:pt x="47065" y="15603"/>
                    <a:pt x="44074" y="24522"/>
                    <a:pt x="40622" y="33253"/>
                  </a:cubicBezTo>
                  <a:cubicBezTo>
                    <a:pt x="39919" y="35026"/>
                    <a:pt x="37873" y="36936"/>
                    <a:pt x="36110" y="37345"/>
                  </a:cubicBezTo>
                  <a:cubicBezTo>
                    <a:pt x="35123" y="37576"/>
                    <a:pt x="32920" y="35068"/>
                    <a:pt x="32196" y="33389"/>
                  </a:cubicBezTo>
                  <a:cubicBezTo>
                    <a:pt x="29877" y="27964"/>
                    <a:pt x="27988" y="22350"/>
                    <a:pt x="25512" y="15645"/>
                  </a:cubicBezTo>
                  <a:close/>
                </a:path>
              </a:pathLst>
            </a:custGeom>
            <a:solidFill>
              <a:schemeClr val="bg1"/>
            </a:solidFill>
            <a:ln w="1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Graphic 75">
              <a:extLst>
                <a:ext uri="{FF2B5EF4-FFF2-40B4-BE49-F238E27FC236}">
                  <a16:creationId xmlns:a16="http://schemas.microsoft.com/office/drawing/2014/main" id="{1704D462-0ACB-45CC-8034-12029A47A114}"/>
                </a:ext>
              </a:extLst>
            </p:cNvPr>
            <p:cNvSpPr/>
            <p:nvPr/>
          </p:nvSpPr>
          <p:spPr>
            <a:xfrm>
              <a:off x="800728" y="5753567"/>
              <a:ext cx="51083" cy="37618"/>
            </a:xfrm>
            <a:custGeom>
              <a:avLst/>
              <a:gdLst>
                <a:gd name="connsiteX0" fmla="*/ 36447 w 51083"/>
                <a:gd name="connsiteY0" fmla="*/ 21984 h 37618"/>
                <a:gd name="connsiteX1" fmla="*/ 43016 w 51083"/>
                <a:gd name="connsiteY1" fmla="*/ 4523 h 37618"/>
                <a:gd name="connsiteX2" fmla="*/ 48294 w 51083"/>
                <a:gd name="connsiteY2" fmla="*/ 409 h 37618"/>
                <a:gd name="connsiteX3" fmla="*/ 50288 w 51083"/>
                <a:gd name="connsiteY3" fmla="*/ 7146 h 37618"/>
                <a:gd name="connsiteX4" fmla="*/ 40665 w 51083"/>
                <a:gd name="connsiteY4" fmla="*/ 33096 h 37618"/>
                <a:gd name="connsiteX5" fmla="*/ 36384 w 51083"/>
                <a:gd name="connsiteY5" fmla="*/ 37608 h 37618"/>
                <a:gd name="connsiteX6" fmla="*/ 32166 w 51083"/>
                <a:gd name="connsiteY6" fmla="*/ 33012 h 37618"/>
                <a:gd name="connsiteX7" fmla="*/ 25544 w 51083"/>
                <a:gd name="connsiteY7" fmla="*/ 15677 h 37618"/>
                <a:gd name="connsiteX8" fmla="*/ 18976 w 51083"/>
                <a:gd name="connsiteY8" fmla="*/ 33127 h 37618"/>
                <a:gd name="connsiteX9" fmla="*/ 14642 w 51083"/>
                <a:gd name="connsiteY9" fmla="*/ 37619 h 37618"/>
                <a:gd name="connsiteX10" fmla="*/ 10382 w 51083"/>
                <a:gd name="connsiteY10" fmla="*/ 33002 h 37618"/>
                <a:gd name="connsiteX11" fmla="*/ 791 w 51083"/>
                <a:gd name="connsiteY11" fmla="*/ 7041 h 37618"/>
                <a:gd name="connsiteX12" fmla="*/ 2417 w 51083"/>
                <a:gd name="connsiteY12" fmla="*/ 399 h 37618"/>
                <a:gd name="connsiteX13" fmla="*/ 8262 w 51083"/>
                <a:gd name="connsiteY13" fmla="*/ 4533 h 37618"/>
                <a:gd name="connsiteX14" fmla="*/ 14705 w 51083"/>
                <a:gd name="connsiteY14" fmla="*/ 21868 h 37618"/>
                <a:gd name="connsiteX15" fmla="*/ 20707 w 51083"/>
                <a:gd name="connsiteY15" fmla="*/ 6170 h 37618"/>
                <a:gd name="connsiteX16" fmla="*/ 25450 w 51083"/>
                <a:gd name="connsiteY16" fmla="*/ 0 h 37618"/>
                <a:gd name="connsiteX17" fmla="*/ 30340 w 51083"/>
                <a:gd name="connsiteY17" fmla="*/ 5929 h 37618"/>
                <a:gd name="connsiteX18" fmla="*/ 36447 w 51083"/>
                <a:gd name="connsiteY18" fmla="*/ 21984 h 3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083" h="37618">
                  <a:moveTo>
                    <a:pt x="36447" y="21984"/>
                  </a:moveTo>
                  <a:cubicBezTo>
                    <a:pt x="38955" y="15142"/>
                    <a:pt x="40613" y="9654"/>
                    <a:pt x="43016" y="4523"/>
                  </a:cubicBezTo>
                  <a:cubicBezTo>
                    <a:pt x="43897" y="2634"/>
                    <a:pt x="46825" y="115"/>
                    <a:pt x="48294" y="409"/>
                  </a:cubicBezTo>
                  <a:cubicBezTo>
                    <a:pt x="51778" y="1123"/>
                    <a:pt x="51431" y="4155"/>
                    <a:pt x="50288" y="7146"/>
                  </a:cubicBezTo>
                  <a:cubicBezTo>
                    <a:pt x="47003" y="15771"/>
                    <a:pt x="44065" y="24523"/>
                    <a:pt x="40665" y="33096"/>
                  </a:cubicBezTo>
                  <a:cubicBezTo>
                    <a:pt x="39952" y="34880"/>
                    <a:pt x="37853" y="36118"/>
                    <a:pt x="36384" y="37608"/>
                  </a:cubicBezTo>
                  <a:cubicBezTo>
                    <a:pt x="34946" y="36087"/>
                    <a:pt x="32953" y="34817"/>
                    <a:pt x="32166" y="33012"/>
                  </a:cubicBezTo>
                  <a:cubicBezTo>
                    <a:pt x="29815" y="27629"/>
                    <a:pt x="27937" y="22036"/>
                    <a:pt x="25544" y="15677"/>
                  </a:cubicBezTo>
                  <a:cubicBezTo>
                    <a:pt x="23162" y="22130"/>
                    <a:pt x="21326" y="27734"/>
                    <a:pt x="18976" y="33127"/>
                  </a:cubicBezTo>
                  <a:cubicBezTo>
                    <a:pt x="18199" y="34911"/>
                    <a:pt x="16121" y="36139"/>
                    <a:pt x="14642" y="37619"/>
                  </a:cubicBezTo>
                  <a:cubicBezTo>
                    <a:pt x="13183" y="36097"/>
                    <a:pt x="11106" y="34817"/>
                    <a:pt x="10382" y="33002"/>
                  </a:cubicBezTo>
                  <a:cubicBezTo>
                    <a:pt x="6992" y="24428"/>
                    <a:pt x="4012" y="15688"/>
                    <a:pt x="791" y="7041"/>
                  </a:cubicBezTo>
                  <a:cubicBezTo>
                    <a:pt x="-217" y="4344"/>
                    <a:pt x="-783" y="1668"/>
                    <a:pt x="2417" y="399"/>
                  </a:cubicBezTo>
                  <a:cubicBezTo>
                    <a:pt x="6037" y="-1039"/>
                    <a:pt x="7244" y="1700"/>
                    <a:pt x="8262" y="4533"/>
                  </a:cubicBezTo>
                  <a:cubicBezTo>
                    <a:pt x="10182" y="9916"/>
                    <a:pt x="12239" y="15247"/>
                    <a:pt x="14705" y="21868"/>
                  </a:cubicBezTo>
                  <a:cubicBezTo>
                    <a:pt x="16961" y="15855"/>
                    <a:pt x="18556" y="10882"/>
                    <a:pt x="20707" y="6170"/>
                  </a:cubicBezTo>
                  <a:cubicBezTo>
                    <a:pt x="21756" y="3872"/>
                    <a:pt x="23834" y="2036"/>
                    <a:pt x="25450" y="0"/>
                  </a:cubicBezTo>
                  <a:cubicBezTo>
                    <a:pt x="27118" y="1962"/>
                    <a:pt x="29301" y="3683"/>
                    <a:pt x="30340" y="5929"/>
                  </a:cubicBezTo>
                  <a:cubicBezTo>
                    <a:pt x="32512" y="10609"/>
                    <a:pt x="34075" y="15593"/>
                    <a:pt x="36447" y="21984"/>
                  </a:cubicBezTo>
                  <a:close/>
                </a:path>
              </a:pathLst>
            </a:custGeom>
            <a:solidFill>
              <a:schemeClr val="bg1"/>
            </a:solidFill>
            <a:ln w="1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Graphic 75">
              <a:extLst>
                <a:ext uri="{FF2B5EF4-FFF2-40B4-BE49-F238E27FC236}">
                  <a16:creationId xmlns:a16="http://schemas.microsoft.com/office/drawing/2014/main" id="{0D783934-6512-4BA5-8C7F-49C0D3212EBC}"/>
                </a:ext>
              </a:extLst>
            </p:cNvPr>
            <p:cNvSpPr/>
            <p:nvPr/>
          </p:nvSpPr>
          <p:spPr>
            <a:xfrm>
              <a:off x="742471" y="5753550"/>
              <a:ext cx="50975" cy="37656"/>
            </a:xfrm>
            <a:custGeom>
              <a:avLst/>
              <a:gdLst>
                <a:gd name="connsiteX0" fmla="*/ 14587 w 50975"/>
                <a:gd name="connsiteY0" fmla="*/ 22042 h 37656"/>
                <a:gd name="connsiteX1" fmla="*/ 21303 w 50975"/>
                <a:gd name="connsiteY1" fmla="*/ 4319 h 37656"/>
                <a:gd name="connsiteX2" fmla="*/ 25784 w 50975"/>
                <a:gd name="connsiteY2" fmla="*/ 300 h 37656"/>
                <a:gd name="connsiteX3" fmla="*/ 29666 w 50975"/>
                <a:gd name="connsiteY3" fmla="*/ 4287 h 37656"/>
                <a:gd name="connsiteX4" fmla="*/ 36340 w 50975"/>
                <a:gd name="connsiteY4" fmla="*/ 21990 h 37656"/>
                <a:gd name="connsiteX5" fmla="*/ 42689 w 50975"/>
                <a:gd name="connsiteY5" fmla="*/ 4728 h 37656"/>
                <a:gd name="connsiteX6" fmla="*/ 48460 w 50975"/>
                <a:gd name="connsiteY6" fmla="*/ 352 h 37656"/>
                <a:gd name="connsiteX7" fmla="*/ 50065 w 50975"/>
                <a:gd name="connsiteY7" fmla="*/ 7498 h 37656"/>
                <a:gd name="connsiteX8" fmla="*/ 40705 w 50975"/>
                <a:gd name="connsiteY8" fmla="*/ 32987 h 37656"/>
                <a:gd name="connsiteX9" fmla="*/ 36445 w 50975"/>
                <a:gd name="connsiteY9" fmla="*/ 37656 h 37656"/>
                <a:gd name="connsiteX10" fmla="*/ 31891 w 50975"/>
                <a:gd name="connsiteY10" fmla="*/ 32703 h 37656"/>
                <a:gd name="connsiteX11" fmla="*/ 25532 w 50975"/>
                <a:gd name="connsiteY11" fmla="*/ 15715 h 37656"/>
                <a:gd name="connsiteX12" fmla="*/ 19100 w 50975"/>
                <a:gd name="connsiteY12" fmla="*/ 32651 h 37656"/>
                <a:gd name="connsiteX13" fmla="*/ 14577 w 50975"/>
                <a:gd name="connsiteY13" fmla="*/ 37656 h 37656"/>
                <a:gd name="connsiteX14" fmla="*/ 10086 w 50975"/>
                <a:gd name="connsiteY14" fmla="*/ 32556 h 37656"/>
                <a:gd name="connsiteX15" fmla="*/ 936 w 50975"/>
                <a:gd name="connsiteY15" fmla="*/ 7551 h 37656"/>
                <a:gd name="connsiteX16" fmla="*/ 2468 w 50975"/>
                <a:gd name="connsiteY16" fmla="*/ 384 h 37656"/>
                <a:gd name="connsiteX17" fmla="*/ 8270 w 50975"/>
                <a:gd name="connsiteY17" fmla="*/ 4686 h 37656"/>
                <a:gd name="connsiteX18" fmla="*/ 14587 w 50975"/>
                <a:gd name="connsiteY18" fmla="*/ 22042 h 3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0975" h="37656">
                  <a:moveTo>
                    <a:pt x="14587" y="22042"/>
                  </a:moveTo>
                  <a:cubicBezTo>
                    <a:pt x="17085" y="15316"/>
                    <a:pt x="18932" y="9702"/>
                    <a:pt x="21303" y="4319"/>
                  </a:cubicBezTo>
                  <a:cubicBezTo>
                    <a:pt x="22069" y="2566"/>
                    <a:pt x="24052" y="636"/>
                    <a:pt x="25784" y="300"/>
                  </a:cubicBezTo>
                  <a:cubicBezTo>
                    <a:pt x="26802" y="101"/>
                    <a:pt x="28942" y="2608"/>
                    <a:pt x="29666" y="4287"/>
                  </a:cubicBezTo>
                  <a:cubicBezTo>
                    <a:pt x="31975" y="9702"/>
                    <a:pt x="33864" y="15295"/>
                    <a:pt x="36340" y="21990"/>
                  </a:cubicBezTo>
                  <a:cubicBezTo>
                    <a:pt x="38712" y="15515"/>
                    <a:pt x="40663" y="10111"/>
                    <a:pt x="42689" y="4728"/>
                  </a:cubicBezTo>
                  <a:cubicBezTo>
                    <a:pt x="43685" y="2073"/>
                    <a:pt x="44777" y="-1064"/>
                    <a:pt x="48460" y="352"/>
                  </a:cubicBezTo>
                  <a:cubicBezTo>
                    <a:pt x="52017" y="1717"/>
                    <a:pt x="51052" y="4760"/>
                    <a:pt x="50065" y="7498"/>
                  </a:cubicBezTo>
                  <a:cubicBezTo>
                    <a:pt x="46991" y="16008"/>
                    <a:pt x="44032" y="24571"/>
                    <a:pt x="40705" y="32987"/>
                  </a:cubicBezTo>
                  <a:cubicBezTo>
                    <a:pt x="39981" y="34813"/>
                    <a:pt x="37904" y="36114"/>
                    <a:pt x="36445" y="37656"/>
                  </a:cubicBezTo>
                  <a:cubicBezTo>
                    <a:pt x="34892" y="36019"/>
                    <a:pt x="32751" y="34645"/>
                    <a:pt x="31891" y="32703"/>
                  </a:cubicBezTo>
                  <a:cubicBezTo>
                    <a:pt x="29645" y="27656"/>
                    <a:pt x="27966" y="22357"/>
                    <a:pt x="25532" y="15715"/>
                  </a:cubicBezTo>
                  <a:cubicBezTo>
                    <a:pt x="23108" y="22221"/>
                    <a:pt x="21377" y="27551"/>
                    <a:pt x="19100" y="32651"/>
                  </a:cubicBezTo>
                  <a:cubicBezTo>
                    <a:pt x="18229" y="34603"/>
                    <a:pt x="16119" y="36009"/>
                    <a:pt x="14577" y="37656"/>
                  </a:cubicBezTo>
                  <a:cubicBezTo>
                    <a:pt x="13045" y="35977"/>
                    <a:pt x="10873" y="34540"/>
                    <a:pt x="10086" y="32556"/>
                  </a:cubicBezTo>
                  <a:cubicBezTo>
                    <a:pt x="6812" y="24309"/>
                    <a:pt x="3958" y="15904"/>
                    <a:pt x="936" y="7551"/>
                  </a:cubicBezTo>
                  <a:cubicBezTo>
                    <a:pt x="-51" y="4823"/>
                    <a:pt x="-1069" y="1790"/>
                    <a:pt x="2468" y="384"/>
                  </a:cubicBezTo>
                  <a:cubicBezTo>
                    <a:pt x="6140" y="-1075"/>
                    <a:pt x="7274" y="2010"/>
                    <a:pt x="8270" y="4686"/>
                  </a:cubicBezTo>
                  <a:cubicBezTo>
                    <a:pt x="10243" y="10048"/>
                    <a:pt x="12184" y="15442"/>
                    <a:pt x="14587" y="22042"/>
                  </a:cubicBezTo>
                  <a:close/>
                </a:path>
              </a:pathLst>
            </a:custGeom>
            <a:solidFill>
              <a:schemeClr val="bg1"/>
            </a:solidFill>
            <a:ln w="1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aphic 75">
            <a:extLst>
              <a:ext uri="{FF2B5EF4-FFF2-40B4-BE49-F238E27FC236}">
                <a16:creationId xmlns:a16="http://schemas.microsoft.com/office/drawing/2014/main" id="{191346CE-E706-4BDB-B02D-BD64FD167132}"/>
              </a:ext>
            </a:extLst>
          </p:cNvPr>
          <p:cNvGrpSpPr/>
          <p:nvPr/>
        </p:nvGrpSpPr>
        <p:grpSpPr>
          <a:xfrm>
            <a:off x="643887" y="5976518"/>
            <a:ext cx="268621" cy="266298"/>
            <a:chOff x="641506" y="6061088"/>
            <a:chExt cx="268621" cy="266298"/>
          </a:xfrm>
          <a:solidFill>
            <a:schemeClr val="bg1"/>
          </a:solidFill>
        </p:grpSpPr>
        <p:sp>
          <p:nvSpPr>
            <p:cNvPr id="86" name="Graphic 75">
              <a:extLst>
                <a:ext uri="{FF2B5EF4-FFF2-40B4-BE49-F238E27FC236}">
                  <a16:creationId xmlns:a16="http://schemas.microsoft.com/office/drawing/2014/main" id="{E160ABD9-8508-41D6-ACE8-8FABE46A89E5}"/>
                </a:ext>
              </a:extLst>
            </p:cNvPr>
            <p:cNvSpPr/>
            <p:nvPr/>
          </p:nvSpPr>
          <p:spPr>
            <a:xfrm>
              <a:off x="641506" y="6061088"/>
              <a:ext cx="268621" cy="266298"/>
            </a:xfrm>
            <a:custGeom>
              <a:avLst/>
              <a:gdLst>
                <a:gd name="connsiteX0" fmla="*/ 51774 w 268621"/>
                <a:gd name="connsiteY0" fmla="*/ 232402 h 266298"/>
                <a:gd name="connsiteX1" fmla="*/ 0 w 268621"/>
                <a:gd name="connsiteY1" fmla="*/ 182968 h 266298"/>
                <a:gd name="connsiteX2" fmla="*/ 51355 w 268621"/>
                <a:gd name="connsiteY2" fmla="*/ 134048 h 266298"/>
                <a:gd name="connsiteX3" fmla="*/ 51355 w 268621"/>
                <a:gd name="connsiteY3" fmla="*/ 126199 h 266298"/>
                <a:gd name="connsiteX4" fmla="*/ 21616 w 268621"/>
                <a:gd name="connsiteY4" fmla="*/ 115842 h 266298"/>
                <a:gd name="connsiteX5" fmla="*/ 9245 w 268621"/>
                <a:gd name="connsiteY5" fmla="*/ 53197 h 266298"/>
                <a:gd name="connsiteX6" fmla="*/ 15761 w 268621"/>
                <a:gd name="connsiteY6" fmla="*/ 49000 h 266298"/>
                <a:gd name="connsiteX7" fmla="*/ 16023 w 268621"/>
                <a:gd name="connsiteY7" fmla="*/ 56964 h 266298"/>
                <a:gd name="connsiteX8" fmla="*/ 51690 w 268621"/>
                <a:gd name="connsiteY8" fmla="*/ 118424 h 266298"/>
                <a:gd name="connsiteX9" fmla="*/ 89613 w 268621"/>
                <a:gd name="connsiteY9" fmla="*/ 92537 h 266298"/>
                <a:gd name="connsiteX10" fmla="*/ 79445 w 268621"/>
                <a:gd name="connsiteY10" fmla="*/ 47363 h 266298"/>
                <a:gd name="connsiteX11" fmla="*/ 34124 w 268621"/>
                <a:gd name="connsiteY11" fmla="*/ 40301 h 266298"/>
                <a:gd name="connsiteX12" fmla="*/ 32246 w 268621"/>
                <a:gd name="connsiteY12" fmla="*/ 41224 h 266298"/>
                <a:gd name="connsiteX13" fmla="*/ 23872 w 268621"/>
                <a:gd name="connsiteY13" fmla="*/ 41151 h 266298"/>
                <a:gd name="connsiteX14" fmla="*/ 28553 w 268621"/>
                <a:gd name="connsiteY14" fmla="*/ 34530 h 266298"/>
                <a:gd name="connsiteX15" fmla="*/ 51491 w 268621"/>
                <a:gd name="connsiteY15" fmla="*/ 27006 h 266298"/>
                <a:gd name="connsiteX16" fmla="*/ 51963 w 268621"/>
                <a:gd name="connsiteY16" fmla="*/ 23144 h 266298"/>
                <a:gd name="connsiteX17" fmla="*/ 76738 w 268621"/>
                <a:gd name="connsiteY17" fmla="*/ 206 h 266298"/>
                <a:gd name="connsiteX18" fmla="*/ 194767 w 268621"/>
                <a:gd name="connsiteY18" fmla="*/ 227 h 266298"/>
                <a:gd name="connsiteX19" fmla="*/ 219416 w 268621"/>
                <a:gd name="connsiteY19" fmla="*/ 24844 h 266298"/>
                <a:gd name="connsiteX20" fmla="*/ 219741 w 268621"/>
                <a:gd name="connsiteY20" fmla="*/ 28307 h 266298"/>
                <a:gd name="connsiteX21" fmla="*/ 258650 w 268621"/>
                <a:gd name="connsiteY21" fmla="*/ 47940 h 266298"/>
                <a:gd name="connsiteX22" fmla="*/ 268556 w 268621"/>
                <a:gd name="connsiteY22" fmla="*/ 80281 h 266298"/>
                <a:gd name="connsiteX23" fmla="*/ 219856 w 268621"/>
                <a:gd name="connsiteY23" fmla="*/ 126441 h 266298"/>
                <a:gd name="connsiteX24" fmla="*/ 219856 w 268621"/>
                <a:gd name="connsiteY24" fmla="*/ 133839 h 266298"/>
                <a:gd name="connsiteX25" fmla="*/ 268577 w 268621"/>
                <a:gd name="connsiteY25" fmla="*/ 185770 h 266298"/>
                <a:gd name="connsiteX26" fmla="*/ 219416 w 268621"/>
                <a:gd name="connsiteY26" fmla="*/ 232518 h 266298"/>
                <a:gd name="connsiteX27" fmla="*/ 219416 w 268621"/>
                <a:gd name="connsiteY27" fmla="*/ 240545 h 266298"/>
                <a:gd name="connsiteX28" fmla="*/ 194620 w 268621"/>
                <a:gd name="connsiteY28" fmla="*/ 266076 h 266298"/>
                <a:gd name="connsiteX29" fmla="*/ 76591 w 268621"/>
                <a:gd name="connsiteY29" fmla="*/ 266065 h 266298"/>
                <a:gd name="connsiteX30" fmla="*/ 51785 w 268621"/>
                <a:gd name="connsiteY30" fmla="*/ 240902 h 266298"/>
                <a:gd name="connsiteX31" fmla="*/ 51774 w 268621"/>
                <a:gd name="connsiteY31" fmla="*/ 232402 h 266298"/>
                <a:gd name="connsiteX32" fmla="*/ 93191 w 268621"/>
                <a:gd name="connsiteY32" fmla="*/ 23722 h 266298"/>
                <a:gd name="connsiteX33" fmla="*/ 82509 w 268621"/>
                <a:gd name="connsiteY33" fmla="*/ 23847 h 266298"/>
                <a:gd name="connsiteX34" fmla="*/ 75856 w 268621"/>
                <a:gd name="connsiteY34" fmla="*/ 26744 h 266298"/>
                <a:gd name="connsiteX35" fmla="*/ 78816 w 268621"/>
                <a:gd name="connsiteY35" fmla="*/ 37142 h 266298"/>
                <a:gd name="connsiteX36" fmla="*/ 84545 w 268621"/>
                <a:gd name="connsiteY36" fmla="*/ 112527 h 266298"/>
                <a:gd name="connsiteX37" fmla="*/ 75353 w 268621"/>
                <a:gd name="connsiteY37" fmla="*/ 135612 h 266298"/>
                <a:gd name="connsiteX38" fmla="*/ 75342 w 268621"/>
                <a:gd name="connsiteY38" fmla="*/ 137711 h 266298"/>
                <a:gd name="connsiteX39" fmla="*/ 78889 w 268621"/>
                <a:gd name="connsiteY39" fmla="*/ 145129 h 266298"/>
                <a:gd name="connsiteX40" fmla="*/ 82373 w 268621"/>
                <a:gd name="connsiteY40" fmla="*/ 218205 h 266298"/>
                <a:gd name="connsiteX41" fmla="*/ 75353 w 268621"/>
                <a:gd name="connsiteY41" fmla="*/ 235634 h 266298"/>
                <a:gd name="connsiteX42" fmla="*/ 75363 w 268621"/>
                <a:gd name="connsiteY42" fmla="*/ 237208 h 266298"/>
                <a:gd name="connsiteX43" fmla="*/ 80557 w 268621"/>
                <a:gd name="connsiteY43" fmla="*/ 242612 h 266298"/>
                <a:gd name="connsiteX44" fmla="*/ 190727 w 268621"/>
                <a:gd name="connsiteY44" fmla="*/ 242529 h 266298"/>
                <a:gd name="connsiteX45" fmla="*/ 195019 w 268621"/>
                <a:gd name="connsiteY45" fmla="*/ 241206 h 266298"/>
                <a:gd name="connsiteX46" fmla="*/ 193193 w 268621"/>
                <a:gd name="connsiteY46" fmla="*/ 224165 h 266298"/>
                <a:gd name="connsiteX47" fmla="*/ 172049 w 268621"/>
                <a:gd name="connsiteY47" fmla="*/ 173671 h 266298"/>
                <a:gd name="connsiteX48" fmla="*/ 176981 w 268621"/>
                <a:gd name="connsiteY48" fmla="*/ 168309 h 266298"/>
                <a:gd name="connsiteX49" fmla="*/ 179719 w 268621"/>
                <a:gd name="connsiteY49" fmla="*/ 174910 h 266298"/>
                <a:gd name="connsiteX50" fmla="*/ 217684 w 268621"/>
                <a:gd name="connsiteY50" fmla="*/ 224354 h 266298"/>
                <a:gd name="connsiteX51" fmla="*/ 259091 w 268621"/>
                <a:gd name="connsiteY51" fmla="*/ 195214 h 266298"/>
                <a:gd name="connsiteX52" fmla="*/ 240266 w 268621"/>
                <a:gd name="connsiteY52" fmla="*/ 147826 h 266298"/>
                <a:gd name="connsiteX53" fmla="*/ 189930 w 268621"/>
                <a:gd name="connsiteY53" fmla="*/ 155381 h 266298"/>
                <a:gd name="connsiteX54" fmla="*/ 187464 w 268621"/>
                <a:gd name="connsiteY54" fmla="*/ 158026 h 266298"/>
                <a:gd name="connsiteX55" fmla="*/ 181808 w 268621"/>
                <a:gd name="connsiteY55" fmla="*/ 158897 h 266298"/>
                <a:gd name="connsiteX56" fmla="*/ 181650 w 268621"/>
                <a:gd name="connsiteY56" fmla="*/ 153335 h 266298"/>
                <a:gd name="connsiteX57" fmla="*/ 186813 w 268621"/>
                <a:gd name="connsiteY57" fmla="*/ 147553 h 266298"/>
                <a:gd name="connsiteX58" fmla="*/ 196236 w 268621"/>
                <a:gd name="connsiteY58" fmla="*/ 125801 h 266298"/>
                <a:gd name="connsiteX59" fmla="*/ 196184 w 268621"/>
                <a:gd name="connsiteY59" fmla="*/ 123723 h 266298"/>
                <a:gd name="connsiteX60" fmla="*/ 193245 w 268621"/>
                <a:gd name="connsiteY60" fmla="*/ 118403 h 266298"/>
                <a:gd name="connsiteX61" fmla="*/ 193214 w 268621"/>
                <a:gd name="connsiteY61" fmla="*/ 36723 h 266298"/>
                <a:gd name="connsiteX62" fmla="*/ 195879 w 268621"/>
                <a:gd name="connsiteY62" fmla="*/ 27090 h 266298"/>
                <a:gd name="connsiteX63" fmla="*/ 190968 w 268621"/>
                <a:gd name="connsiteY63" fmla="*/ 23963 h 266298"/>
                <a:gd name="connsiteX64" fmla="*/ 177463 w 268621"/>
                <a:gd name="connsiteY64" fmla="*/ 25894 h 266298"/>
                <a:gd name="connsiteX65" fmla="*/ 177358 w 268621"/>
                <a:gd name="connsiteY65" fmla="*/ 26397 h 266298"/>
                <a:gd name="connsiteX66" fmla="*/ 165648 w 268621"/>
                <a:gd name="connsiteY66" fmla="*/ 34635 h 266298"/>
                <a:gd name="connsiteX67" fmla="*/ 109519 w 268621"/>
                <a:gd name="connsiteY67" fmla="*/ 34771 h 266298"/>
                <a:gd name="connsiteX68" fmla="*/ 93191 w 268621"/>
                <a:gd name="connsiteY68" fmla="*/ 23722 h 266298"/>
                <a:gd name="connsiteX69" fmla="*/ 219836 w 268621"/>
                <a:gd name="connsiteY69" fmla="*/ 118424 h 266298"/>
                <a:gd name="connsiteX70" fmla="*/ 260875 w 268621"/>
                <a:gd name="connsiteY70" fmla="*/ 77374 h 266298"/>
                <a:gd name="connsiteX71" fmla="*/ 219836 w 268621"/>
                <a:gd name="connsiteY71" fmla="*/ 36513 h 266298"/>
                <a:gd name="connsiteX72" fmla="*/ 178817 w 268621"/>
                <a:gd name="connsiteY72" fmla="*/ 77384 h 266298"/>
                <a:gd name="connsiteX73" fmla="*/ 219836 w 268621"/>
                <a:gd name="connsiteY73" fmla="*/ 118424 h 266298"/>
                <a:gd name="connsiteX74" fmla="*/ 48742 w 268621"/>
                <a:gd name="connsiteY74" fmla="*/ 142475 h 266298"/>
                <a:gd name="connsiteX75" fmla="*/ 7744 w 268621"/>
                <a:gd name="connsiteY75" fmla="*/ 183409 h 266298"/>
                <a:gd name="connsiteX76" fmla="*/ 48899 w 268621"/>
                <a:gd name="connsiteY76" fmla="*/ 224386 h 266298"/>
                <a:gd name="connsiteX77" fmla="*/ 89813 w 268621"/>
                <a:gd name="connsiteY77" fmla="*/ 183336 h 266298"/>
                <a:gd name="connsiteX78" fmla="*/ 48742 w 268621"/>
                <a:gd name="connsiteY78" fmla="*/ 142475 h 266298"/>
                <a:gd name="connsiteX79" fmla="*/ 66990 w 268621"/>
                <a:gd name="connsiteY79" fmla="*/ 30867 h 266298"/>
                <a:gd name="connsiteX80" fmla="*/ 82761 w 268621"/>
                <a:gd name="connsiteY80" fmla="*/ 15694 h 266298"/>
                <a:gd name="connsiteX81" fmla="*/ 91670 w 268621"/>
                <a:gd name="connsiteY81" fmla="*/ 15684 h 266298"/>
                <a:gd name="connsiteX82" fmla="*/ 101429 w 268621"/>
                <a:gd name="connsiteY82" fmla="*/ 23165 h 266298"/>
                <a:gd name="connsiteX83" fmla="*/ 106476 w 268621"/>
                <a:gd name="connsiteY83" fmla="*/ 27111 h 266298"/>
                <a:gd name="connsiteX84" fmla="*/ 164662 w 268621"/>
                <a:gd name="connsiteY84" fmla="*/ 27111 h 266298"/>
                <a:gd name="connsiteX85" fmla="*/ 170087 w 268621"/>
                <a:gd name="connsiteY85" fmla="*/ 22924 h 266298"/>
                <a:gd name="connsiteX86" fmla="*/ 178901 w 268621"/>
                <a:gd name="connsiteY86" fmla="*/ 15715 h 266298"/>
                <a:gd name="connsiteX87" fmla="*/ 186761 w 268621"/>
                <a:gd name="connsiteY87" fmla="*/ 15694 h 266298"/>
                <a:gd name="connsiteX88" fmla="*/ 204494 w 268621"/>
                <a:gd name="connsiteY88" fmla="*/ 30836 h 266298"/>
                <a:gd name="connsiteX89" fmla="*/ 211598 w 268621"/>
                <a:gd name="connsiteY89" fmla="*/ 29021 h 266298"/>
                <a:gd name="connsiteX90" fmla="*/ 193067 w 268621"/>
                <a:gd name="connsiteY90" fmla="*/ 8181 h 266298"/>
                <a:gd name="connsiteX91" fmla="*/ 77745 w 268621"/>
                <a:gd name="connsiteY91" fmla="*/ 8191 h 266298"/>
                <a:gd name="connsiteX92" fmla="*/ 60274 w 268621"/>
                <a:gd name="connsiteY92" fmla="*/ 29210 h 266298"/>
                <a:gd name="connsiteX93" fmla="*/ 66990 w 268621"/>
                <a:gd name="connsiteY93" fmla="*/ 30867 h 266298"/>
                <a:gd name="connsiteX94" fmla="*/ 203865 w 268621"/>
                <a:gd name="connsiteY94" fmla="*/ 230136 h 266298"/>
                <a:gd name="connsiteX95" fmla="*/ 203844 w 268621"/>
                <a:gd name="connsiteY95" fmla="*/ 238457 h 266298"/>
                <a:gd name="connsiteX96" fmla="*/ 191566 w 268621"/>
                <a:gd name="connsiteY96" fmla="*/ 250545 h 266298"/>
                <a:gd name="connsiteX97" fmla="*/ 79917 w 268621"/>
                <a:gd name="connsiteY97" fmla="*/ 250545 h 266298"/>
                <a:gd name="connsiteX98" fmla="*/ 67325 w 268621"/>
                <a:gd name="connsiteY98" fmla="*/ 238016 h 266298"/>
                <a:gd name="connsiteX99" fmla="*/ 67304 w 268621"/>
                <a:gd name="connsiteY99" fmla="*/ 228593 h 266298"/>
                <a:gd name="connsiteX100" fmla="*/ 59749 w 268621"/>
                <a:gd name="connsiteY100" fmla="*/ 231143 h 266298"/>
                <a:gd name="connsiteX101" fmla="*/ 59718 w 268621"/>
                <a:gd name="connsiteY101" fmla="*/ 237953 h 266298"/>
                <a:gd name="connsiteX102" fmla="*/ 79645 w 268621"/>
                <a:gd name="connsiteY102" fmla="*/ 258321 h 266298"/>
                <a:gd name="connsiteX103" fmla="*/ 192343 w 268621"/>
                <a:gd name="connsiteY103" fmla="*/ 258122 h 266298"/>
                <a:gd name="connsiteX104" fmla="*/ 211882 w 268621"/>
                <a:gd name="connsiteY104" fmla="*/ 238468 h 266298"/>
                <a:gd name="connsiteX105" fmla="*/ 203865 w 268621"/>
                <a:gd name="connsiteY105" fmla="*/ 230136 h 266298"/>
                <a:gd name="connsiteX106" fmla="*/ 211640 w 268621"/>
                <a:gd name="connsiteY106" fmla="*/ 135024 h 266298"/>
                <a:gd name="connsiteX107" fmla="*/ 204200 w 268621"/>
                <a:gd name="connsiteY107" fmla="*/ 124353 h 266298"/>
                <a:gd name="connsiteX108" fmla="*/ 204200 w 268621"/>
                <a:gd name="connsiteY108" fmla="*/ 136745 h 266298"/>
                <a:gd name="connsiteX109" fmla="*/ 211640 w 268621"/>
                <a:gd name="connsiteY109" fmla="*/ 135024 h 266298"/>
                <a:gd name="connsiteX110" fmla="*/ 67105 w 268621"/>
                <a:gd name="connsiteY110" fmla="*/ 123964 h 266298"/>
                <a:gd name="connsiteX111" fmla="*/ 60253 w 268621"/>
                <a:gd name="connsiteY111" fmla="*/ 135843 h 266298"/>
                <a:gd name="connsiteX112" fmla="*/ 67105 w 268621"/>
                <a:gd name="connsiteY112" fmla="*/ 137732 h 266298"/>
                <a:gd name="connsiteX113" fmla="*/ 67105 w 268621"/>
                <a:gd name="connsiteY113" fmla="*/ 123964 h 26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268621" h="266298">
                  <a:moveTo>
                    <a:pt x="51774" y="232402"/>
                  </a:moveTo>
                  <a:cubicBezTo>
                    <a:pt x="18909" y="229034"/>
                    <a:pt x="-63" y="210608"/>
                    <a:pt x="0" y="182968"/>
                  </a:cubicBezTo>
                  <a:cubicBezTo>
                    <a:pt x="74" y="155728"/>
                    <a:pt x="19308" y="137280"/>
                    <a:pt x="51355" y="134048"/>
                  </a:cubicBezTo>
                  <a:cubicBezTo>
                    <a:pt x="51355" y="131603"/>
                    <a:pt x="51355" y="129106"/>
                    <a:pt x="51355" y="126199"/>
                  </a:cubicBezTo>
                  <a:cubicBezTo>
                    <a:pt x="40221" y="125874"/>
                    <a:pt x="30326" y="122569"/>
                    <a:pt x="21616" y="115842"/>
                  </a:cubicBezTo>
                  <a:cubicBezTo>
                    <a:pt x="2571" y="101141"/>
                    <a:pt x="-2833" y="74090"/>
                    <a:pt x="9245" y="53197"/>
                  </a:cubicBezTo>
                  <a:cubicBezTo>
                    <a:pt x="10661" y="50742"/>
                    <a:pt x="11952" y="47069"/>
                    <a:pt x="15761" y="49000"/>
                  </a:cubicBezTo>
                  <a:cubicBezTo>
                    <a:pt x="19948" y="51120"/>
                    <a:pt x="17576" y="54184"/>
                    <a:pt x="16023" y="56964"/>
                  </a:cubicBezTo>
                  <a:cubicBezTo>
                    <a:pt x="609" y="84730"/>
                    <a:pt x="20210" y="118497"/>
                    <a:pt x="51690" y="118424"/>
                  </a:cubicBezTo>
                  <a:cubicBezTo>
                    <a:pt x="68270" y="118382"/>
                    <a:pt x="83401" y="108056"/>
                    <a:pt x="89613" y="92537"/>
                  </a:cubicBezTo>
                  <a:cubicBezTo>
                    <a:pt x="95899" y="76807"/>
                    <a:pt x="91922" y="59147"/>
                    <a:pt x="79445" y="47363"/>
                  </a:cubicBezTo>
                  <a:cubicBezTo>
                    <a:pt x="67483" y="36072"/>
                    <a:pt x="49140" y="33207"/>
                    <a:pt x="34124" y="40301"/>
                  </a:cubicBezTo>
                  <a:cubicBezTo>
                    <a:pt x="33495" y="40595"/>
                    <a:pt x="32865" y="40910"/>
                    <a:pt x="32246" y="41224"/>
                  </a:cubicBezTo>
                  <a:cubicBezTo>
                    <a:pt x="29413" y="42672"/>
                    <a:pt x="26171" y="45726"/>
                    <a:pt x="23872" y="41151"/>
                  </a:cubicBezTo>
                  <a:cubicBezTo>
                    <a:pt x="21774" y="36985"/>
                    <a:pt x="25877" y="35527"/>
                    <a:pt x="28553" y="34530"/>
                  </a:cubicBezTo>
                  <a:cubicBezTo>
                    <a:pt x="35835" y="31822"/>
                    <a:pt x="43306" y="29650"/>
                    <a:pt x="51491" y="27006"/>
                  </a:cubicBezTo>
                  <a:cubicBezTo>
                    <a:pt x="51554" y="26513"/>
                    <a:pt x="51764" y="24823"/>
                    <a:pt x="51963" y="23144"/>
                  </a:cubicBezTo>
                  <a:cubicBezTo>
                    <a:pt x="53653" y="9419"/>
                    <a:pt x="62939" y="300"/>
                    <a:pt x="76738" y="206"/>
                  </a:cubicBezTo>
                  <a:cubicBezTo>
                    <a:pt x="116077" y="-56"/>
                    <a:pt x="155427" y="-88"/>
                    <a:pt x="194767" y="227"/>
                  </a:cubicBezTo>
                  <a:cubicBezTo>
                    <a:pt x="209164" y="342"/>
                    <a:pt x="218723" y="10489"/>
                    <a:pt x="219416" y="24844"/>
                  </a:cubicBezTo>
                  <a:cubicBezTo>
                    <a:pt x="219468" y="25873"/>
                    <a:pt x="219605" y="26891"/>
                    <a:pt x="219741" y="28307"/>
                  </a:cubicBezTo>
                  <a:cubicBezTo>
                    <a:pt x="235565" y="29283"/>
                    <a:pt x="248934" y="35117"/>
                    <a:pt x="258650" y="47940"/>
                  </a:cubicBezTo>
                  <a:cubicBezTo>
                    <a:pt x="265891" y="57500"/>
                    <a:pt x="269133" y="68329"/>
                    <a:pt x="268556" y="80281"/>
                  </a:cubicBezTo>
                  <a:cubicBezTo>
                    <a:pt x="267664" y="98675"/>
                    <a:pt x="253572" y="124363"/>
                    <a:pt x="219856" y="126441"/>
                  </a:cubicBezTo>
                  <a:cubicBezTo>
                    <a:pt x="219856" y="128886"/>
                    <a:pt x="219856" y="131373"/>
                    <a:pt x="219856" y="133839"/>
                  </a:cubicBezTo>
                  <a:cubicBezTo>
                    <a:pt x="253813" y="141467"/>
                    <a:pt x="269385" y="158099"/>
                    <a:pt x="268577" y="185770"/>
                  </a:cubicBezTo>
                  <a:cubicBezTo>
                    <a:pt x="267853" y="210398"/>
                    <a:pt x="250088" y="227534"/>
                    <a:pt x="219416" y="232518"/>
                  </a:cubicBezTo>
                  <a:cubicBezTo>
                    <a:pt x="219416" y="235099"/>
                    <a:pt x="219447" y="237817"/>
                    <a:pt x="219416" y="240545"/>
                  </a:cubicBezTo>
                  <a:cubicBezTo>
                    <a:pt x="219237" y="255330"/>
                    <a:pt x="209447" y="265971"/>
                    <a:pt x="194620" y="266076"/>
                  </a:cubicBezTo>
                  <a:cubicBezTo>
                    <a:pt x="155281" y="266369"/>
                    <a:pt x="115931" y="266380"/>
                    <a:pt x="76591" y="266065"/>
                  </a:cubicBezTo>
                  <a:cubicBezTo>
                    <a:pt x="62047" y="265950"/>
                    <a:pt x="52456" y="255624"/>
                    <a:pt x="51785" y="240902"/>
                  </a:cubicBezTo>
                  <a:cubicBezTo>
                    <a:pt x="51669" y="238142"/>
                    <a:pt x="51774" y="235372"/>
                    <a:pt x="51774" y="232402"/>
                  </a:cubicBezTo>
                  <a:close/>
                  <a:moveTo>
                    <a:pt x="93191" y="23722"/>
                  </a:moveTo>
                  <a:cubicBezTo>
                    <a:pt x="89445" y="23722"/>
                    <a:pt x="85920" y="23365"/>
                    <a:pt x="82509" y="23847"/>
                  </a:cubicBezTo>
                  <a:cubicBezTo>
                    <a:pt x="80096" y="24194"/>
                    <a:pt x="76255" y="25254"/>
                    <a:pt x="75856" y="26744"/>
                  </a:cubicBezTo>
                  <a:cubicBezTo>
                    <a:pt x="74902" y="30280"/>
                    <a:pt x="74324" y="34089"/>
                    <a:pt x="78816" y="37142"/>
                  </a:cubicBezTo>
                  <a:cubicBezTo>
                    <a:pt x="105038" y="54929"/>
                    <a:pt x="108417" y="91718"/>
                    <a:pt x="84545" y="112527"/>
                  </a:cubicBezTo>
                  <a:cubicBezTo>
                    <a:pt x="76434" y="119599"/>
                    <a:pt x="74545" y="126367"/>
                    <a:pt x="75353" y="135612"/>
                  </a:cubicBezTo>
                  <a:cubicBezTo>
                    <a:pt x="75416" y="136304"/>
                    <a:pt x="75447" y="137029"/>
                    <a:pt x="75342" y="137711"/>
                  </a:cubicBezTo>
                  <a:cubicBezTo>
                    <a:pt x="74828" y="141016"/>
                    <a:pt x="76245" y="143073"/>
                    <a:pt x="78889" y="145129"/>
                  </a:cubicBezTo>
                  <a:cubicBezTo>
                    <a:pt x="102258" y="163325"/>
                    <a:pt x="104230" y="198310"/>
                    <a:pt x="82373" y="218205"/>
                  </a:cubicBezTo>
                  <a:cubicBezTo>
                    <a:pt x="76612" y="223452"/>
                    <a:pt x="74356" y="228457"/>
                    <a:pt x="75353" y="235634"/>
                  </a:cubicBezTo>
                  <a:cubicBezTo>
                    <a:pt x="75426" y="236149"/>
                    <a:pt x="75405" y="236684"/>
                    <a:pt x="75363" y="237208"/>
                  </a:cubicBezTo>
                  <a:cubicBezTo>
                    <a:pt x="75069" y="240965"/>
                    <a:pt x="76738" y="242623"/>
                    <a:pt x="80557" y="242612"/>
                  </a:cubicBezTo>
                  <a:cubicBezTo>
                    <a:pt x="117284" y="242560"/>
                    <a:pt x="154011" y="242602"/>
                    <a:pt x="190727" y="242529"/>
                  </a:cubicBezTo>
                  <a:cubicBezTo>
                    <a:pt x="192186" y="242529"/>
                    <a:pt x="194001" y="242130"/>
                    <a:pt x="195019" y="241206"/>
                  </a:cubicBezTo>
                  <a:cubicBezTo>
                    <a:pt x="197820" y="238677"/>
                    <a:pt x="196299" y="226390"/>
                    <a:pt x="193193" y="224165"/>
                  </a:cubicBezTo>
                  <a:cubicBezTo>
                    <a:pt x="175795" y="211678"/>
                    <a:pt x="168450" y="194962"/>
                    <a:pt x="172049" y="173671"/>
                  </a:cubicBezTo>
                  <a:cubicBezTo>
                    <a:pt x="172542" y="170775"/>
                    <a:pt x="173287" y="167669"/>
                    <a:pt x="176981" y="168309"/>
                  </a:cubicBezTo>
                  <a:cubicBezTo>
                    <a:pt x="180622" y="168949"/>
                    <a:pt x="180297" y="171782"/>
                    <a:pt x="179719" y="174910"/>
                  </a:cubicBezTo>
                  <a:cubicBezTo>
                    <a:pt x="175060" y="200156"/>
                    <a:pt x="192647" y="222969"/>
                    <a:pt x="217684" y="224354"/>
                  </a:cubicBezTo>
                  <a:cubicBezTo>
                    <a:pt x="236184" y="225382"/>
                    <a:pt x="253760" y="213011"/>
                    <a:pt x="259091" y="195214"/>
                  </a:cubicBezTo>
                  <a:cubicBezTo>
                    <a:pt x="264548" y="176987"/>
                    <a:pt x="256741" y="157323"/>
                    <a:pt x="240266" y="147826"/>
                  </a:cubicBezTo>
                  <a:cubicBezTo>
                    <a:pt x="223687" y="138267"/>
                    <a:pt x="202952" y="141373"/>
                    <a:pt x="189930" y="155381"/>
                  </a:cubicBezTo>
                  <a:cubicBezTo>
                    <a:pt x="189101" y="156273"/>
                    <a:pt x="188471" y="157679"/>
                    <a:pt x="187464" y="158026"/>
                  </a:cubicBezTo>
                  <a:cubicBezTo>
                    <a:pt x="185690" y="158645"/>
                    <a:pt x="183707" y="158634"/>
                    <a:pt x="181808" y="158897"/>
                  </a:cubicBezTo>
                  <a:cubicBezTo>
                    <a:pt x="181703" y="157018"/>
                    <a:pt x="180905" y="154783"/>
                    <a:pt x="181650" y="153335"/>
                  </a:cubicBezTo>
                  <a:cubicBezTo>
                    <a:pt x="182805" y="151079"/>
                    <a:pt x="184630" y="148634"/>
                    <a:pt x="186813" y="147553"/>
                  </a:cubicBezTo>
                  <a:cubicBezTo>
                    <a:pt x="196267" y="142873"/>
                    <a:pt x="197390" y="134909"/>
                    <a:pt x="196236" y="125801"/>
                  </a:cubicBezTo>
                  <a:cubicBezTo>
                    <a:pt x="196152" y="125108"/>
                    <a:pt x="196446" y="124300"/>
                    <a:pt x="196184" y="123723"/>
                  </a:cubicBezTo>
                  <a:cubicBezTo>
                    <a:pt x="195323" y="121866"/>
                    <a:pt x="194746" y="119442"/>
                    <a:pt x="193245" y="118403"/>
                  </a:cubicBezTo>
                  <a:cubicBezTo>
                    <a:pt x="163602" y="97679"/>
                    <a:pt x="163413" y="56901"/>
                    <a:pt x="193214" y="36723"/>
                  </a:cubicBezTo>
                  <a:cubicBezTo>
                    <a:pt x="197401" y="33890"/>
                    <a:pt x="196351" y="30385"/>
                    <a:pt x="195879" y="27090"/>
                  </a:cubicBezTo>
                  <a:cubicBezTo>
                    <a:pt x="195690" y="25768"/>
                    <a:pt x="192511" y="23743"/>
                    <a:pt x="190968" y="23963"/>
                  </a:cubicBezTo>
                  <a:cubicBezTo>
                    <a:pt x="186467" y="24582"/>
                    <a:pt x="181314" y="21172"/>
                    <a:pt x="177463" y="25894"/>
                  </a:cubicBezTo>
                  <a:cubicBezTo>
                    <a:pt x="177369" y="26009"/>
                    <a:pt x="177421" y="26240"/>
                    <a:pt x="177358" y="26397"/>
                  </a:cubicBezTo>
                  <a:cubicBezTo>
                    <a:pt x="175060" y="32578"/>
                    <a:pt x="172259" y="34624"/>
                    <a:pt x="165648" y="34635"/>
                  </a:cubicBezTo>
                  <a:cubicBezTo>
                    <a:pt x="146938" y="34677"/>
                    <a:pt x="128218" y="34383"/>
                    <a:pt x="109519" y="34771"/>
                  </a:cubicBezTo>
                  <a:cubicBezTo>
                    <a:pt x="101166" y="34928"/>
                    <a:pt x="94954" y="33113"/>
                    <a:pt x="93191" y="23722"/>
                  </a:cubicBezTo>
                  <a:close/>
                  <a:moveTo>
                    <a:pt x="219836" y="118424"/>
                  </a:moveTo>
                  <a:cubicBezTo>
                    <a:pt x="242291" y="118424"/>
                    <a:pt x="260875" y="99830"/>
                    <a:pt x="260875" y="77374"/>
                  </a:cubicBezTo>
                  <a:cubicBezTo>
                    <a:pt x="260864" y="54813"/>
                    <a:pt x="242480" y="36513"/>
                    <a:pt x="219836" y="36513"/>
                  </a:cubicBezTo>
                  <a:cubicBezTo>
                    <a:pt x="197170" y="36513"/>
                    <a:pt x="178817" y="54803"/>
                    <a:pt x="178817" y="77384"/>
                  </a:cubicBezTo>
                  <a:cubicBezTo>
                    <a:pt x="178796" y="99840"/>
                    <a:pt x="197380" y="118424"/>
                    <a:pt x="219836" y="118424"/>
                  </a:cubicBezTo>
                  <a:close/>
                  <a:moveTo>
                    <a:pt x="48742" y="142475"/>
                  </a:moveTo>
                  <a:cubicBezTo>
                    <a:pt x="26087" y="142485"/>
                    <a:pt x="7650" y="160890"/>
                    <a:pt x="7744" y="183409"/>
                  </a:cubicBezTo>
                  <a:cubicBezTo>
                    <a:pt x="7839" y="205938"/>
                    <a:pt x="26422" y="224428"/>
                    <a:pt x="48899" y="224386"/>
                  </a:cubicBezTo>
                  <a:cubicBezTo>
                    <a:pt x="71649" y="224333"/>
                    <a:pt x="89876" y="206043"/>
                    <a:pt x="89813" y="183336"/>
                  </a:cubicBezTo>
                  <a:cubicBezTo>
                    <a:pt x="89739" y="160660"/>
                    <a:pt x="71439" y="142464"/>
                    <a:pt x="48742" y="142475"/>
                  </a:cubicBezTo>
                  <a:close/>
                  <a:moveTo>
                    <a:pt x="66990" y="30867"/>
                  </a:moveTo>
                  <a:cubicBezTo>
                    <a:pt x="68091" y="19157"/>
                    <a:pt x="71848" y="15705"/>
                    <a:pt x="82761" y="15694"/>
                  </a:cubicBezTo>
                  <a:cubicBezTo>
                    <a:pt x="85731" y="15694"/>
                    <a:pt x="88700" y="15736"/>
                    <a:pt x="91670" y="15684"/>
                  </a:cubicBezTo>
                  <a:cubicBezTo>
                    <a:pt x="96938" y="15589"/>
                    <a:pt x="100505" y="17898"/>
                    <a:pt x="101429" y="23165"/>
                  </a:cubicBezTo>
                  <a:cubicBezTo>
                    <a:pt x="101985" y="26324"/>
                    <a:pt x="103664" y="27111"/>
                    <a:pt x="106476" y="27111"/>
                  </a:cubicBezTo>
                  <a:cubicBezTo>
                    <a:pt x="125868" y="27079"/>
                    <a:pt x="145270" y="27079"/>
                    <a:pt x="164662" y="27111"/>
                  </a:cubicBezTo>
                  <a:cubicBezTo>
                    <a:pt x="167621" y="27111"/>
                    <a:pt x="169604" y="26397"/>
                    <a:pt x="170087" y="22924"/>
                  </a:cubicBezTo>
                  <a:cubicBezTo>
                    <a:pt x="170769" y="18013"/>
                    <a:pt x="174137" y="15852"/>
                    <a:pt x="178901" y="15715"/>
                  </a:cubicBezTo>
                  <a:cubicBezTo>
                    <a:pt x="181524" y="15631"/>
                    <a:pt x="184148" y="15694"/>
                    <a:pt x="186761" y="15694"/>
                  </a:cubicBezTo>
                  <a:cubicBezTo>
                    <a:pt x="199709" y="15694"/>
                    <a:pt x="202186" y="17740"/>
                    <a:pt x="204494" y="30836"/>
                  </a:cubicBezTo>
                  <a:cubicBezTo>
                    <a:pt x="206939" y="30217"/>
                    <a:pt x="209332" y="29598"/>
                    <a:pt x="211598" y="29021"/>
                  </a:cubicBezTo>
                  <a:cubicBezTo>
                    <a:pt x="212438" y="15558"/>
                    <a:pt x="205774" y="8191"/>
                    <a:pt x="193067" y="8181"/>
                  </a:cubicBezTo>
                  <a:cubicBezTo>
                    <a:pt x="154630" y="8160"/>
                    <a:pt x="116182" y="8149"/>
                    <a:pt x="77745" y="8191"/>
                  </a:cubicBezTo>
                  <a:cubicBezTo>
                    <a:pt x="65248" y="8202"/>
                    <a:pt x="58333" y="16534"/>
                    <a:pt x="60274" y="29210"/>
                  </a:cubicBezTo>
                  <a:cubicBezTo>
                    <a:pt x="62362" y="29724"/>
                    <a:pt x="64524" y="30248"/>
                    <a:pt x="66990" y="30867"/>
                  </a:cubicBezTo>
                  <a:close/>
                  <a:moveTo>
                    <a:pt x="203865" y="230136"/>
                  </a:moveTo>
                  <a:cubicBezTo>
                    <a:pt x="203865" y="232948"/>
                    <a:pt x="203959" y="235708"/>
                    <a:pt x="203844" y="238457"/>
                  </a:cubicBezTo>
                  <a:cubicBezTo>
                    <a:pt x="203550" y="245855"/>
                    <a:pt x="199048" y="250535"/>
                    <a:pt x="191566" y="250545"/>
                  </a:cubicBezTo>
                  <a:cubicBezTo>
                    <a:pt x="154347" y="250640"/>
                    <a:pt x="117137" y="250640"/>
                    <a:pt x="79917" y="250545"/>
                  </a:cubicBezTo>
                  <a:cubicBezTo>
                    <a:pt x="72362" y="250524"/>
                    <a:pt x="67640" y="245614"/>
                    <a:pt x="67325" y="238016"/>
                  </a:cubicBezTo>
                  <a:cubicBezTo>
                    <a:pt x="67199" y="235068"/>
                    <a:pt x="67304" y="232119"/>
                    <a:pt x="67304" y="228593"/>
                  </a:cubicBezTo>
                  <a:cubicBezTo>
                    <a:pt x="64408" y="229569"/>
                    <a:pt x="62068" y="230356"/>
                    <a:pt x="59749" y="231143"/>
                  </a:cubicBezTo>
                  <a:cubicBezTo>
                    <a:pt x="59749" y="233777"/>
                    <a:pt x="59949" y="235886"/>
                    <a:pt x="59718" y="237953"/>
                  </a:cubicBezTo>
                  <a:cubicBezTo>
                    <a:pt x="58312" y="250346"/>
                    <a:pt x="67357" y="258499"/>
                    <a:pt x="79645" y="258321"/>
                  </a:cubicBezTo>
                  <a:cubicBezTo>
                    <a:pt x="117200" y="257775"/>
                    <a:pt x="154777" y="258132"/>
                    <a:pt x="192343" y="258122"/>
                  </a:cubicBezTo>
                  <a:cubicBezTo>
                    <a:pt x="205449" y="258122"/>
                    <a:pt x="211850" y="251658"/>
                    <a:pt x="211882" y="238468"/>
                  </a:cubicBezTo>
                  <a:cubicBezTo>
                    <a:pt x="211892" y="231080"/>
                    <a:pt x="211892" y="231080"/>
                    <a:pt x="203865" y="230136"/>
                  </a:cubicBezTo>
                  <a:close/>
                  <a:moveTo>
                    <a:pt x="211640" y="135024"/>
                  </a:moveTo>
                  <a:cubicBezTo>
                    <a:pt x="212196" y="124888"/>
                    <a:pt x="212196" y="124888"/>
                    <a:pt x="204200" y="124353"/>
                  </a:cubicBezTo>
                  <a:cubicBezTo>
                    <a:pt x="204200" y="128277"/>
                    <a:pt x="204200" y="132202"/>
                    <a:pt x="204200" y="136745"/>
                  </a:cubicBezTo>
                  <a:cubicBezTo>
                    <a:pt x="206929" y="136116"/>
                    <a:pt x="209216" y="135591"/>
                    <a:pt x="211640" y="135024"/>
                  </a:cubicBezTo>
                  <a:close/>
                  <a:moveTo>
                    <a:pt x="67105" y="123964"/>
                  </a:moveTo>
                  <a:cubicBezTo>
                    <a:pt x="58857" y="125706"/>
                    <a:pt x="58857" y="125706"/>
                    <a:pt x="60253" y="135843"/>
                  </a:cubicBezTo>
                  <a:cubicBezTo>
                    <a:pt x="62362" y="136420"/>
                    <a:pt x="64576" y="137039"/>
                    <a:pt x="67105" y="137732"/>
                  </a:cubicBezTo>
                  <a:cubicBezTo>
                    <a:pt x="67105" y="132905"/>
                    <a:pt x="67105" y="128623"/>
                    <a:pt x="67105" y="123964"/>
                  </a:cubicBezTo>
                  <a:close/>
                </a:path>
              </a:pathLst>
            </a:custGeom>
            <a:solidFill>
              <a:schemeClr val="bg1"/>
            </a:solidFill>
            <a:ln w="1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Graphic 75">
              <a:extLst>
                <a:ext uri="{FF2B5EF4-FFF2-40B4-BE49-F238E27FC236}">
                  <a16:creationId xmlns:a16="http://schemas.microsoft.com/office/drawing/2014/main" id="{DB1BECDB-2C17-492B-9547-3432A0290549}"/>
                </a:ext>
              </a:extLst>
            </p:cNvPr>
            <p:cNvSpPr/>
            <p:nvPr/>
          </p:nvSpPr>
          <p:spPr>
            <a:xfrm>
              <a:off x="665604" y="6111243"/>
              <a:ext cx="54669" cy="54713"/>
            </a:xfrm>
            <a:custGeom>
              <a:avLst/>
              <a:gdLst>
                <a:gd name="connsiteX0" fmla="*/ 54644 w 54669"/>
                <a:gd name="connsiteY0" fmla="*/ 27545 h 54713"/>
                <a:gd name="connsiteX1" fmla="*/ 54634 w 54669"/>
                <a:gd name="connsiteY1" fmla="*/ 42215 h 54713"/>
                <a:gd name="connsiteX2" fmla="*/ 43122 w 54669"/>
                <a:gd name="connsiteY2" fmla="*/ 54502 h 54713"/>
                <a:gd name="connsiteX3" fmla="*/ 11695 w 54669"/>
                <a:gd name="connsiteY3" fmla="*/ 54492 h 54713"/>
                <a:gd name="connsiteX4" fmla="*/ 173 w 54669"/>
                <a:gd name="connsiteY4" fmla="*/ 42613 h 54713"/>
                <a:gd name="connsiteX5" fmla="*/ 173 w 54669"/>
                <a:gd name="connsiteY5" fmla="*/ 11711 h 54713"/>
                <a:gd name="connsiteX6" fmla="*/ 12325 w 54669"/>
                <a:gd name="connsiteY6" fmla="*/ 73 h 54713"/>
                <a:gd name="connsiteX7" fmla="*/ 42703 w 54669"/>
                <a:gd name="connsiteY7" fmla="*/ 84 h 54713"/>
                <a:gd name="connsiteX8" fmla="*/ 54602 w 54669"/>
                <a:gd name="connsiteY8" fmla="*/ 11836 h 54713"/>
                <a:gd name="connsiteX9" fmla="*/ 54644 w 54669"/>
                <a:gd name="connsiteY9" fmla="*/ 27545 h 54713"/>
                <a:gd name="connsiteX10" fmla="*/ 27120 w 54669"/>
                <a:gd name="connsiteY10" fmla="*/ 46559 h 54713"/>
                <a:gd name="connsiteX11" fmla="*/ 41255 w 54669"/>
                <a:gd name="connsiteY11" fmla="*/ 46590 h 54713"/>
                <a:gd name="connsiteX12" fmla="*/ 47089 w 54669"/>
                <a:gd name="connsiteY12" fmla="*/ 41050 h 54713"/>
                <a:gd name="connsiteX13" fmla="*/ 47078 w 54669"/>
                <a:gd name="connsiteY13" fmla="*/ 13295 h 54713"/>
                <a:gd name="connsiteX14" fmla="*/ 41265 w 54669"/>
                <a:gd name="connsiteY14" fmla="*/ 7618 h 54713"/>
                <a:gd name="connsiteX15" fmla="*/ 13510 w 54669"/>
                <a:gd name="connsiteY15" fmla="*/ 7629 h 54713"/>
                <a:gd name="connsiteX16" fmla="*/ 8117 w 54669"/>
                <a:gd name="connsiteY16" fmla="*/ 13054 h 54713"/>
                <a:gd name="connsiteX17" fmla="*/ 8106 w 54669"/>
                <a:gd name="connsiteY17" fmla="*/ 41333 h 54713"/>
                <a:gd name="connsiteX18" fmla="*/ 13489 w 54669"/>
                <a:gd name="connsiteY18" fmla="*/ 46590 h 54713"/>
                <a:gd name="connsiteX19" fmla="*/ 27120 w 54669"/>
                <a:gd name="connsiteY19" fmla="*/ 46559 h 5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4669" h="54713">
                  <a:moveTo>
                    <a:pt x="54644" y="27545"/>
                  </a:moveTo>
                  <a:cubicBezTo>
                    <a:pt x="54644" y="32435"/>
                    <a:pt x="54707" y="37325"/>
                    <a:pt x="54634" y="42215"/>
                  </a:cubicBezTo>
                  <a:cubicBezTo>
                    <a:pt x="54518" y="49424"/>
                    <a:pt x="50216" y="54314"/>
                    <a:pt x="43122" y="54502"/>
                  </a:cubicBezTo>
                  <a:cubicBezTo>
                    <a:pt x="32650" y="54786"/>
                    <a:pt x="22167" y="54786"/>
                    <a:pt x="11695" y="54492"/>
                  </a:cubicBezTo>
                  <a:cubicBezTo>
                    <a:pt x="5021" y="54314"/>
                    <a:pt x="320" y="49382"/>
                    <a:pt x="173" y="42613"/>
                  </a:cubicBezTo>
                  <a:cubicBezTo>
                    <a:pt x="-47" y="32319"/>
                    <a:pt x="-68" y="22005"/>
                    <a:pt x="173" y="11711"/>
                  </a:cubicBezTo>
                  <a:cubicBezTo>
                    <a:pt x="352" y="4596"/>
                    <a:pt x="5179" y="147"/>
                    <a:pt x="12325" y="73"/>
                  </a:cubicBezTo>
                  <a:cubicBezTo>
                    <a:pt x="22451" y="-21"/>
                    <a:pt x="32577" y="-31"/>
                    <a:pt x="42703" y="84"/>
                  </a:cubicBezTo>
                  <a:cubicBezTo>
                    <a:pt x="49954" y="168"/>
                    <a:pt x="54445" y="4659"/>
                    <a:pt x="54602" y="11836"/>
                  </a:cubicBezTo>
                  <a:cubicBezTo>
                    <a:pt x="54728" y="17073"/>
                    <a:pt x="54634" y="22309"/>
                    <a:pt x="54644" y="27545"/>
                  </a:cubicBezTo>
                  <a:close/>
                  <a:moveTo>
                    <a:pt x="27120" y="46559"/>
                  </a:moveTo>
                  <a:cubicBezTo>
                    <a:pt x="31832" y="46559"/>
                    <a:pt x="36554" y="46454"/>
                    <a:pt x="41255" y="46590"/>
                  </a:cubicBezTo>
                  <a:cubicBezTo>
                    <a:pt x="45179" y="46706"/>
                    <a:pt x="47110" y="45048"/>
                    <a:pt x="47089" y="41050"/>
                  </a:cubicBezTo>
                  <a:cubicBezTo>
                    <a:pt x="47047" y="31795"/>
                    <a:pt x="47057" y="22550"/>
                    <a:pt x="47078" y="13295"/>
                  </a:cubicBezTo>
                  <a:cubicBezTo>
                    <a:pt x="47089" y="9360"/>
                    <a:pt x="45148" y="7597"/>
                    <a:pt x="41265" y="7618"/>
                  </a:cubicBezTo>
                  <a:cubicBezTo>
                    <a:pt x="32010" y="7660"/>
                    <a:pt x="22765" y="7650"/>
                    <a:pt x="13510" y="7629"/>
                  </a:cubicBezTo>
                  <a:cubicBezTo>
                    <a:pt x="9859" y="7618"/>
                    <a:pt x="8085" y="9287"/>
                    <a:pt x="8117" y="13054"/>
                  </a:cubicBezTo>
                  <a:cubicBezTo>
                    <a:pt x="8190" y="22477"/>
                    <a:pt x="8211" y="31910"/>
                    <a:pt x="8106" y="41333"/>
                  </a:cubicBezTo>
                  <a:cubicBezTo>
                    <a:pt x="8064" y="45153"/>
                    <a:pt x="9775" y="46685"/>
                    <a:pt x="13489" y="46590"/>
                  </a:cubicBezTo>
                  <a:cubicBezTo>
                    <a:pt x="18033" y="46464"/>
                    <a:pt x="22576" y="46559"/>
                    <a:pt x="27120" y="46559"/>
                  </a:cubicBezTo>
                  <a:close/>
                </a:path>
              </a:pathLst>
            </a:custGeom>
            <a:solidFill>
              <a:schemeClr val="bg1"/>
            </a:solidFill>
            <a:ln w="1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Graphic 75">
              <a:extLst>
                <a:ext uri="{FF2B5EF4-FFF2-40B4-BE49-F238E27FC236}">
                  <a16:creationId xmlns:a16="http://schemas.microsoft.com/office/drawing/2014/main" id="{AB4D37EF-D131-4F82-9729-76B3C9C5BFCF}"/>
                </a:ext>
              </a:extLst>
            </p:cNvPr>
            <p:cNvSpPr/>
            <p:nvPr/>
          </p:nvSpPr>
          <p:spPr>
            <a:xfrm>
              <a:off x="739414" y="6158815"/>
              <a:ext cx="73091" cy="70630"/>
            </a:xfrm>
            <a:custGeom>
              <a:avLst/>
              <a:gdLst>
                <a:gd name="connsiteX0" fmla="*/ 73091 w 73091"/>
                <a:gd name="connsiteY0" fmla="*/ 35167 h 70630"/>
                <a:gd name="connsiteX1" fmla="*/ 20446 w 73091"/>
                <a:gd name="connsiteY1" fmla="*/ 65955 h 70630"/>
                <a:gd name="connsiteX2" fmla="*/ 10782 w 73091"/>
                <a:gd name="connsiteY2" fmla="*/ 64968 h 70630"/>
                <a:gd name="connsiteX3" fmla="*/ 1579 w 73091"/>
                <a:gd name="connsiteY3" fmla="*/ 64465 h 70630"/>
                <a:gd name="connsiteX4" fmla="*/ 1296 w 73091"/>
                <a:gd name="connsiteY4" fmla="*/ 55220 h 70630"/>
                <a:gd name="connsiteX5" fmla="*/ 2954 w 73091"/>
                <a:gd name="connsiteY5" fmla="*/ 42187 h 70630"/>
                <a:gd name="connsiteX6" fmla="*/ 16637 w 73091"/>
                <a:gd name="connsiteY6" fmla="*/ 7444 h 70630"/>
                <a:gd name="connsiteX7" fmla="*/ 53143 w 73091"/>
                <a:gd name="connsiteY7" fmla="*/ 3729 h 70630"/>
                <a:gd name="connsiteX8" fmla="*/ 73091 w 73091"/>
                <a:gd name="connsiteY8" fmla="*/ 35167 h 70630"/>
                <a:gd name="connsiteX9" fmla="*/ 9239 w 73091"/>
                <a:gd name="connsiteY9" fmla="*/ 56920 h 70630"/>
                <a:gd name="connsiteX10" fmla="*/ 24559 w 73091"/>
                <a:gd name="connsiteY10" fmla="*/ 59165 h 70630"/>
                <a:gd name="connsiteX11" fmla="*/ 38998 w 73091"/>
                <a:gd name="connsiteY11" fmla="*/ 62586 h 70630"/>
                <a:gd name="connsiteX12" fmla="*/ 65169 w 73091"/>
                <a:gd name="connsiteY12" fmla="*/ 34433 h 70630"/>
                <a:gd name="connsiteX13" fmla="*/ 34990 w 73091"/>
                <a:gd name="connsiteY13" fmla="*/ 8136 h 70630"/>
                <a:gd name="connsiteX14" fmla="*/ 10509 w 73091"/>
                <a:gd name="connsiteY14" fmla="*/ 37434 h 70630"/>
                <a:gd name="connsiteX15" fmla="*/ 9239 w 73091"/>
                <a:gd name="connsiteY15" fmla="*/ 56920 h 70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3091" h="70630">
                  <a:moveTo>
                    <a:pt x="73091" y="35167"/>
                  </a:moveTo>
                  <a:cubicBezTo>
                    <a:pt x="73186" y="62198"/>
                    <a:pt x="43930" y="79407"/>
                    <a:pt x="20446" y="65955"/>
                  </a:cubicBezTo>
                  <a:cubicBezTo>
                    <a:pt x="17078" y="64024"/>
                    <a:pt x="14276" y="63342"/>
                    <a:pt x="10782" y="64968"/>
                  </a:cubicBezTo>
                  <a:cubicBezTo>
                    <a:pt x="7707" y="66395"/>
                    <a:pt x="4465" y="67392"/>
                    <a:pt x="1579" y="64465"/>
                  </a:cubicBezTo>
                  <a:cubicBezTo>
                    <a:pt x="-1370" y="61474"/>
                    <a:pt x="582" y="58420"/>
                    <a:pt x="1296" y="55220"/>
                  </a:cubicBezTo>
                  <a:cubicBezTo>
                    <a:pt x="2251" y="50949"/>
                    <a:pt x="3426" y="46427"/>
                    <a:pt x="2954" y="42187"/>
                  </a:cubicBezTo>
                  <a:cubicBezTo>
                    <a:pt x="1369" y="28021"/>
                    <a:pt x="5136" y="16122"/>
                    <a:pt x="16637" y="7444"/>
                  </a:cubicBezTo>
                  <a:cubicBezTo>
                    <a:pt x="27907" y="-1056"/>
                    <a:pt x="40331" y="-2252"/>
                    <a:pt x="53143" y="3729"/>
                  </a:cubicBezTo>
                  <a:cubicBezTo>
                    <a:pt x="65316" y="9406"/>
                    <a:pt x="73049" y="21862"/>
                    <a:pt x="73091" y="35167"/>
                  </a:cubicBezTo>
                  <a:close/>
                  <a:moveTo>
                    <a:pt x="9239" y="56920"/>
                  </a:moveTo>
                  <a:cubicBezTo>
                    <a:pt x="15262" y="53929"/>
                    <a:pt x="19607" y="56511"/>
                    <a:pt x="24559" y="59165"/>
                  </a:cubicBezTo>
                  <a:cubicBezTo>
                    <a:pt x="28788" y="61443"/>
                    <a:pt x="34129" y="62534"/>
                    <a:pt x="38998" y="62586"/>
                  </a:cubicBezTo>
                  <a:cubicBezTo>
                    <a:pt x="53678" y="62744"/>
                    <a:pt x="65840" y="49291"/>
                    <a:pt x="65169" y="34433"/>
                  </a:cubicBezTo>
                  <a:cubicBezTo>
                    <a:pt x="64445" y="18315"/>
                    <a:pt x="51475" y="7014"/>
                    <a:pt x="34990" y="8136"/>
                  </a:cubicBezTo>
                  <a:cubicBezTo>
                    <a:pt x="20897" y="9091"/>
                    <a:pt x="8536" y="23320"/>
                    <a:pt x="10509" y="37434"/>
                  </a:cubicBezTo>
                  <a:cubicBezTo>
                    <a:pt x="11432" y="44034"/>
                    <a:pt x="12608" y="50278"/>
                    <a:pt x="9239" y="56920"/>
                  </a:cubicBezTo>
                  <a:close/>
                </a:path>
              </a:pathLst>
            </a:custGeom>
            <a:solidFill>
              <a:schemeClr val="bg1"/>
            </a:solidFill>
            <a:ln w="1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Graphic 75">
              <a:extLst>
                <a:ext uri="{FF2B5EF4-FFF2-40B4-BE49-F238E27FC236}">
                  <a16:creationId xmlns:a16="http://schemas.microsoft.com/office/drawing/2014/main" id="{1DF1DE22-0EA2-49C6-8783-63B852B175DE}"/>
                </a:ext>
              </a:extLst>
            </p:cNvPr>
            <p:cNvSpPr/>
            <p:nvPr/>
          </p:nvSpPr>
          <p:spPr>
            <a:xfrm>
              <a:off x="846247" y="6223832"/>
              <a:ext cx="38211" cy="42049"/>
            </a:xfrm>
            <a:custGeom>
              <a:avLst/>
              <a:gdLst>
                <a:gd name="connsiteX0" fmla="*/ 36 w 38211"/>
                <a:gd name="connsiteY0" fmla="*/ 21264 h 42049"/>
                <a:gd name="connsiteX1" fmla="*/ 57 w 38211"/>
                <a:gd name="connsiteY1" fmla="*/ 7140 h 42049"/>
                <a:gd name="connsiteX2" fmla="*/ 9606 w 38211"/>
                <a:gd name="connsiteY2" fmla="*/ 1431 h 42049"/>
                <a:gd name="connsiteX3" fmla="*/ 34476 w 38211"/>
                <a:gd name="connsiteY3" fmla="*/ 15786 h 42049"/>
                <a:gd name="connsiteX4" fmla="*/ 34486 w 38211"/>
                <a:gd name="connsiteY4" fmla="*/ 26332 h 42049"/>
                <a:gd name="connsiteX5" fmla="*/ 9627 w 38211"/>
                <a:gd name="connsiteY5" fmla="*/ 40697 h 42049"/>
                <a:gd name="connsiteX6" fmla="*/ 47 w 38211"/>
                <a:gd name="connsiteY6" fmla="*/ 34852 h 42049"/>
                <a:gd name="connsiteX7" fmla="*/ 36 w 38211"/>
                <a:gd name="connsiteY7" fmla="*/ 21264 h 42049"/>
                <a:gd name="connsiteX8" fmla="*/ 8263 w 38211"/>
                <a:gd name="connsiteY8" fmla="*/ 32512 h 42049"/>
                <a:gd name="connsiteX9" fmla="*/ 28054 w 38211"/>
                <a:gd name="connsiteY9" fmla="*/ 21085 h 42049"/>
                <a:gd name="connsiteX10" fmla="*/ 8263 w 38211"/>
                <a:gd name="connsiteY10" fmla="*/ 9668 h 42049"/>
                <a:gd name="connsiteX11" fmla="*/ 8263 w 38211"/>
                <a:gd name="connsiteY11" fmla="*/ 32512 h 4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211" h="42049">
                  <a:moveTo>
                    <a:pt x="36" y="21264"/>
                  </a:moveTo>
                  <a:cubicBezTo>
                    <a:pt x="36" y="16552"/>
                    <a:pt x="-58" y="11841"/>
                    <a:pt x="57" y="7140"/>
                  </a:cubicBezTo>
                  <a:cubicBezTo>
                    <a:pt x="225" y="487"/>
                    <a:pt x="3950" y="-1759"/>
                    <a:pt x="9606" y="1431"/>
                  </a:cubicBezTo>
                  <a:cubicBezTo>
                    <a:pt x="17949" y="6132"/>
                    <a:pt x="26249" y="10896"/>
                    <a:pt x="34476" y="15786"/>
                  </a:cubicBezTo>
                  <a:cubicBezTo>
                    <a:pt x="39439" y="18735"/>
                    <a:pt x="39470" y="23341"/>
                    <a:pt x="34486" y="26332"/>
                  </a:cubicBezTo>
                  <a:cubicBezTo>
                    <a:pt x="26280" y="31253"/>
                    <a:pt x="17980" y="36038"/>
                    <a:pt x="9627" y="40697"/>
                  </a:cubicBezTo>
                  <a:cubicBezTo>
                    <a:pt x="4045" y="43814"/>
                    <a:pt x="194" y="41411"/>
                    <a:pt x="47" y="34852"/>
                  </a:cubicBezTo>
                  <a:cubicBezTo>
                    <a:pt x="-48" y="30330"/>
                    <a:pt x="36" y="25797"/>
                    <a:pt x="36" y="21264"/>
                  </a:cubicBezTo>
                  <a:close/>
                  <a:moveTo>
                    <a:pt x="8263" y="32512"/>
                  </a:moveTo>
                  <a:cubicBezTo>
                    <a:pt x="15147" y="28535"/>
                    <a:pt x="21222" y="25031"/>
                    <a:pt x="28054" y="21085"/>
                  </a:cubicBezTo>
                  <a:cubicBezTo>
                    <a:pt x="21128" y="17087"/>
                    <a:pt x="14979" y="13551"/>
                    <a:pt x="8263" y="9668"/>
                  </a:cubicBezTo>
                  <a:cubicBezTo>
                    <a:pt x="8263" y="17738"/>
                    <a:pt x="8263" y="24663"/>
                    <a:pt x="8263" y="32512"/>
                  </a:cubicBezTo>
                  <a:close/>
                </a:path>
              </a:pathLst>
            </a:custGeom>
            <a:solidFill>
              <a:schemeClr val="bg1"/>
            </a:solidFill>
            <a:ln w="1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Graphic 75">
              <a:extLst>
                <a:ext uri="{FF2B5EF4-FFF2-40B4-BE49-F238E27FC236}">
                  <a16:creationId xmlns:a16="http://schemas.microsoft.com/office/drawing/2014/main" id="{988CFF73-1799-47D1-B66D-2C2D85C5DC0F}"/>
                </a:ext>
              </a:extLst>
            </p:cNvPr>
            <p:cNvSpPr/>
            <p:nvPr/>
          </p:nvSpPr>
          <p:spPr>
            <a:xfrm>
              <a:off x="844202" y="6110139"/>
              <a:ext cx="34453" cy="59489"/>
            </a:xfrm>
            <a:custGeom>
              <a:avLst/>
              <a:gdLst>
                <a:gd name="connsiteX0" fmla="*/ 18104 w 34453"/>
                <a:gd name="connsiteY0" fmla="*/ 22856 h 59489"/>
                <a:gd name="connsiteX1" fmla="*/ 27391 w 34453"/>
                <a:gd name="connsiteY1" fmla="*/ 26676 h 59489"/>
                <a:gd name="connsiteX2" fmla="*/ 17632 w 34453"/>
                <a:gd name="connsiteY2" fmla="*/ 31755 h 59489"/>
                <a:gd name="connsiteX3" fmla="*/ 17653 w 34453"/>
                <a:gd name="connsiteY3" fmla="*/ 53256 h 59489"/>
                <a:gd name="connsiteX4" fmla="*/ 13813 w 34453"/>
                <a:gd name="connsiteY4" fmla="*/ 59489 h 59489"/>
                <a:gd name="connsiteX5" fmla="*/ 9804 w 34453"/>
                <a:gd name="connsiteY5" fmla="*/ 53392 h 59489"/>
                <a:gd name="connsiteX6" fmla="*/ 9804 w 34453"/>
                <a:gd name="connsiteY6" fmla="*/ 32038 h 59489"/>
                <a:gd name="connsiteX7" fmla="*/ 14 w 34453"/>
                <a:gd name="connsiteY7" fmla="*/ 26760 h 59489"/>
                <a:gd name="connsiteX8" fmla="*/ 9804 w 34453"/>
                <a:gd name="connsiteY8" fmla="*/ 22552 h 59489"/>
                <a:gd name="connsiteX9" fmla="*/ 9815 w 34453"/>
                <a:gd name="connsiteY9" fmla="*/ 13328 h 59489"/>
                <a:gd name="connsiteX10" fmla="*/ 23183 w 34453"/>
                <a:gd name="connsiteY10" fmla="*/ 170 h 59489"/>
                <a:gd name="connsiteX11" fmla="*/ 30476 w 34453"/>
                <a:gd name="connsiteY11" fmla="*/ 359 h 59489"/>
                <a:gd name="connsiteX12" fmla="*/ 34453 w 34453"/>
                <a:gd name="connsiteY12" fmla="*/ 4178 h 59489"/>
                <a:gd name="connsiteX13" fmla="*/ 30759 w 34453"/>
                <a:gd name="connsiteY13" fmla="*/ 7746 h 59489"/>
                <a:gd name="connsiteX14" fmla="*/ 29731 w 34453"/>
                <a:gd name="connsiteY14" fmla="*/ 7851 h 59489"/>
                <a:gd name="connsiteX15" fmla="*/ 18104 w 34453"/>
                <a:gd name="connsiteY15" fmla="*/ 22856 h 59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453" h="59489">
                  <a:moveTo>
                    <a:pt x="18104" y="22856"/>
                  </a:moveTo>
                  <a:cubicBezTo>
                    <a:pt x="21546" y="24126"/>
                    <a:pt x="27087" y="21156"/>
                    <a:pt x="27391" y="26676"/>
                  </a:cubicBezTo>
                  <a:cubicBezTo>
                    <a:pt x="27748" y="33171"/>
                    <a:pt x="21305" y="29688"/>
                    <a:pt x="17632" y="31755"/>
                  </a:cubicBezTo>
                  <a:cubicBezTo>
                    <a:pt x="17632" y="38691"/>
                    <a:pt x="17590" y="45973"/>
                    <a:pt x="17653" y="53256"/>
                  </a:cubicBezTo>
                  <a:cubicBezTo>
                    <a:pt x="17685" y="56236"/>
                    <a:pt x="17506" y="59405"/>
                    <a:pt x="13813" y="59489"/>
                  </a:cubicBezTo>
                  <a:cubicBezTo>
                    <a:pt x="10056" y="59562"/>
                    <a:pt x="9804" y="56330"/>
                    <a:pt x="9804" y="53392"/>
                  </a:cubicBezTo>
                  <a:cubicBezTo>
                    <a:pt x="9804" y="46099"/>
                    <a:pt x="9804" y="38817"/>
                    <a:pt x="9804" y="32038"/>
                  </a:cubicBezTo>
                  <a:cubicBezTo>
                    <a:pt x="6268" y="29457"/>
                    <a:pt x="-343" y="33434"/>
                    <a:pt x="14" y="26760"/>
                  </a:cubicBezTo>
                  <a:cubicBezTo>
                    <a:pt x="318" y="21198"/>
                    <a:pt x="5848" y="24179"/>
                    <a:pt x="9804" y="22552"/>
                  </a:cubicBezTo>
                  <a:cubicBezTo>
                    <a:pt x="9804" y="19782"/>
                    <a:pt x="9731" y="16550"/>
                    <a:pt x="9815" y="13328"/>
                  </a:cubicBezTo>
                  <a:cubicBezTo>
                    <a:pt x="10066" y="4441"/>
                    <a:pt x="14369" y="233"/>
                    <a:pt x="23183" y="170"/>
                  </a:cubicBezTo>
                  <a:cubicBezTo>
                    <a:pt x="25628" y="149"/>
                    <a:pt x="28220" y="-302"/>
                    <a:pt x="30476" y="359"/>
                  </a:cubicBezTo>
                  <a:cubicBezTo>
                    <a:pt x="32040" y="820"/>
                    <a:pt x="33141" y="2856"/>
                    <a:pt x="34453" y="4178"/>
                  </a:cubicBezTo>
                  <a:cubicBezTo>
                    <a:pt x="33225" y="5374"/>
                    <a:pt x="32019" y="6592"/>
                    <a:pt x="30759" y="7746"/>
                  </a:cubicBezTo>
                  <a:cubicBezTo>
                    <a:pt x="30560" y="7935"/>
                    <a:pt x="30088" y="7819"/>
                    <a:pt x="29731" y="7851"/>
                  </a:cubicBezTo>
                  <a:cubicBezTo>
                    <a:pt x="16331" y="8984"/>
                    <a:pt x="16331" y="8984"/>
                    <a:pt x="18104" y="22856"/>
                  </a:cubicBezTo>
                  <a:close/>
                </a:path>
              </a:pathLst>
            </a:custGeom>
            <a:solidFill>
              <a:schemeClr val="bg1"/>
            </a:solidFill>
            <a:ln w="1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Graphic 75">
              <a:extLst>
                <a:ext uri="{FF2B5EF4-FFF2-40B4-BE49-F238E27FC236}">
                  <a16:creationId xmlns:a16="http://schemas.microsoft.com/office/drawing/2014/main" id="{8E9DFCB1-2440-44D9-8328-AB2897F731B9}"/>
                </a:ext>
              </a:extLst>
            </p:cNvPr>
            <p:cNvSpPr/>
            <p:nvPr/>
          </p:nvSpPr>
          <p:spPr>
            <a:xfrm>
              <a:off x="661347" y="6219871"/>
              <a:ext cx="57908" cy="48977"/>
            </a:xfrm>
            <a:custGeom>
              <a:avLst/>
              <a:gdLst>
                <a:gd name="connsiteX0" fmla="*/ 7074 w 57908"/>
                <a:gd name="connsiteY0" fmla="*/ 33378 h 48977"/>
                <a:gd name="connsiteX1" fmla="*/ 1072 w 57908"/>
                <a:gd name="connsiteY1" fmla="*/ 8729 h 48977"/>
                <a:gd name="connsiteX2" fmla="*/ 10789 w 57908"/>
                <a:gd name="connsiteY2" fmla="*/ 5864 h 48977"/>
                <a:gd name="connsiteX3" fmla="*/ 21041 w 57908"/>
                <a:gd name="connsiteY3" fmla="*/ 12706 h 48977"/>
                <a:gd name="connsiteX4" fmla="*/ 38911 w 57908"/>
                <a:gd name="connsiteY4" fmla="*/ 597 h 48977"/>
                <a:gd name="connsiteX5" fmla="*/ 52195 w 57908"/>
                <a:gd name="connsiteY5" fmla="*/ 2706 h 48977"/>
                <a:gd name="connsiteX6" fmla="*/ 57484 w 57908"/>
                <a:gd name="connsiteY6" fmla="*/ 10313 h 48977"/>
                <a:gd name="connsiteX7" fmla="*/ 44388 w 57908"/>
                <a:gd name="connsiteY7" fmla="*/ 37281 h 48977"/>
                <a:gd name="connsiteX8" fmla="*/ 10904 w 57908"/>
                <a:gd name="connsiteY8" fmla="*/ 48362 h 48977"/>
                <a:gd name="connsiteX9" fmla="*/ 7053 w 57908"/>
                <a:gd name="connsiteY9" fmla="*/ 46946 h 48977"/>
                <a:gd name="connsiteX10" fmla="*/ 2510 w 57908"/>
                <a:gd name="connsiteY10" fmla="*/ 39590 h 48977"/>
                <a:gd name="connsiteX11" fmla="*/ 7074 w 57908"/>
                <a:gd name="connsiteY11" fmla="*/ 33378 h 48977"/>
                <a:gd name="connsiteX12" fmla="*/ 14902 w 57908"/>
                <a:gd name="connsiteY12" fmla="*/ 41290 h 48977"/>
                <a:gd name="connsiteX13" fmla="*/ 39635 w 57908"/>
                <a:gd name="connsiteY13" fmla="*/ 30996 h 48977"/>
                <a:gd name="connsiteX14" fmla="*/ 48449 w 57908"/>
                <a:gd name="connsiteY14" fmla="*/ 11887 h 48977"/>
                <a:gd name="connsiteX15" fmla="*/ 40411 w 57908"/>
                <a:gd name="connsiteY15" fmla="*/ 9810 h 48977"/>
                <a:gd name="connsiteX16" fmla="*/ 29708 w 57908"/>
                <a:gd name="connsiteY16" fmla="*/ 15004 h 48977"/>
                <a:gd name="connsiteX17" fmla="*/ 23570 w 57908"/>
                <a:gd name="connsiteY17" fmla="*/ 19936 h 48977"/>
                <a:gd name="connsiteX18" fmla="*/ 8061 w 57908"/>
                <a:gd name="connsiteY18" fmla="*/ 15560 h 48977"/>
                <a:gd name="connsiteX19" fmla="*/ 7840 w 57908"/>
                <a:gd name="connsiteY19" fmla="*/ 17019 h 48977"/>
                <a:gd name="connsiteX20" fmla="*/ 17473 w 57908"/>
                <a:gd name="connsiteY20" fmla="*/ 30943 h 48977"/>
                <a:gd name="connsiteX21" fmla="*/ 18145 w 57908"/>
                <a:gd name="connsiteY21" fmla="*/ 38750 h 48977"/>
                <a:gd name="connsiteX22" fmla="*/ 14902 w 57908"/>
                <a:gd name="connsiteY22" fmla="*/ 41290 h 48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908" h="48977">
                  <a:moveTo>
                    <a:pt x="7074" y="33378"/>
                  </a:moveTo>
                  <a:cubicBezTo>
                    <a:pt x="768" y="26956"/>
                    <a:pt x="-1572" y="18467"/>
                    <a:pt x="1072" y="8729"/>
                  </a:cubicBezTo>
                  <a:cubicBezTo>
                    <a:pt x="2552" y="3293"/>
                    <a:pt x="6287" y="2338"/>
                    <a:pt x="10789" y="5864"/>
                  </a:cubicBezTo>
                  <a:cubicBezTo>
                    <a:pt x="13968" y="8362"/>
                    <a:pt x="17526" y="10387"/>
                    <a:pt x="21041" y="12706"/>
                  </a:cubicBezTo>
                  <a:cubicBezTo>
                    <a:pt x="26067" y="1982"/>
                    <a:pt x="31188" y="-1544"/>
                    <a:pt x="38911" y="597"/>
                  </a:cubicBezTo>
                  <a:cubicBezTo>
                    <a:pt x="43308" y="1814"/>
                    <a:pt x="47159" y="3870"/>
                    <a:pt x="52195" y="2706"/>
                  </a:cubicBezTo>
                  <a:cubicBezTo>
                    <a:pt x="55837" y="1866"/>
                    <a:pt x="59100" y="6452"/>
                    <a:pt x="57484" y="10313"/>
                  </a:cubicBezTo>
                  <a:cubicBezTo>
                    <a:pt x="53623" y="19537"/>
                    <a:pt x="50181" y="29317"/>
                    <a:pt x="44388" y="37281"/>
                  </a:cubicBezTo>
                  <a:cubicBezTo>
                    <a:pt x="36382" y="48278"/>
                    <a:pt x="23905" y="50209"/>
                    <a:pt x="10904" y="48362"/>
                  </a:cubicBezTo>
                  <a:cubicBezTo>
                    <a:pt x="9561" y="48173"/>
                    <a:pt x="7819" y="47859"/>
                    <a:pt x="7053" y="46946"/>
                  </a:cubicBezTo>
                  <a:cubicBezTo>
                    <a:pt x="5185" y="44721"/>
                    <a:pt x="2961" y="42234"/>
                    <a:pt x="2510" y="39590"/>
                  </a:cubicBezTo>
                  <a:cubicBezTo>
                    <a:pt x="2258" y="38016"/>
                    <a:pt x="5101" y="35928"/>
                    <a:pt x="7074" y="33378"/>
                  </a:cubicBezTo>
                  <a:close/>
                  <a:moveTo>
                    <a:pt x="14902" y="41290"/>
                  </a:moveTo>
                  <a:cubicBezTo>
                    <a:pt x="25427" y="41090"/>
                    <a:pt x="34325" y="39422"/>
                    <a:pt x="39635" y="30996"/>
                  </a:cubicBezTo>
                  <a:cubicBezTo>
                    <a:pt x="43413" y="25004"/>
                    <a:pt x="45669" y="18057"/>
                    <a:pt x="48449" y="11887"/>
                  </a:cubicBezTo>
                  <a:cubicBezTo>
                    <a:pt x="45616" y="11195"/>
                    <a:pt x="42689" y="11079"/>
                    <a:pt x="40411" y="9810"/>
                  </a:cubicBezTo>
                  <a:cubicBezTo>
                    <a:pt x="34231" y="6347"/>
                    <a:pt x="30191" y="7963"/>
                    <a:pt x="29708" y="15004"/>
                  </a:cubicBezTo>
                  <a:cubicBezTo>
                    <a:pt x="29404" y="19359"/>
                    <a:pt x="27116" y="20691"/>
                    <a:pt x="23570" y="19936"/>
                  </a:cubicBezTo>
                  <a:cubicBezTo>
                    <a:pt x="18396" y="18823"/>
                    <a:pt x="13360" y="17082"/>
                    <a:pt x="8061" y="15560"/>
                  </a:cubicBezTo>
                  <a:cubicBezTo>
                    <a:pt x="8029" y="15749"/>
                    <a:pt x="7798" y="16389"/>
                    <a:pt x="7840" y="17019"/>
                  </a:cubicBezTo>
                  <a:cubicBezTo>
                    <a:pt x="8281" y="23566"/>
                    <a:pt x="11922" y="27848"/>
                    <a:pt x="17473" y="30943"/>
                  </a:cubicBezTo>
                  <a:cubicBezTo>
                    <a:pt x="21912" y="33420"/>
                    <a:pt x="21996" y="35665"/>
                    <a:pt x="18145" y="38750"/>
                  </a:cubicBezTo>
                  <a:cubicBezTo>
                    <a:pt x="17389" y="39338"/>
                    <a:pt x="16634" y="39926"/>
                    <a:pt x="14902" y="41290"/>
                  </a:cubicBezTo>
                  <a:close/>
                </a:path>
              </a:pathLst>
            </a:custGeom>
            <a:solidFill>
              <a:schemeClr val="bg1"/>
            </a:solidFill>
            <a:ln w="1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Graphic 75">
              <a:extLst>
                <a:ext uri="{FF2B5EF4-FFF2-40B4-BE49-F238E27FC236}">
                  <a16:creationId xmlns:a16="http://schemas.microsoft.com/office/drawing/2014/main" id="{9788502A-DBE8-42D6-8388-42CDEDBEAE1C}"/>
                </a:ext>
              </a:extLst>
            </p:cNvPr>
            <p:cNvSpPr/>
            <p:nvPr/>
          </p:nvSpPr>
          <p:spPr>
            <a:xfrm>
              <a:off x="773809" y="6072984"/>
              <a:ext cx="6947" cy="9058"/>
            </a:xfrm>
            <a:custGeom>
              <a:avLst/>
              <a:gdLst>
                <a:gd name="connsiteX0" fmla="*/ 3796 w 6947"/>
                <a:gd name="connsiteY0" fmla="*/ 0 h 9058"/>
                <a:gd name="connsiteX1" fmla="*/ 6944 w 6947"/>
                <a:gd name="connsiteY1" fmla="*/ 5971 h 9058"/>
                <a:gd name="connsiteX2" fmla="*/ 3376 w 6947"/>
                <a:gd name="connsiteY2" fmla="*/ 9035 h 9058"/>
                <a:gd name="connsiteX3" fmla="*/ 8 w 6947"/>
                <a:gd name="connsiteY3" fmla="*/ 5142 h 9058"/>
                <a:gd name="connsiteX4" fmla="*/ 3796 w 6947"/>
                <a:gd name="connsiteY4" fmla="*/ 0 h 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47" h="9058">
                  <a:moveTo>
                    <a:pt x="3796" y="0"/>
                  </a:moveTo>
                  <a:cubicBezTo>
                    <a:pt x="5380" y="2802"/>
                    <a:pt x="7038" y="4439"/>
                    <a:pt x="6944" y="5971"/>
                  </a:cubicBezTo>
                  <a:cubicBezTo>
                    <a:pt x="6870" y="7146"/>
                    <a:pt x="4247" y="9308"/>
                    <a:pt x="3376" y="9035"/>
                  </a:cubicBezTo>
                  <a:cubicBezTo>
                    <a:pt x="1917" y="8584"/>
                    <a:pt x="197" y="6642"/>
                    <a:pt x="8" y="5142"/>
                  </a:cubicBezTo>
                  <a:cubicBezTo>
                    <a:pt x="-139" y="3956"/>
                    <a:pt x="1844" y="2508"/>
                    <a:pt x="3796" y="0"/>
                  </a:cubicBezTo>
                  <a:close/>
                </a:path>
              </a:pathLst>
            </a:custGeom>
            <a:solidFill>
              <a:schemeClr val="bg1"/>
            </a:solidFill>
            <a:ln w="1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Graphic 75">
              <a:extLst>
                <a:ext uri="{FF2B5EF4-FFF2-40B4-BE49-F238E27FC236}">
                  <a16:creationId xmlns:a16="http://schemas.microsoft.com/office/drawing/2014/main" id="{DA1F4C11-8FDF-4868-8FEE-9CFF62208972}"/>
                </a:ext>
              </a:extLst>
            </p:cNvPr>
            <p:cNvSpPr/>
            <p:nvPr/>
          </p:nvSpPr>
          <p:spPr>
            <a:xfrm>
              <a:off x="681389" y="6126950"/>
              <a:ext cx="23203" cy="23192"/>
            </a:xfrm>
            <a:custGeom>
              <a:avLst/>
              <a:gdLst>
                <a:gd name="connsiteX0" fmla="*/ 11471 w 23203"/>
                <a:gd name="connsiteY0" fmla="*/ 1 h 23192"/>
                <a:gd name="connsiteX1" fmla="*/ 23203 w 23203"/>
                <a:gd name="connsiteY1" fmla="*/ 11323 h 23192"/>
                <a:gd name="connsiteX2" fmla="*/ 11870 w 23203"/>
                <a:gd name="connsiteY2" fmla="*/ 23191 h 23192"/>
                <a:gd name="connsiteX3" fmla="*/ 2 w 23203"/>
                <a:gd name="connsiteY3" fmla="*/ 11733 h 23192"/>
                <a:gd name="connsiteX4" fmla="*/ 11471 w 23203"/>
                <a:gd name="connsiteY4" fmla="*/ 1 h 23192"/>
                <a:gd name="connsiteX5" fmla="*/ 17221 w 23203"/>
                <a:gd name="connsiteY5" fmla="*/ 11239 h 23192"/>
                <a:gd name="connsiteX6" fmla="*/ 11408 w 23203"/>
                <a:gd name="connsiteY6" fmla="*/ 7882 h 23192"/>
                <a:gd name="connsiteX7" fmla="*/ 8229 w 23203"/>
                <a:gd name="connsiteY7" fmla="*/ 11460 h 23192"/>
                <a:gd name="connsiteX8" fmla="*/ 12111 w 23203"/>
                <a:gd name="connsiteY8" fmla="*/ 15007 h 23192"/>
                <a:gd name="connsiteX9" fmla="*/ 17221 w 23203"/>
                <a:gd name="connsiteY9" fmla="*/ 11239 h 2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03" h="23192">
                  <a:moveTo>
                    <a:pt x="11471" y="1"/>
                  </a:moveTo>
                  <a:cubicBezTo>
                    <a:pt x="18155" y="-83"/>
                    <a:pt x="23129" y="4713"/>
                    <a:pt x="23203" y="11323"/>
                  </a:cubicBezTo>
                  <a:cubicBezTo>
                    <a:pt x="23276" y="17850"/>
                    <a:pt x="18281" y="23086"/>
                    <a:pt x="11870" y="23191"/>
                  </a:cubicBezTo>
                  <a:cubicBezTo>
                    <a:pt x="5490" y="23296"/>
                    <a:pt x="128" y="18113"/>
                    <a:pt x="2" y="11733"/>
                  </a:cubicBezTo>
                  <a:cubicBezTo>
                    <a:pt x="-114" y="5311"/>
                    <a:pt x="4997" y="85"/>
                    <a:pt x="11471" y="1"/>
                  </a:cubicBezTo>
                  <a:close/>
                  <a:moveTo>
                    <a:pt x="17221" y="11239"/>
                  </a:moveTo>
                  <a:cubicBezTo>
                    <a:pt x="14546" y="9582"/>
                    <a:pt x="12951" y="7829"/>
                    <a:pt x="11408" y="7882"/>
                  </a:cubicBezTo>
                  <a:cubicBezTo>
                    <a:pt x="10222" y="7924"/>
                    <a:pt x="7977" y="10547"/>
                    <a:pt x="8229" y="11460"/>
                  </a:cubicBezTo>
                  <a:cubicBezTo>
                    <a:pt x="8648" y="12960"/>
                    <a:pt x="10579" y="14755"/>
                    <a:pt x="12111" y="15007"/>
                  </a:cubicBezTo>
                  <a:cubicBezTo>
                    <a:pt x="13265" y="15185"/>
                    <a:pt x="14777" y="13149"/>
                    <a:pt x="17221" y="11239"/>
                  </a:cubicBezTo>
                  <a:close/>
                </a:path>
              </a:pathLst>
            </a:custGeom>
            <a:solidFill>
              <a:schemeClr val="bg1"/>
            </a:solidFill>
            <a:ln w="1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Graphic 75">
              <a:extLst>
                <a:ext uri="{FF2B5EF4-FFF2-40B4-BE49-F238E27FC236}">
                  <a16:creationId xmlns:a16="http://schemas.microsoft.com/office/drawing/2014/main" id="{80086FE8-C6F9-434F-94F1-6B1BA25F1007}"/>
                </a:ext>
              </a:extLst>
            </p:cNvPr>
            <p:cNvSpPr/>
            <p:nvPr/>
          </p:nvSpPr>
          <p:spPr>
            <a:xfrm>
              <a:off x="764302" y="6180981"/>
              <a:ext cx="29046" cy="24480"/>
            </a:xfrm>
            <a:custGeom>
              <a:avLst/>
              <a:gdLst>
                <a:gd name="connsiteX0" fmla="*/ 7 w 29046"/>
                <a:gd name="connsiteY0" fmla="*/ 7923 h 24480"/>
                <a:gd name="connsiteX1" fmla="*/ 2201 w 29046"/>
                <a:gd name="connsiteY1" fmla="*/ 2162 h 24480"/>
                <a:gd name="connsiteX2" fmla="*/ 7290 w 29046"/>
                <a:gd name="connsiteY2" fmla="*/ 0 h 24480"/>
                <a:gd name="connsiteX3" fmla="*/ 9042 w 29046"/>
                <a:gd name="connsiteY3" fmla="*/ 4858 h 24480"/>
                <a:gd name="connsiteX4" fmla="*/ 13198 w 29046"/>
                <a:gd name="connsiteY4" fmla="*/ 15194 h 24480"/>
                <a:gd name="connsiteX5" fmla="*/ 21372 w 29046"/>
                <a:gd name="connsiteY5" fmla="*/ 13904 h 24480"/>
                <a:gd name="connsiteX6" fmla="*/ 27510 w 29046"/>
                <a:gd name="connsiteY6" fmla="*/ 12382 h 24480"/>
                <a:gd name="connsiteX7" fmla="*/ 27112 w 29046"/>
                <a:gd name="connsiteY7" fmla="*/ 19213 h 24480"/>
                <a:gd name="connsiteX8" fmla="*/ 9987 w 29046"/>
                <a:gd name="connsiteY8" fmla="*/ 22256 h 24480"/>
                <a:gd name="connsiteX9" fmla="*/ 7 w 29046"/>
                <a:gd name="connsiteY9" fmla="*/ 7923 h 2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046" h="24480">
                  <a:moveTo>
                    <a:pt x="7" y="7923"/>
                  </a:moveTo>
                  <a:cubicBezTo>
                    <a:pt x="354" y="6915"/>
                    <a:pt x="773" y="4166"/>
                    <a:pt x="2201" y="2162"/>
                  </a:cubicBezTo>
                  <a:cubicBezTo>
                    <a:pt x="3113" y="881"/>
                    <a:pt x="5537" y="682"/>
                    <a:pt x="7290" y="0"/>
                  </a:cubicBezTo>
                  <a:cubicBezTo>
                    <a:pt x="7930" y="1647"/>
                    <a:pt x="9577" y="3830"/>
                    <a:pt x="9042" y="4858"/>
                  </a:cubicBezTo>
                  <a:cubicBezTo>
                    <a:pt x="6188" y="10242"/>
                    <a:pt x="8811" y="12791"/>
                    <a:pt x="13198" y="15194"/>
                  </a:cubicBezTo>
                  <a:cubicBezTo>
                    <a:pt x="16482" y="16989"/>
                    <a:pt x="19063" y="17083"/>
                    <a:pt x="21372" y="13904"/>
                  </a:cubicBezTo>
                  <a:cubicBezTo>
                    <a:pt x="22988" y="11679"/>
                    <a:pt x="25034" y="10315"/>
                    <a:pt x="27510" y="12382"/>
                  </a:cubicBezTo>
                  <a:cubicBezTo>
                    <a:pt x="30207" y="14638"/>
                    <a:pt x="28885" y="17010"/>
                    <a:pt x="27112" y="19213"/>
                  </a:cubicBezTo>
                  <a:cubicBezTo>
                    <a:pt x="22432" y="24985"/>
                    <a:pt x="16555" y="26034"/>
                    <a:pt x="9987" y="22256"/>
                  </a:cubicBezTo>
                  <a:cubicBezTo>
                    <a:pt x="4939" y="19350"/>
                    <a:pt x="-223" y="16527"/>
                    <a:pt x="7" y="7923"/>
                  </a:cubicBezTo>
                  <a:close/>
                </a:path>
              </a:pathLst>
            </a:custGeom>
            <a:solidFill>
              <a:schemeClr val="bg1"/>
            </a:solidFill>
            <a:ln w="1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8634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F1E9840B-7133-B404-14A4-22A55934A81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AF8724-38A8-7F7A-4C32-204431829ED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6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BC22A20-FEA8-176E-1451-96E65BA9F586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686AE7DD-268E-93D0-F949-C7BADF43CD3C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0744"/>
                <a:chOff x="0" y="0"/>
                <a:chExt cx="12192000" cy="6850744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6C7B1E4F-1CDA-5917-32F4-A2CD3C4B9568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52B62AC3-0C91-90DE-6D50-DDCCE71210E1}"/>
                    </a:ext>
                  </a:extLst>
                </p:cNvPr>
                <p:cNvCxnSpPr/>
                <p:nvPr/>
              </p:nvCxnSpPr>
              <p:spPr>
                <a:xfrm>
                  <a:off x="0" y="62279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4F7DDB4F-44DA-BAC6-B96F-BEECB88D5BB0}"/>
                    </a:ext>
                  </a:extLst>
                </p:cNvPr>
                <p:cNvCxnSpPr/>
                <p:nvPr/>
              </p:nvCxnSpPr>
              <p:spPr>
                <a:xfrm>
                  <a:off x="0" y="124559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88F15022-A276-D28D-5742-866EFA5ED38C}"/>
                    </a:ext>
                  </a:extLst>
                </p:cNvPr>
                <p:cNvCxnSpPr/>
                <p:nvPr/>
              </p:nvCxnSpPr>
              <p:spPr>
                <a:xfrm>
                  <a:off x="0" y="186838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1C751CCA-D6A0-B814-1C35-B876515DF364}"/>
                    </a:ext>
                  </a:extLst>
                </p:cNvPr>
                <p:cNvCxnSpPr/>
                <p:nvPr/>
              </p:nvCxnSpPr>
              <p:spPr>
                <a:xfrm>
                  <a:off x="0" y="249118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1B10784D-50B2-69A6-1130-6BF339DBA28A}"/>
                    </a:ext>
                  </a:extLst>
                </p:cNvPr>
                <p:cNvCxnSpPr/>
                <p:nvPr/>
              </p:nvCxnSpPr>
              <p:spPr>
                <a:xfrm>
                  <a:off x="0" y="311397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85A1A9C0-FEAB-874C-C28E-66AE84F2C706}"/>
                    </a:ext>
                  </a:extLst>
                </p:cNvPr>
                <p:cNvCxnSpPr/>
                <p:nvPr/>
              </p:nvCxnSpPr>
              <p:spPr>
                <a:xfrm>
                  <a:off x="0" y="373677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20055D7-54F8-820E-5D20-09AA6B96B048}"/>
                    </a:ext>
                  </a:extLst>
                </p:cNvPr>
                <p:cNvCxnSpPr/>
                <p:nvPr/>
              </p:nvCxnSpPr>
              <p:spPr>
                <a:xfrm>
                  <a:off x="0" y="435956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B0D89E7D-AB7E-DE17-E62F-D28BB5A7ED9D}"/>
                    </a:ext>
                  </a:extLst>
                </p:cNvPr>
                <p:cNvCxnSpPr/>
                <p:nvPr/>
              </p:nvCxnSpPr>
              <p:spPr>
                <a:xfrm>
                  <a:off x="0" y="498236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FD3130E6-9B86-21A0-B37C-D49221B1F671}"/>
                    </a:ext>
                  </a:extLst>
                </p:cNvPr>
                <p:cNvCxnSpPr/>
                <p:nvPr/>
              </p:nvCxnSpPr>
              <p:spPr>
                <a:xfrm>
                  <a:off x="0" y="560515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4B079F1B-F126-F911-D6EC-390178604EE7}"/>
                    </a:ext>
                  </a:extLst>
                </p:cNvPr>
                <p:cNvCxnSpPr/>
                <p:nvPr/>
              </p:nvCxnSpPr>
              <p:spPr>
                <a:xfrm>
                  <a:off x="0" y="622795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73E25027-AE05-DECE-B6EF-C27A95BD47AF}"/>
                    </a:ext>
                  </a:extLst>
                </p:cNvPr>
                <p:cNvCxnSpPr/>
                <p:nvPr/>
              </p:nvCxnSpPr>
              <p:spPr>
                <a:xfrm>
                  <a:off x="0" y="6850744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51FF312F-E043-D278-998F-FA4A0EA7571D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BFCAA4FA-400D-B993-D393-3B92F4CB5D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AA380406-EEEA-8F11-B2FB-4601A5FC87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A0164D0F-4268-4DC5-4ADA-C6BF013CB1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8336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A62FD28-4656-9AE5-3647-3641E8C725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2505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3F393E60-CB0F-D3A1-ED49-AD7A664789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6673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B1F2EDAA-4299-196C-ADC3-5BF1ACEDF2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0842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A09CA6F9-D135-9C70-89E7-4F42B938A9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5010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6AB42F4-CC82-9FA8-864E-D17F8C14FF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9178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89E15E9E-81CE-58DB-A5E4-239081C499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3347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ADEAE33D-2987-0761-17DB-7571502243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515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C8F07E6E-7CED-F36C-8DAC-4E407887CA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B3781BBE-9536-A4D0-7826-5EC1FE6E34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5852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B29D6A8F-B705-4D5E-1DE3-43B1CFF9A0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0020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C37EBDBE-EA57-90F2-F1FA-A790C68440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34189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BF56E0A3-DC9C-A62A-531C-3C39BD697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98357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2102218F-6BD7-4696-A062-8746E49CFA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526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DF42A7BE-EAE3-F07B-9131-2164501695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6694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8DE35970-4F9D-1283-EE39-15EBF40D41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90862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A43FFA37-719E-2711-2108-541D4DD623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5031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B280920C-772F-E522-6F2D-CD18A767C8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19200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8827FE3F-BE1F-C639-1E33-95B9C9C3A25A}"/>
              </a:ext>
            </a:extLst>
          </p:cNvPr>
          <p:cNvSpPr/>
          <p:nvPr/>
        </p:nvSpPr>
        <p:spPr>
          <a:xfrm>
            <a:off x="0" y="6794500"/>
            <a:ext cx="12192000" cy="63500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grpSp>
        <p:nvGrpSpPr>
          <p:cNvPr id="1124" name="Group 1123">
            <a:extLst>
              <a:ext uri="{FF2B5EF4-FFF2-40B4-BE49-F238E27FC236}">
                <a16:creationId xmlns:a16="http://schemas.microsoft.com/office/drawing/2014/main" id="{583E31F8-AF53-EFB4-407C-BD7706F65105}"/>
              </a:ext>
            </a:extLst>
          </p:cNvPr>
          <p:cNvGrpSpPr/>
          <p:nvPr/>
        </p:nvGrpSpPr>
        <p:grpSpPr>
          <a:xfrm>
            <a:off x="355653" y="4138142"/>
            <a:ext cx="2248142" cy="1505129"/>
            <a:chOff x="355653" y="3718637"/>
            <a:chExt cx="2248142" cy="1505129"/>
          </a:xfrm>
        </p:grpSpPr>
        <p:sp>
          <p:nvSpPr>
            <p:cNvPr id="1044" name="TextBox 1043">
              <a:extLst>
                <a:ext uri="{FF2B5EF4-FFF2-40B4-BE49-F238E27FC236}">
                  <a16:creationId xmlns:a16="http://schemas.microsoft.com/office/drawing/2014/main" id="{19AD4D56-B823-7007-90DE-9D259C9E9FCD}"/>
                </a:ext>
              </a:extLst>
            </p:cNvPr>
            <p:cNvSpPr txBox="1"/>
            <p:nvPr/>
          </p:nvSpPr>
          <p:spPr>
            <a:xfrm>
              <a:off x="695779" y="3718637"/>
              <a:ext cx="1596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2010</a:t>
              </a:r>
            </a:p>
          </p:txBody>
        </p:sp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A1FBBAE5-A663-542F-0FBB-C609E7196052}"/>
                </a:ext>
              </a:extLst>
            </p:cNvPr>
            <p:cNvSpPr txBox="1"/>
            <p:nvPr/>
          </p:nvSpPr>
          <p:spPr>
            <a:xfrm>
              <a:off x="355653" y="4023437"/>
              <a:ext cx="22481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ptos Display" panose="020B0004020202020204" pitchFamily="34" charset="0"/>
                  <a:cs typeface="Arial" panose="020B0604020202020204" pitchFamily="34" charset="0"/>
                </a:rPr>
                <a:t>Google introduces Conversion Optimizer, an early form of automated bidding. </a:t>
              </a:r>
            </a:p>
          </p:txBody>
        </p:sp>
      </p:grpSp>
      <p:grpSp>
        <p:nvGrpSpPr>
          <p:cNvPr id="1123" name="Group 1122">
            <a:extLst>
              <a:ext uri="{FF2B5EF4-FFF2-40B4-BE49-F238E27FC236}">
                <a16:creationId xmlns:a16="http://schemas.microsoft.com/office/drawing/2014/main" id="{5C93DCA6-F58C-1F8A-E9B9-788544C3221B}"/>
              </a:ext>
            </a:extLst>
          </p:cNvPr>
          <p:cNvGrpSpPr/>
          <p:nvPr/>
        </p:nvGrpSpPr>
        <p:grpSpPr>
          <a:xfrm>
            <a:off x="4165600" y="4138142"/>
            <a:ext cx="2080986" cy="1505129"/>
            <a:chOff x="4165600" y="3718637"/>
            <a:chExt cx="2080986" cy="1505129"/>
          </a:xfrm>
        </p:grpSpPr>
        <p:sp>
          <p:nvSpPr>
            <p:cNvPr id="1071" name="TextBox 1070">
              <a:extLst>
                <a:ext uri="{FF2B5EF4-FFF2-40B4-BE49-F238E27FC236}">
                  <a16:creationId xmlns:a16="http://schemas.microsoft.com/office/drawing/2014/main" id="{3C090AB2-27E0-4C72-2281-AA51D47F5538}"/>
                </a:ext>
              </a:extLst>
            </p:cNvPr>
            <p:cNvSpPr txBox="1"/>
            <p:nvPr/>
          </p:nvSpPr>
          <p:spPr>
            <a:xfrm>
              <a:off x="4407807" y="3718637"/>
              <a:ext cx="1596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072" name="TextBox 1071">
              <a:extLst>
                <a:ext uri="{FF2B5EF4-FFF2-40B4-BE49-F238E27FC236}">
                  <a16:creationId xmlns:a16="http://schemas.microsoft.com/office/drawing/2014/main" id="{94A79CBC-CAA7-6BF1-0334-D0DA2BB6A243}"/>
                </a:ext>
              </a:extLst>
            </p:cNvPr>
            <p:cNvSpPr txBox="1"/>
            <p:nvPr/>
          </p:nvSpPr>
          <p:spPr>
            <a:xfrm>
              <a:off x="4165600" y="4023437"/>
              <a:ext cx="20809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ptos Display" panose="020B0004020202020204" pitchFamily="34" charset="0"/>
                  <a:cs typeface="Arial" panose="020B0604020202020204" pitchFamily="34" charset="0"/>
                </a:rPr>
                <a:t>Early AI-powered ad copywriting tools like </a:t>
              </a:r>
              <a:r>
                <a:rPr lang="en-US" dirty="0" err="1">
                  <a:solidFill>
                    <a:srgbClr val="000000"/>
                  </a:solidFill>
                  <a:latin typeface="Aptos Display" panose="020B0004020202020204" pitchFamily="34" charset="0"/>
                  <a:cs typeface="Arial" panose="020B0604020202020204" pitchFamily="34" charset="0"/>
                </a:rPr>
                <a:t>Persado</a:t>
              </a:r>
              <a:r>
                <a:rPr lang="en-US" dirty="0">
                  <a:solidFill>
                    <a:srgbClr val="000000"/>
                  </a:solidFill>
                  <a:latin typeface="Aptos Display" panose="020B00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dirty="0" err="1">
                  <a:solidFill>
                    <a:srgbClr val="000000"/>
                  </a:solidFill>
                  <a:latin typeface="Aptos Display" panose="020B0004020202020204" pitchFamily="34" charset="0"/>
                  <a:cs typeface="Arial" panose="020B0604020202020204" pitchFamily="34" charset="0"/>
                </a:rPr>
                <a:t>Phrasee</a:t>
              </a:r>
              <a:r>
                <a:rPr lang="en-US" dirty="0">
                  <a:solidFill>
                    <a:srgbClr val="000000"/>
                  </a:solidFill>
                  <a:latin typeface="Aptos Display" panose="020B0004020202020204" pitchFamily="34" charset="0"/>
                  <a:cs typeface="Arial" panose="020B0604020202020204" pitchFamily="34" charset="0"/>
                </a:rPr>
                <a:t> emerge. </a:t>
              </a:r>
            </a:p>
          </p:txBody>
        </p:sp>
      </p:grpSp>
      <p:grpSp>
        <p:nvGrpSpPr>
          <p:cNvPr id="1122" name="Group 1121">
            <a:extLst>
              <a:ext uri="{FF2B5EF4-FFF2-40B4-BE49-F238E27FC236}">
                <a16:creationId xmlns:a16="http://schemas.microsoft.com/office/drawing/2014/main" id="{7AE28069-F088-436D-FD78-83592F3AE46B}"/>
              </a:ext>
            </a:extLst>
          </p:cNvPr>
          <p:cNvGrpSpPr/>
          <p:nvPr/>
        </p:nvGrpSpPr>
        <p:grpSpPr>
          <a:xfrm>
            <a:off x="7731622" y="4138142"/>
            <a:ext cx="2452660" cy="1505129"/>
            <a:chOff x="7731622" y="3718637"/>
            <a:chExt cx="2452660" cy="1505129"/>
          </a:xfrm>
        </p:grpSpPr>
        <p:sp>
          <p:nvSpPr>
            <p:cNvPr id="1087" name="TextBox 1086">
              <a:extLst>
                <a:ext uri="{FF2B5EF4-FFF2-40B4-BE49-F238E27FC236}">
                  <a16:creationId xmlns:a16="http://schemas.microsoft.com/office/drawing/2014/main" id="{84F4F85E-2FD4-14C2-339F-7F68B73F26C3}"/>
                </a:ext>
              </a:extLst>
            </p:cNvPr>
            <p:cNvSpPr txBox="1"/>
            <p:nvPr/>
          </p:nvSpPr>
          <p:spPr>
            <a:xfrm>
              <a:off x="8119835" y="3718637"/>
              <a:ext cx="1596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2024</a:t>
              </a:r>
            </a:p>
          </p:txBody>
        </p:sp>
        <p:sp>
          <p:nvSpPr>
            <p:cNvPr id="1088" name="TextBox 1087">
              <a:extLst>
                <a:ext uri="{FF2B5EF4-FFF2-40B4-BE49-F238E27FC236}">
                  <a16:creationId xmlns:a16="http://schemas.microsoft.com/office/drawing/2014/main" id="{D93C0FD4-47C1-900F-4E9B-FDE45F2B1BD9}"/>
                </a:ext>
              </a:extLst>
            </p:cNvPr>
            <p:cNvSpPr txBox="1"/>
            <p:nvPr/>
          </p:nvSpPr>
          <p:spPr>
            <a:xfrm>
              <a:off x="7731622" y="4023437"/>
              <a:ext cx="24526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ptos Display" panose="020B0004020202020204" pitchFamily="34" charset="0"/>
                  <a:cs typeface="Arial" panose="020B0604020202020204" pitchFamily="34" charset="0"/>
                </a:rPr>
                <a:t>Google introduces AI Overviews in search results, impacting ad placement and visibility. </a:t>
              </a:r>
            </a:p>
          </p:txBody>
        </p:sp>
      </p:grpSp>
      <p:sp>
        <p:nvSpPr>
          <p:cNvPr id="1064" name="Teardrop 1063">
            <a:extLst>
              <a:ext uri="{FF2B5EF4-FFF2-40B4-BE49-F238E27FC236}">
                <a16:creationId xmlns:a16="http://schemas.microsoft.com/office/drawing/2014/main" id="{2ECDF53B-9E67-D40F-EC8E-6848812517DC}"/>
              </a:ext>
            </a:extLst>
          </p:cNvPr>
          <p:cNvSpPr/>
          <p:nvPr/>
        </p:nvSpPr>
        <p:spPr>
          <a:xfrm rot="18900000">
            <a:off x="3015565" y="4138142"/>
            <a:ext cx="669029" cy="669029"/>
          </a:xfrm>
          <a:prstGeom prst="teardrop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1074" name="Teardrop 1073">
            <a:extLst>
              <a:ext uri="{FF2B5EF4-FFF2-40B4-BE49-F238E27FC236}">
                <a16:creationId xmlns:a16="http://schemas.microsoft.com/office/drawing/2014/main" id="{49825E13-84FB-1C4B-89E9-589A3B22EA55}"/>
              </a:ext>
            </a:extLst>
          </p:cNvPr>
          <p:cNvSpPr/>
          <p:nvPr/>
        </p:nvSpPr>
        <p:spPr>
          <a:xfrm rot="18900000">
            <a:off x="6727593" y="4138142"/>
            <a:ext cx="669029" cy="669029"/>
          </a:xfrm>
          <a:prstGeom prst="teardrop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1090" name="Teardrop 1089">
            <a:extLst>
              <a:ext uri="{FF2B5EF4-FFF2-40B4-BE49-F238E27FC236}">
                <a16:creationId xmlns:a16="http://schemas.microsoft.com/office/drawing/2014/main" id="{97B9F990-3611-822D-0ADD-42FAB7AC07D3}"/>
              </a:ext>
            </a:extLst>
          </p:cNvPr>
          <p:cNvSpPr/>
          <p:nvPr/>
        </p:nvSpPr>
        <p:spPr>
          <a:xfrm rot="18900000">
            <a:off x="10439621" y="4138142"/>
            <a:ext cx="669029" cy="669029"/>
          </a:xfrm>
          <a:prstGeom prst="teardrop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1040" name="Teardrop 1039">
            <a:extLst>
              <a:ext uri="{FF2B5EF4-FFF2-40B4-BE49-F238E27FC236}">
                <a16:creationId xmlns:a16="http://schemas.microsoft.com/office/drawing/2014/main" id="{FA02DAF4-8ACC-9AC7-72BA-DE18A4675478}"/>
              </a:ext>
            </a:extLst>
          </p:cNvPr>
          <p:cNvSpPr/>
          <p:nvPr/>
        </p:nvSpPr>
        <p:spPr>
          <a:xfrm rot="8100000">
            <a:off x="1159551" y="2423367"/>
            <a:ext cx="669029" cy="669029"/>
          </a:xfrm>
          <a:prstGeom prst="teardrop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1070" name="Teardrop 1069">
            <a:extLst>
              <a:ext uri="{FF2B5EF4-FFF2-40B4-BE49-F238E27FC236}">
                <a16:creationId xmlns:a16="http://schemas.microsoft.com/office/drawing/2014/main" id="{C4995443-73BC-3FD9-BF61-DB81297EA63B}"/>
              </a:ext>
            </a:extLst>
          </p:cNvPr>
          <p:cNvSpPr/>
          <p:nvPr/>
        </p:nvSpPr>
        <p:spPr>
          <a:xfrm rot="8100000">
            <a:off x="4871579" y="2423367"/>
            <a:ext cx="669029" cy="669029"/>
          </a:xfrm>
          <a:prstGeom prst="teardrop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1086" name="Teardrop 1085">
            <a:extLst>
              <a:ext uri="{FF2B5EF4-FFF2-40B4-BE49-F238E27FC236}">
                <a16:creationId xmlns:a16="http://schemas.microsoft.com/office/drawing/2014/main" id="{F9984873-42C2-A0FD-4EDF-5975DAE84232}"/>
              </a:ext>
            </a:extLst>
          </p:cNvPr>
          <p:cNvSpPr/>
          <p:nvPr/>
        </p:nvSpPr>
        <p:spPr>
          <a:xfrm rot="8100000">
            <a:off x="8583607" y="2423367"/>
            <a:ext cx="669029" cy="669029"/>
          </a:xfrm>
          <a:prstGeom prst="teardrop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grpSp>
        <p:nvGrpSpPr>
          <p:cNvPr id="1125" name="Group 1124">
            <a:extLst>
              <a:ext uri="{FF2B5EF4-FFF2-40B4-BE49-F238E27FC236}">
                <a16:creationId xmlns:a16="http://schemas.microsoft.com/office/drawing/2014/main" id="{236BB36E-ED0B-4C6F-64F6-ADA7011D7CEE}"/>
              </a:ext>
            </a:extLst>
          </p:cNvPr>
          <p:cNvGrpSpPr/>
          <p:nvPr/>
        </p:nvGrpSpPr>
        <p:grpSpPr>
          <a:xfrm>
            <a:off x="2167312" y="1498486"/>
            <a:ext cx="2365534" cy="1593910"/>
            <a:chOff x="2167312" y="1586981"/>
            <a:chExt cx="2365534" cy="1593910"/>
          </a:xfrm>
        </p:grpSpPr>
        <p:sp>
          <p:nvSpPr>
            <p:cNvPr id="1065" name="TextBox 1064">
              <a:extLst>
                <a:ext uri="{FF2B5EF4-FFF2-40B4-BE49-F238E27FC236}">
                  <a16:creationId xmlns:a16="http://schemas.microsoft.com/office/drawing/2014/main" id="{58605105-AF4A-6F87-9E48-7DB153CE2810}"/>
                </a:ext>
              </a:extLst>
            </p:cNvPr>
            <p:cNvSpPr txBox="1"/>
            <p:nvPr/>
          </p:nvSpPr>
          <p:spPr>
            <a:xfrm>
              <a:off x="2551793" y="2811559"/>
              <a:ext cx="1596572" cy="36933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b="1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2016</a:t>
              </a:r>
            </a:p>
          </p:txBody>
        </p:sp>
        <p:sp>
          <p:nvSpPr>
            <p:cNvPr id="1066" name="TextBox 1065">
              <a:extLst>
                <a:ext uri="{FF2B5EF4-FFF2-40B4-BE49-F238E27FC236}">
                  <a16:creationId xmlns:a16="http://schemas.microsoft.com/office/drawing/2014/main" id="{5D7A4CCE-89D7-D6C4-DC58-C4D9C5A6A11E}"/>
                </a:ext>
              </a:extLst>
            </p:cNvPr>
            <p:cNvSpPr txBox="1"/>
            <p:nvPr/>
          </p:nvSpPr>
          <p:spPr>
            <a:xfrm>
              <a:off x="2167312" y="1586981"/>
              <a:ext cx="2365534" cy="120032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Google launches Smart Bidding, using machine learning to optimize bids in real-time. </a:t>
              </a:r>
            </a:p>
          </p:txBody>
        </p:sp>
      </p:grpSp>
      <p:grpSp>
        <p:nvGrpSpPr>
          <p:cNvPr id="1126" name="Group 1125">
            <a:extLst>
              <a:ext uri="{FF2B5EF4-FFF2-40B4-BE49-F238E27FC236}">
                <a16:creationId xmlns:a16="http://schemas.microsoft.com/office/drawing/2014/main" id="{2FE836C7-3E66-7F40-2629-4C23675015B6}"/>
              </a:ext>
            </a:extLst>
          </p:cNvPr>
          <p:cNvGrpSpPr/>
          <p:nvPr/>
        </p:nvGrpSpPr>
        <p:grpSpPr>
          <a:xfrm>
            <a:off x="5958696" y="1498486"/>
            <a:ext cx="2206822" cy="1593910"/>
            <a:chOff x="5958696" y="1586981"/>
            <a:chExt cx="2206822" cy="1593910"/>
          </a:xfrm>
        </p:grpSpPr>
        <p:sp>
          <p:nvSpPr>
            <p:cNvPr id="1075" name="TextBox 1074">
              <a:extLst>
                <a:ext uri="{FF2B5EF4-FFF2-40B4-BE49-F238E27FC236}">
                  <a16:creationId xmlns:a16="http://schemas.microsoft.com/office/drawing/2014/main" id="{7CB98947-A27B-1DEF-920F-CC1A3D9B8984}"/>
                </a:ext>
              </a:extLst>
            </p:cNvPr>
            <p:cNvSpPr txBox="1"/>
            <p:nvPr/>
          </p:nvSpPr>
          <p:spPr>
            <a:xfrm>
              <a:off x="6263821" y="2811559"/>
              <a:ext cx="1596572" cy="36933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b="1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2023</a:t>
              </a:r>
            </a:p>
          </p:txBody>
        </p:sp>
        <p:sp>
          <p:nvSpPr>
            <p:cNvPr id="1076" name="TextBox 1075">
              <a:extLst>
                <a:ext uri="{FF2B5EF4-FFF2-40B4-BE49-F238E27FC236}">
                  <a16:creationId xmlns:a16="http://schemas.microsoft.com/office/drawing/2014/main" id="{3F337394-2CEE-2170-3DDF-9D3DEB438C36}"/>
                </a:ext>
              </a:extLst>
            </p:cNvPr>
            <p:cNvSpPr txBox="1"/>
            <p:nvPr/>
          </p:nvSpPr>
          <p:spPr>
            <a:xfrm>
              <a:off x="5958696" y="1586981"/>
              <a:ext cx="2206822" cy="120032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ptos Display" panose="020B0004020202020204" pitchFamily="34" charset="0"/>
                  <a:cs typeface="Arial" panose="020B0604020202020204" pitchFamily="34" charset="0"/>
                </a:rPr>
                <a:t>Jasper.ai gains popularity, offering specialized templates for PPC ad copy. </a:t>
              </a:r>
            </a:p>
          </p:txBody>
        </p:sp>
      </p:grpSp>
      <p:grpSp>
        <p:nvGrpSpPr>
          <p:cNvPr id="1127" name="Group 1126">
            <a:extLst>
              <a:ext uri="{FF2B5EF4-FFF2-40B4-BE49-F238E27FC236}">
                <a16:creationId xmlns:a16="http://schemas.microsoft.com/office/drawing/2014/main" id="{044522BB-C801-C1C6-FF7A-CEA2CE9979E5}"/>
              </a:ext>
            </a:extLst>
          </p:cNvPr>
          <p:cNvGrpSpPr/>
          <p:nvPr/>
        </p:nvGrpSpPr>
        <p:grpSpPr>
          <a:xfrm>
            <a:off x="9661070" y="1221487"/>
            <a:ext cx="2226130" cy="1870909"/>
            <a:chOff x="9661070" y="1309982"/>
            <a:chExt cx="2226130" cy="1870909"/>
          </a:xfrm>
        </p:grpSpPr>
        <p:sp>
          <p:nvSpPr>
            <p:cNvPr id="1091" name="TextBox 1090">
              <a:extLst>
                <a:ext uri="{FF2B5EF4-FFF2-40B4-BE49-F238E27FC236}">
                  <a16:creationId xmlns:a16="http://schemas.microsoft.com/office/drawing/2014/main" id="{66E8CEC1-6416-04D5-66BC-B4BF56998B02}"/>
                </a:ext>
              </a:extLst>
            </p:cNvPr>
            <p:cNvSpPr txBox="1"/>
            <p:nvPr/>
          </p:nvSpPr>
          <p:spPr>
            <a:xfrm>
              <a:off x="9661070" y="2811559"/>
              <a:ext cx="2226130" cy="36933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b="1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2025 (Projected)</a:t>
              </a:r>
            </a:p>
          </p:txBody>
        </p:sp>
        <p:sp>
          <p:nvSpPr>
            <p:cNvPr id="1092" name="TextBox 1091">
              <a:extLst>
                <a:ext uri="{FF2B5EF4-FFF2-40B4-BE49-F238E27FC236}">
                  <a16:creationId xmlns:a16="http://schemas.microsoft.com/office/drawing/2014/main" id="{0A658A75-9A67-76C7-88ED-2195678A53E5}"/>
                </a:ext>
              </a:extLst>
            </p:cNvPr>
            <p:cNvSpPr txBox="1"/>
            <p:nvPr/>
          </p:nvSpPr>
          <p:spPr>
            <a:xfrm>
              <a:off x="9733642" y="1309982"/>
              <a:ext cx="2080986" cy="1477328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ptos Display" panose="020B0004020202020204" pitchFamily="34" charset="0"/>
                  <a:cs typeface="Arial" panose="020B0604020202020204" pitchFamily="34" charset="0"/>
                </a:rPr>
                <a:t>Investment in Artificial Intelligence (AI) could reach $200 billion globally by 2025. </a:t>
              </a:r>
            </a:p>
          </p:txBody>
        </p:sp>
      </p:grp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2A2B4FA5-442A-6472-0EC9-EB08B49E2C36}"/>
              </a:ext>
            </a:extLst>
          </p:cNvPr>
          <p:cNvCxnSpPr>
            <a:cxnSpLocks/>
          </p:cNvCxnSpPr>
          <p:nvPr/>
        </p:nvCxnSpPr>
        <p:spPr>
          <a:xfrm>
            <a:off x="0" y="3615269"/>
            <a:ext cx="11912600" cy="0"/>
          </a:xfrm>
          <a:prstGeom prst="line">
            <a:avLst/>
          </a:prstGeom>
          <a:ln w="12700">
            <a:solidFill>
              <a:srgbClr val="9C33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9" name="Oval 1098">
            <a:extLst>
              <a:ext uri="{FF2B5EF4-FFF2-40B4-BE49-F238E27FC236}">
                <a16:creationId xmlns:a16="http://schemas.microsoft.com/office/drawing/2014/main" id="{5F604989-D351-D195-CDCA-82B7496F2FBA}"/>
              </a:ext>
            </a:extLst>
          </p:cNvPr>
          <p:cNvSpPr/>
          <p:nvPr/>
        </p:nvSpPr>
        <p:spPr>
          <a:xfrm>
            <a:off x="1424215" y="3545419"/>
            <a:ext cx="139700" cy="139700"/>
          </a:xfrm>
          <a:prstGeom prst="ellipse">
            <a:avLst/>
          </a:prstGeom>
          <a:solidFill>
            <a:srgbClr val="9C3390"/>
          </a:solidFill>
          <a:ln w="25400">
            <a:solidFill>
              <a:srgbClr val="F6F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1100" name="Oval 1099">
            <a:extLst>
              <a:ext uri="{FF2B5EF4-FFF2-40B4-BE49-F238E27FC236}">
                <a16:creationId xmlns:a16="http://schemas.microsoft.com/office/drawing/2014/main" id="{C2ADC349-BB77-B1F5-1955-162D26A23695}"/>
              </a:ext>
            </a:extLst>
          </p:cNvPr>
          <p:cNvSpPr/>
          <p:nvPr/>
        </p:nvSpPr>
        <p:spPr>
          <a:xfrm>
            <a:off x="3280229" y="3545419"/>
            <a:ext cx="139700" cy="139700"/>
          </a:xfrm>
          <a:prstGeom prst="ellipse">
            <a:avLst/>
          </a:prstGeom>
          <a:solidFill>
            <a:srgbClr val="9C3390"/>
          </a:solidFill>
          <a:ln w="25400">
            <a:solidFill>
              <a:srgbClr val="F6F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1101" name="Oval 1100">
            <a:extLst>
              <a:ext uri="{FF2B5EF4-FFF2-40B4-BE49-F238E27FC236}">
                <a16:creationId xmlns:a16="http://schemas.microsoft.com/office/drawing/2014/main" id="{720BC48B-FF9F-BA61-4D41-D5C16A33D87D}"/>
              </a:ext>
            </a:extLst>
          </p:cNvPr>
          <p:cNvSpPr/>
          <p:nvPr/>
        </p:nvSpPr>
        <p:spPr>
          <a:xfrm>
            <a:off x="5136243" y="3545419"/>
            <a:ext cx="139700" cy="139700"/>
          </a:xfrm>
          <a:prstGeom prst="ellipse">
            <a:avLst/>
          </a:prstGeom>
          <a:solidFill>
            <a:srgbClr val="9C3390"/>
          </a:solidFill>
          <a:ln w="25400">
            <a:solidFill>
              <a:srgbClr val="F6F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1102" name="Oval 1101">
            <a:extLst>
              <a:ext uri="{FF2B5EF4-FFF2-40B4-BE49-F238E27FC236}">
                <a16:creationId xmlns:a16="http://schemas.microsoft.com/office/drawing/2014/main" id="{F4D64907-22DA-9F7C-02B0-7758B2EA9222}"/>
              </a:ext>
            </a:extLst>
          </p:cNvPr>
          <p:cNvSpPr/>
          <p:nvPr/>
        </p:nvSpPr>
        <p:spPr>
          <a:xfrm>
            <a:off x="6992257" y="3545419"/>
            <a:ext cx="139700" cy="139700"/>
          </a:xfrm>
          <a:prstGeom prst="ellipse">
            <a:avLst/>
          </a:prstGeom>
          <a:solidFill>
            <a:srgbClr val="9C3390"/>
          </a:solidFill>
          <a:ln w="25400">
            <a:solidFill>
              <a:srgbClr val="F6F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1103" name="Oval 1102">
            <a:extLst>
              <a:ext uri="{FF2B5EF4-FFF2-40B4-BE49-F238E27FC236}">
                <a16:creationId xmlns:a16="http://schemas.microsoft.com/office/drawing/2014/main" id="{F2416CFE-B0C9-A7E1-B6E6-06E799560F90}"/>
              </a:ext>
            </a:extLst>
          </p:cNvPr>
          <p:cNvSpPr/>
          <p:nvPr/>
        </p:nvSpPr>
        <p:spPr>
          <a:xfrm>
            <a:off x="8848271" y="3545419"/>
            <a:ext cx="139700" cy="139700"/>
          </a:xfrm>
          <a:prstGeom prst="ellipse">
            <a:avLst/>
          </a:prstGeom>
          <a:solidFill>
            <a:srgbClr val="9C3390"/>
          </a:solidFill>
          <a:ln w="25400">
            <a:solidFill>
              <a:srgbClr val="F6F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1104" name="Oval 1103">
            <a:extLst>
              <a:ext uri="{FF2B5EF4-FFF2-40B4-BE49-F238E27FC236}">
                <a16:creationId xmlns:a16="http://schemas.microsoft.com/office/drawing/2014/main" id="{EDAECF13-9A77-3ED1-8991-AC0F108D058F}"/>
              </a:ext>
            </a:extLst>
          </p:cNvPr>
          <p:cNvSpPr/>
          <p:nvPr/>
        </p:nvSpPr>
        <p:spPr>
          <a:xfrm>
            <a:off x="10704285" y="3545419"/>
            <a:ext cx="139700" cy="139700"/>
          </a:xfrm>
          <a:prstGeom prst="ellipse">
            <a:avLst/>
          </a:prstGeom>
          <a:solidFill>
            <a:srgbClr val="9C3390"/>
          </a:solidFill>
          <a:ln w="25400">
            <a:solidFill>
              <a:srgbClr val="F6F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grpSp>
        <p:nvGrpSpPr>
          <p:cNvPr id="1139" name="Graphic 1136">
            <a:extLst>
              <a:ext uri="{FF2B5EF4-FFF2-40B4-BE49-F238E27FC236}">
                <a16:creationId xmlns:a16="http://schemas.microsoft.com/office/drawing/2014/main" id="{DD369DD5-F530-2A17-0BD1-3D4921A6E4E0}"/>
              </a:ext>
            </a:extLst>
          </p:cNvPr>
          <p:cNvGrpSpPr/>
          <p:nvPr/>
        </p:nvGrpSpPr>
        <p:grpSpPr>
          <a:xfrm>
            <a:off x="1321290" y="2579337"/>
            <a:ext cx="345550" cy="357088"/>
            <a:chOff x="1727186" y="-1150293"/>
            <a:chExt cx="272571" cy="281673"/>
          </a:xfrm>
          <a:solidFill>
            <a:schemeClr val="bg1"/>
          </a:solidFill>
        </p:grpSpPr>
        <p:sp>
          <p:nvSpPr>
            <p:cNvPr id="1140" name="Freeform: Shape 1139">
              <a:extLst>
                <a:ext uri="{FF2B5EF4-FFF2-40B4-BE49-F238E27FC236}">
                  <a16:creationId xmlns:a16="http://schemas.microsoft.com/office/drawing/2014/main" id="{31224824-7CC3-98BB-4F8D-BE998D67412D}"/>
                </a:ext>
              </a:extLst>
            </p:cNvPr>
            <p:cNvSpPr/>
            <p:nvPr/>
          </p:nvSpPr>
          <p:spPr>
            <a:xfrm>
              <a:off x="1727186" y="-1084593"/>
              <a:ext cx="272571" cy="215973"/>
            </a:xfrm>
            <a:custGeom>
              <a:avLst/>
              <a:gdLst>
                <a:gd name="connsiteX0" fmla="*/ 262639 w 272571"/>
                <a:gd name="connsiteY0" fmla="*/ 46809 h 215973"/>
                <a:gd name="connsiteX1" fmla="*/ 256360 w 272571"/>
                <a:gd name="connsiteY1" fmla="*/ 46809 h 215973"/>
                <a:gd name="connsiteX2" fmla="*/ 192571 w 272571"/>
                <a:gd name="connsiteY2" fmla="*/ 46809 h 215973"/>
                <a:gd name="connsiteX3" fmla="*/ 187699 w 272571"/>
                <a:gd name="connsiteY3" fmla="*/ 46578 h 215973"/>
                <a:gd name="connsiteX4" fmla="*/ 183609 w 272571"/>
                <a:gd name="connsiteY4" fmla="*/ 42113 h 215973"/>
                <a:gd name="connsiteX5" fmla="*/ 187974 w 272571"/>
                <a:gd name="connsiteY5" fmla="*/ 37803 h 215973"/>
                <a:gd name="connsiteX6" fmla="*/ 192307 w 272571"/>
                <a:gd name="connsiteY6" fmla="*/ 37649 h 215973"/>
                <a:gd name="connsiteX7" fmla="*/ 256096 w 272571"/>
                <a:gd name="connsiteY7" fmla="*/ 37649 h 215973"/>
                <a:gd name="connsiteX8" fmla="*/ 262782 w 272571"/>
                <a:gd name="connsiteY8" fmla="*/ 37649 h 215973"/>
                <a:gd name="connsiteX9" fmla="*/ 262661 w 272571"/>
                <a:gd name="connsiteY9" fmla="*/ 13358 h 215973"/>
                <a:gd name="connsiteX10" fmla="*/ 255448 w 272571"/>
                <a:gd name="connsiteY10" fmla="*/ 9256 h 215973"/>
                <a:gd name="connsiteX11" fmla="*/ 190008 w 272571"/>
                <a:gd name="connsiteY11" fmla="*/ 9201 h 215973"/>
                <a:gd name="connsiteX12" fmla="*/ 180673 w 272571"/>
                <a:gd name="connsiteY12" fmla="*/ 4693 h 215973"/>
                <a:gd name="connsiteX13" fmla="*/ 189997 w 272571"/>
                <a:gd name="connsiteY13" fmla="*/ 162 h 215973"/>
                <a:gd name="connsiteX14" fmla="*/ 255986 w 272571"/>
                <a:gd name="connsiteY14" fmla="*/ 129 h 215973"/>
                <a:gd name="connsiteX15" fmla="*/ 272547 w 272571"/>
                <a:gd name="connsiteY15" fmla="*/ 16591 h 215973"/>
                <a:gd name="connsiteX16" fmla="*/ 272547 w 272571"/>
                <a:gd name="connsiteY16" fmla="*/ 199207 h 215973"/>
                <a:gd name="connsiteX17" fmla="*/ 255613 w 272571"/>
                <a:gd name="connsiteY17" fmla="*/ 215965 h 215973"/>
                <a:gd name="connsiteX18" fmla="*/ 16970 w 272571"/>
                <a:gd name="connsiteY18" fmla="*/ 215965 h 215973"/>
                <a:gd name="connsiteX19" fmla="*/ 25 w 272571"/>
                <a:gd name="connsiteY19" fmla="*/ 199218 h 215973"/>
                <a:gd name="connsiteX20" fmla="*/ 25 w 272571"/>
                <a:gd name="connsiteY20" fmla="*/ 16602 h 215973"/>
                <a:gd name="connsiteX21" fmla="*/ 16574 w 272571"/>
                <a:gd name="connsiteY21" fmla="*/ 129 h 215973"/>
                <a:gd name="connsiteX22" fmla="*/ 84763 w 272571"/>
                <a:gd name="connsiteY22" fmla="*/ 107 h 215973"/>
                <a:gd name="connsiteX23" fmla="*/ 91943 w 272571"/>
                <a:gd name="connsiteY23" fmla="*/ 3604 h 215973"/>
                <a:gd name="connsiteX24" fmla="*/ 85334 w 272571"/>
                <a:gd name="connsiteY24" fmla="*/ 9234 h 215973"/>
                <a:gd name="connsiteX25" fmla="*/ 19345 w 272571"/>
                <a:gd name="connsiteY25" fmla="*/ 9256 h 215973"/>
                <a:gd name="connsiteX26" fmla="*/ 14485 w 272571"/>
                <a:gd name="connsiteY26" fmla="*/ 9465 h 215973"/>
                <a:gd name="connsiteX27" fmla="*/ 9921 w 272571"/>
                <a:gd name="connsiteY27" fmla="*/ 14446 h 215973"/>
                <a:gd name="connsiteX28" fmla="*/ 9713 w 272571"/>
                <a:gd name="connsiteY28" fmla="*/ 37649 h 215973"/>
                <a:gd name="connsiteX29" fmla="*/ 15925 w 272571"/>
                <a:gd name="connsiteY29" fmla="*/ 37649 h 215973"/>
                <a:gd name="connsiteX30" fmla="*/ 80815 w 272571"/>
                <a:gd name="connsiteY30" fmla="*/ 37660 h 215973"/>
                <a:gd name="connsiteX31" fmla="*/ 85664 w 272571"/>
                <a:gd name="connsiteY31" fmla="*/ 37945 h 215973"/>
                <a:gd name="connsiteX32" fmla="*/ 89051 w 272571"/>
                <a:gd name="connsiteY32" fmla="*/ 42663 h 215973"/>
                <a:gd name="connsiteX33" fmla="*/ 85488 w 272571"/>
                <a:gd name="connsiteY33" fmla="*/ 46479 h 215973"/>
                <a:gd name="connsiteX34" fmla="*/ 75086 w 272571"/>
                <a:gd name="connsiteY34" fmla="*/ 46820 h 215973"/>
                <a:gd name="connsiteX35" fmla="*/ 16244 w 272571"/>
                <a:gd name="connsiteY35" fmla="*/ 46831 h 215973"/>
                <a:gd name="connsiteX36" fmla="*/ 9965 w 272571"/>
                <a:gd name="connsiteY36" fmla="*/ 46831 h 215973"/>
                <a:gd name="connsiteX37" fmla="*/ 9702 w 272571"/>
                <a:gd name="connsiteY37" fmla="*/ 52747 h 215973"/>
                <a:gd name="connsiteX38" fmla="*/ 9691 w 272571"/>
                <a:gd name="connsiteY38" fmla="*/ 197931 h 215973"/>
                <a:gd name="connsiteX39" fmla="*/ 18070 w 272571"/>
                <a:gd name="connsiteY39" fmla="*/ 206508 h 215973"/>
                <a:gd name="connsiteX40" fmla="*/ 254513 w 272571"/>
                <a:gd name="connsiteY40" fmla="*/ 206508 h 215973"/>
                <a:gd name="connsiteX41" fmla="*/ 262903 w 272571"/>
                <a:gd name="connsiteY41" fmla="*/ 197942 h 215973"/>
                <a:gd name="connsiteX42" fmla="*/ 262892 w 272571"/>
                <a:gd name="connsiteY42" fmla="*/ 52736 h 215973"/>
                <a:gd name="connsiteX43" fmla="*/ 262639 w 272571"/>
                <a:gd name="connsiteY43" fmla="*/ 46809 h 215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72571" h="215973">
                  <a:moveTo>
                    <a:pt x="262639" y="46809"/>
                  </a:moveTo>
                  <a:cubicBezTo>
                    <a:pt x="260297" y="46809"/>
                    <a:pt x="258329" y="46809"/>
                    <a:pt x="256360" y="46809"/>
                  </a:cubicBezTo>
                  <a:cubicBezTo>
                    <a:pt x="235093" y="46809"/>
                    <a:pt x="213837" y="46809"/>
                    <a:pt x="192571" y="46809"/>
                  </a:cubicBezTo>
                  <a:cubicBezTo>
                    <a:pt x="190921" y="46809"/>
                    <a:pt x="188953" y="47303"/>
                    <a:pt x="187699" y="46578"/>
                  </a:cubicBezTo>
                  <a:cubicBezTo>
                    <a:pt x="185951" y="45566"/>
                    <a:pt x="183521" y="43565"/>
                    <a:pt x="183609" y="42113"/>
                  </a:cubicBezTo>
                  <a:cubicBezTo>
                    <a:pt x="183708" y="40552"/>
                    <a:pt x="186182" y="38836"/>
                    <a:pt x="187974" y="37803"/>
                  </a:cubicBezTo>
                  <a:cubicBezTo>
                    <a:pt x="189074" y="37165"/>
                    <a:pt x="190844" y="37649"/>
                    <a:pt x="192307" y="37649"/>
                  </a:cubicBezTo>
                  <a:cubicBezTo>
                    <a:pt x="213574" y="37649"/>
                    <a:pt x="234829" y="37649"/>
                    <a:pt x="256096" y="37649"/>
                  </a:cubicBezTo>
                  <a:cubicBezTo>
                    <a:pt x="258087" y="37649"/>
                    <a:pt x="260077" y="37649"/>
                    <a:pt x="262782" y="37649"/>
                  </a:cubicBezTo>
                  <a:cubicBezTo>
                    <a:pt x="262782" y="29313"/>
                    <a:pt x="263090" y="21308"/>
                    <a:pt x="262661" y="13358"/>
                  </a:cubicBezTo>
                  <a:cubicBezTo>
                    <a:pt x="262441" y="9245"/>
                    <a:pt x="258637" y="9256"/>
                    <a:pt x="255448" y="9256"/>
                  </a:cubicBezTo>
                  <a:cubicBezTo>
                    <a:pt x="233631" y="9245"/>
                    <a:pt x="211825" y="9300"/>
                    <a:pt x="190008" y="9201"/>
                  </a:cubicBezTo>
                  <a:cubicBezTo>
                    <a:pt x="186259" y="9190"/>
                    <a:pt x="180684" y="10741"/>
                    <a:pt x="180673" y="4693"/>
                  </a:cubicBezTo>
                  <a:cubicBezTo>
                    <a:pt x="180673" y="-1344"/>
                    <a:pt x="186248" y="173"/>
                    <a:pt x="189997" y="162"/>
                  </a:cubicBezTo>
                  <a:cubicBezTo>
                    <a:pt x="211990" y="63"/>
                    <a:pt x="233983" y="74"/>
                    <a:pt x="255986" y="129"/>
                  </a:cubicBezTo>
                  <a:cubicBezTo>
                    <a:pt x="267225" y="162"/>
                    <a:pt x="272547" y="5418"/>
                    <a:pt x="272547" y="16591"/>
                  </a:cubicBezTo>
                  <a:cubicBezTo>
                    <a:pt x="272580" y="77466"/>
                    <a:pt x="272580" y="138331"/>
                    <a:pt x="272547" y="199207"/>
                  </a:cubicBezTo>
                  <a:cubicBezTo>
                    <a:pt x="272536" y="210544"/>
                    <a:pt x="266994" y="215965"/>
                    <a:pt x="255613" y="215965"/>
                  </a:cubicBezTo>
                  <a:cubicBezTo>
                    <a:pt x="176065" y="215976"/>
                    <a:pt x="96518" y="215976"/>
                    <a:pt x="16970" y="215965"/>
                  </a:cubicBezTo>
                  <a:cubicBezTo>
                    <a:pt x="5589" y="215965"/>
                    <a:pt x="36" y="210544"/>
                    <a:pt x="25" y="199218"/>
                  </a:cubicBezTo>
                  <a:cubicBezTo>
                    <a:pt x="-8" y="138342"/>
                    <a:pt x="-8" y="77477"/>
                    <a:pt x="25" y="16602"/>
                  </a:cubicBezTo>
                  <a:cubicBezTo>
                    <a:pt x="36" y="5418"/>
                    <a:pt x="5347" y="151"/>
                    <a:pt x="16574" y="129"/>
                  </a:cubicBezTo>
                  <a:cubicBezTo>
                    <a:pt x="39304" y="74"/>
                    <a:pt x="62033" y="118"/>
                    <a:pt x="84763" y="107"/>
                  </a:cubicBezTo>
                  <a:cubicBezTo>
                    <a:pt x="87754" y="107"/>
                    <a:pt x="90832" y="-58"/>
                    <a:pt x="91943" y="3604"/>
                  </a:cubicBezTo>
                  <a:cubicBezTo>
                    <a:pt x="92944" y="6903"/>
                    <a:pt x="90283" y="9223"/>
                    <a:pt x="85334" y="9234"/>
                  </a:cubicBezTo>
                  <a:cubicBezTo>
                    <a:pt x="63342" y="9267"/>
                    <a:pt x="41349" y="9245"/>
                    <a:pt x="19345" y="9256"/>
                  </a:cubicBezTo>
                  <a:cubicBezTo>
                    <a:pt x="17696" y="9256"/>
                    <a:pt x="15673" y="8717"/>
                    <a:pt x="14485" y="9465"/>
                  </a:cubicBezTo>
                  <a:cubicBezTo>
                    <a:pt x="12594" y="10653"/>
                    <a:pt x="10042" y="12643"/>
                    <a:pt x="9921" y="14446"/>
                  </a:cubicBezTo>
                  <a:cubicBezTo>
                    <a:pt x="9416" y="21902"/>
                    <a:pt x="9713" y="29412"/>
                    <a:pt x="9713" y="37649"/>
                  </a:cubicBezTo>
                  <a:cubicBezTo>
                    <a:pt x="12044" y="37649"/>
                    <a:pt x="13979" y="37649"/>
                    <a:pt x="15925" y="37649"/>
                  </a:cubicBezTo>
                  <a:cubicBezTo>
                    <a:pt x="37555" y="37649"/>
                    <a:pt x="59185" y="37649"/>
                    <a:pt x="80815" y="37660"/>
                  </a:cubicBezTo>
                  <a:cubicBezTo>
                    <a:pt x="82464" y="37660"/>
                    <a:pt x="84499" y="37165"/>
                    <a:pt x="85664" y="37945"/>
                  </a:cubicBezTo>
                  <a:cubicBezTo>
                    <a:pt x="87237" y="38979"/>
                    <a:pt x="88930" y="40969"/>
                    <a:pt x="89051" y="42663"/>
                  </a:cubicBezTo>
                  <a:cubicBezTo>
                    <a:pt x="89139" y="43906"/>
                    <a:pt x="86951" y="46204"/>
                    <a:pt x="85488" y="46479"/>
                  </a:cubicBezTo>
                  <a:cubicBezTo>
                    <a:pt x="82112" y="47094"/>
                    <a:pt x="78561" y="46820"/>
                    <a:pt x="75086" y="46820"/>
                  </a:cubicBezTo>
                  <a:cubicBezTo>
                    <a:pt x="55468" y="46831"/>
                    <a:pt x="35862" y="46831"/>
                    <a:pt x="16244" y="46831"/>
                  </a:cubicBezTo>
                  <a:cubicBezTo>
                    <a:pt x="14276" y="46831"/>
                    <a:pt x="12308" y="46831"/>
                    <a:pt x="9965" y="46831"/>
                  </a:cubicBezTo>
                  <a:cubicBezTo>
                    <a:pt x="9855" y="49195"/>
                    <a:pt x="9702" y="50965"/>
                    <a:pt x="9702" y="52747"/>
                  </a:cubicBezTo>
                  <a:cubicBezTo>
                    <a:pt x="9691" y="101130"/>
                    <a:pt x="9691" y="149536"/>
                    <a:pt x="9691" y="197931"/>
                  </a:cubicBezTo>
                  <a:cubicBezTo>
                    <a:pt x="9691" y="205761"/>
                    <a:pt x="10372" y="206508"/>
                    <a:pt x="18070" y="206508"/>
                  </a:cubicBezTo>
                  <a:cubicBezTo>
                    <a:pt x="96880" y="206519"/>
                    <a:pt x="175702" y="206519"/>
                    <a:pt x="254513" y="206508"/>
                  </a:cubicBezTo>
                  <a:cubicBezTo>
                    <a:pt x="262221" y="206508"/>
                    <a:pt x="262903" y="205772"/>
                    <a:pt x="262903" y="197942"/>
                  </a:cubicBezTo>
                  <a:cubicBezTo>
                    <a:pt x="262914" y="149536"/>
                    <a:pt x="262914" y="101130"/>
                    <a:pt x="262892" y="52736"/>
                  </a:cubicBezTo>
                  <a:cubicBezTo>
                    <a:pt x="262892" y="50954"/>
                    <a:pt x="262749" y="49173"/>
                    <a:pt x="262639" y="46809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41" name="Freeform: Shape 1140">
              <a:extLst>
                <a:ext uri="{FF2B5EF4-FFF2-40B4-BE49-F238E27FC236}">
                  <a16:creationId xmlns:a16="http://schemas.microsoft.com/office/drawing/2014/main" id="{CDCB418F-F728-1E18-2B59-F08BA0267398}"/>
                </a:ext>
              </a:extLst>
            </p:cNvPr>
            <p:cNvSpPr/>
            <p:nvPr/>
          </p:nvSpPr>
          <p:spPr>
            <a:xfrm>
              <a:off x="1793417" y="-1150293"/>
              <a:ext cx="140124" cy="206764"/>
            </a:xfrm>
            <a:custGeom>
              <a:avLst/>
              <a:gdLst>
                <a:gd name="connsiteX0" fmla="*/ 52576 w 140124"/>
                <a:gd name="connsiteY0" fmla="*/ 188648 h 206764"/>
                <a:gd name="connsiteX1" fmla="*/ 42162 w 140124"/>
                <a:gd name="connsiteY1" fmla="*/ 174308 h 206764"/>
                <a:gd name="connsiteX2" fmla="*/ 19598 w 140124"/>
                <a:gd name="connsiteY2" fmla="*/ 189494 h 206764"/>
                <a:gd name="connsiteX3" fmla="*/ 7953 w 140124"/>
                <a:gd name="connsiteY3" fmla="*/ 185954 h 206764"/>
                <a:gd name="connsiteX4" fmla="*/ 926 w 140124"/>
                <a:gd name="connsiteY4" fmla="*/ 168689 h 206764"/>
                <a:gd name="connsiteX5" fmla="*/ 2213 w 140124"/>
                <a:gd name="connsiteY5" fmla="*/ 159112 h 206764"/>
                <a:gd name="connsiteX6" fmla="*/ 27054 w 140124"/>
                <a:gd name="connsiteY6" fmla="*/ 124869 h 206764"/>
                <a:gd name="connsiteX7" fmla="*/ 28912 w 140124"/>
                <a:gd name="connsiteY7" fmla="*/ 118425 h 206764"/>
                <a:gd name="connsiteX8" fmla="*/ 61934 w 140124"/>
                <a:gd name="connsiteY8" fmla="*/ 6867 h 206764"/>
                <a:gd name="connsiteX9" fmla="*/ 78296 w 140124"/>
                <a:gd name="connsiteY9" fmla="*/ 6988 h 206764"/>
                <a:gd name="connsiteX10" fmla="*/ 111197 w 140124"/>
                <a:gd name="connsiteY10" fmla="*/ 118590 h 206764"/>
                <a:gd name="connsiteX11" fmla="*/ 113166 w 140124"/>
                <a:gd name="connsiteY11" fmla="*/ 125012 h 206764"/>
                <a:gd name="connsiteX12" fmla="*/ 138029 w 140124"/>
                <a:gd name="connsiteY12" fmla="*/ 159243 h 206764"/>
                <a:gd name="connsiteX13" fmla="*/ 139139 w 140124"/>
                <a:gd name="connsiteY13" fmla="*/ 168843 h 206764"/>
                <a:gd name="connsiteX14" fmla="*/ 131695 w 140124"/>
                <a:gd name="connsiteY14" fmla="*/ 187119 h 206764"/>
                <a:gd name="connsiteX15" fmla="*/ 121798 w 140124"/>
                <a:gd name="connsiteY15" fmla="*/ 190308 h 206764"/>
                <a:gd name="connsiteX16" fmla="*/ 98167 w 140124"/>
                <a:gd name="connsiteY16" fmla="*/ 174440 h 206764"/>
                <a:gd name="connsiteX17" fmla="*/ 87379 w 140124"/>
                <a:gd name="connsiteY17" fmla="*/ 188175 h 206764"/>
                <a:gd name="connsiteX18" fmla="*/ 92097 w 140124"/>
                <a:gd name="connsiteY18" fmla="*/ 197896 h 206764"/>
                <a:gd name="connsiteX19" fmla="*/ 87072 w 140124"/>
                <a:gd name="connsiteY19" fmla="*/ 206649 h 206764"/>
                <a:gd name="connsiteX20" fmla="*/ 52983 w 140124"/>
                <a:gd name="connsiteY20" fmla="*/ 206649 h 206764"/>
                <a:gd name="connsiteX21" fmla="*/ 47859 w 140124"/>
                <a:gd name="connsiteY21" fmla="*/ 198335 h 206764"/>
                <a:gd name="connsiteX22" fmla="*/ 52576 w 140124"/>
                <a:gd name="connsiteY22" fmla="*/ 188648 h 206764"/>
                <a:gd name="connsiteX23" fmla="*/ 70082 w 140124"/>
                <a:gd name="connsiteY23" fmla="*/ 11937 h 206764"/>
                <a:gd name="connsiteX24" fmla="*/ 37236 w 140124"/>
                <a:gd name="connsiteY24" fmla="*/ 96344 h 206764"/>
                <a:gd name="connsiteX25" fmla="*/ 53291 w 140124"/>
                <a:gd name="connsiteY25" fmla="*/ 175353 h 206764"/>
                <a:gd name="connsiteX26" fmla="*/ 57568 w 140124"/>
                <a:gd name="connsiteY26" fmla="*/ 178157 h 206764"/>
                <a:gd name="connsiteX27" fmla="*/ 82288 w 140124"/>
                <a:gd name="connsiteY27" fmla="*/ 178146 h 206764"/>
                <a:gd name="connsiteX28" fmla="*/ 86940 w 140124"/>
                <a:gd name="connsiteY28" fmla="*/ 175100 h 206764"/>
                <a:gd name="connsiteX29" fmla="*/ 101961 w 140124"/>
                <a:gd name="connsiteY29" fmla="*/ 84029 h 206764"/>
                <a:gd name="connsiteX30" fmla="*/ 70082 w 140124"/>
                <a:gd name="connsiteY30" fmla="*/ 11937 h 206764"/>
                <a:gd name="connsiteX31" fmla="*/ 16277 w 140124"/>
                <a:gd name="connsiteY31" fmla="*/ 180367 h 206764"/>
                <a:gd name="connsiteX32" fmla="*/ 39204 w 140124"/>
                <a:gd name="connsiteY32" fmla="*/ 164852 h 206764"/>
                <a:gd name="connsiteX33" fmla="*/ 31089 w 140124"/>
                <a:gd name="connsiteY33" fmla="*/ 135546 h 206764"/>
                <a:gd name="connsiteX34" fmla="*/ 17971 w 140124"/>
                <a:gd name="connsiteY34" fmla="*/ 153261 h 206764"/>
                <a:gd name="connsiteX35" fmla="*/ 16277 w 140124"/>
                <a:gd name="connsiteY35" fmla="*/ 180367 h 206764"/>
                <a:gd name="connsiteX36" fmla="*/ 101004 w 140124"/>
                <a:gd name="connsiteY36" fmla="*/ 164962 h 206764"/>
                <a:gd name="connsiteX37" fmla="*/ 124184 w 140124"/>
                <a:gd name="connsiteY37" fmla="*/ 180543 h 206764"/>
                <a:gd name="connsiteX38" fmla="*/ 129517 w 140124"/>
                <a:gd name="connsiteY38" fmla="*/ 166908 h 206764"/>
                <a:gd name="connsiteX39" fmla="*/ 128957 w 140124"/>
                <a:gd name="connsiteY39" fmla="*/ 163037 h 206764"/>
                <a:gd name="connsiteX40" fmla="*/ 109372 w 140124"/>
                <a:gd name="connsiteY40" fmla="*/ 136019 h 206764"/>
                <a:gd name="connsiteX41" fmla="*/ 108481 w 140124"/>
                <a:gd name="connsiteY41" fmla="*/ 137064 h 206764"/>
                <a:gd name="connsiteX42" fmla="*/ 101004 w 140124"/>
                <a:gd name="connsiteY42" fmla="*/ 164962 h 206764"/>
                <a:gd name="connsiteX43" fmla="*/ 80573 w 140124"/>
                <a:gd name="connsiteY43" fmla="*/ 196873 h 206764"/>
                <a:gd name="connsiteX44" fmla="*/ 66794 w 140124"/>
                <a:gd name="connsiteY44" fmla="*/ 187867 h 206764"/>
                <a:gd name="connsiteX45" fmla="*/ 59273 w 140124"/>
                <a:gd name="connsiteY45" fmla="*/ 196873 h 206764"/>
                <a:gd name="connsiteX46" fmla="*/ 80573 w 140124"/>
                <a:gd name="connsiteY46" fmla="*/ 196873 h 20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40124" h="206764">
                  <a:moveTo>
                    <a:pt x="52576" y="188648"/>
                  </a:moveTo>
                  <a:cubicBezTo>
                    <a:pt x="48793" y="186998"/>
                    <a:pt x="48793" y="186998"/>
                    <a:pt x="42162" y="174308"/>
                  </a:cubicBezTo>
                  <a:cubicBezTo>
                    <a:pt x="34608" y="179400"/>
                    <a:pt x="27109" y="184458"/>
                    <a:pt x="19598" y="189494"/>
                  </a:cubicBezTo>
                  <a:cubicBezTo>
                    <a:pt x="12747" y="194091"/>
                    <a:pt x="11043" y="193574"/>
                    <a:pt x="7953" y="185954"/>
                  </a:cubicBezTo>
                  <a:cubicBezTo>
                    <a:pt x="5622" y="180191"/>
                    <a:pt x="3466" y="174352"/>
                    <a:pt x="926" y="168689"/>
                  </a:cubicBezTo>
                  <a:cubicBezTo>
                    <a:pt x="-701" y="165061"/>
                    <a:pt x="-129" y="162245"/>
                    <a:pt x="2213" y="159112"/>
                  </a:cubicBezTo>
                  <a:cubicBezTo>
                    <a:pt x="10647" y="147807"/>
                    <a:pt x="18927" y="136393"/>
                    <a:pt x="27054" y="124869"/>
                  </a:cubicBezTo>
                  <a:cubicBezTo>
                    <a:pt x="28285" y="123121"/>
                    <a:pt x="29143" y="120503"/>
                    <a:pt x="28912" y="118425"/>
                  </a:cubicBezTo>
                  <a:cubicBezTo>
                    <a:pt x="24348" y="76595"/>
                    <a:pt x="35169" y="39383"/>
                    <a:pt x="61934" y="6867"/>
                  </a:cubicBezTo>
                  <a:cubicBezTo>
                    <a:pt x="69499" y="-2315"/>
                    <a:pt x="70665" y="-2304"/>
                    <a:pt x="78296" y="6988"/>
                  </a:cubicBezTo>
                  <a:cubicBezTo>
                    <a:pt x="105018" y="39548"/>
                    <a:pt x="115805" y="76760"/>
                    <a:pt x="111197" y="118590"/>
                  </a:cubicBezTo>
                  <a:cubicBezTo>
                    <a:pt x="110967" y="120657"/>
                    <a:pt x="111923" y="123252"/>
                    <a:pt x="113166" y="125012"/>
                  </a:cubicBezTo>
                  <a:cubicBezTo>
                    <a:pt x="121303" y="136525"/>
                    <a:pt x="129572" y="147961"/>
                    <a:pt x="138029" y="159243"/>
                  </a:cubicBezTo>
                  <a:cubicBezTo>
                    <a:pt x="140415" y="162432"/>
                    <a:pt x="140734" y="165258"/>
                    <a:pt x="139139" y="168843"/>
                  </a:cubicBezTo>
                  <a:cubicBezTo>
                    <a:pt x="136478" y="174858"/>
                    <a:pt x="134202" y="181038"/>
                    <a:pt x="131695" y="187119"/>
                  </a:cubicBezTo>
                  <a:cubicBezTo>
                    <a:pt x="129209" y="193134"/>
                    <a:pt x="127109" y="193827"/>
                    <a:pt x="121798" y="190308"/>
                  </a:cubicBezTo>
                  <a:cubicBezTo>
                    <a:pt x="113892" y="185074"/>
                    <a:pt x="106040" y="179741"/>
                    <a:pt x="98167" y="174440"/>
                  </a:cubicBezTo>
                  <a:cubicBezTo>
                    <a:pt x="93999" y="178630"/>
                    <a:pt x="95924" y="186866"/>
                    <a:pt x="87379" y="188175"/>
                  </a:cubicBezTo>
                  <a:cubicBezTo>
                    <a:pt x="89029" y="191551"/>
                    <a:pt x="90612" y="194696"/>
                    <a:pt x="92097" y="197896"/>
                  </a:cubicBezTo>
                  <a:cubicBezTo>
                    <a:pt x="94692" y="203482"/>
                    <a:pt x="93021" y="206572"/>
                    <a:pt x="87072" y="206649"/>
                  </a:cubicBezTo>
                  <a:cubicBezTo>
                    <a:pt x="75712" y="206803"/>
                    <a:pt x="64342" y="206803"/>
                    <a:pt x="52983" y="206649"/>
                  </a:cubicBezTo>
                  <a:cubicBezTo>
                    <a:pt x="47254" y="206572"/>
                    <a:pt x="45516" y="203570"/>
                    <a:pt x="47859" y="198335"/>
                  </a:cubicBezTo>
                  <a:cubicBezTo>
                    <a:pt x="49277" y="195169"/>
                    <a:pt x="50883" y="192090"/>
                    <a:pt x="52576" y="188648"/>
                  </a:cubicBezTo>
                  <a:close/>
                  <a:moveTo>
                    <a:pt x="70082" y="11937"/>
                  </a:moveTo>
                  <a:cubicBezTo>
                    <a:pt x="49145" y="36755"/>
                    <a:pt x="38182" y="64686"/>
                    <a:pt x="37236" y="96344"/>
                  </a:cubicBezTo>
                  <a:cubicBezTo>
                    <a:pt x="36411" y="123879"/>
                    <a:pt x="43493" y="149930"/>
                    <a:pt x="53291" y="175353"/>
                  </a:cubicBezTo>
                  <a:cubicBezTo>
                    <a:pt x="53808" y="176684"/>
                    <a:pt x="56073" y="178102"/>
                    <a:pt x="57568" y="178157"/>
                  </a:cubicBezTo>
                  <a:cubicBezTo>
                    <a:pt x="65805" y="178432"/>
                    <a:pt x="74063" y="178454"/>
                    <a:pt x="82288" y="178146"/>
                  </a:cubicBezTo>
                  <a:cubicBezTo>
                    <a:pt x="83916" y="178080"/>
                    <a:pt x="86401" y="176541"/>
                    <a:pt x="86940" y="175100"/>
                  </a:cubicBezTo>
                  <a:cubicBezTo>
                    <a:pt x="98046" y="145773"/>
                    <a:pt x="105743" y="115841"/>
                    <a:pt x="101961" y="84029"/>
                  </a:cubicBezTo>
                  <a:cubicBezTo>
                    <a:pt x="98761" y="56912"/>
                    <a:pt x="87940" y="33215"/>
                    <a:pt x="70082" y="11937"/>
                  </a:cubicBezTo>
                  <a:close/>
                  <a:moveTo>
                    <a:pt x="16277" y="180367"/>
                  </a:moveTo>
                  <a:cubicBezTo>
                    <a:pt x="24172" y="175023"/>
                    <a:pt x="31793" y="169866"/>
                    <a:pt x="39204" y="164852"/>
                  </a:cubicBezTo>
                  <a:cubicBezTo>
                    <a:pt x="36455" y="154922"/>
                    <a:pt x="33871" y="145597"/>
                    <a:pt x="31089" y="135546"/>
                  </a:cubicBezTo>
                  <a:cubicBezTo>
                    <a:pt x="26449" y="141946"/>
                    <a:pt x="22974" y="148401"/>
                    <a:pt x="17971" y="153261"/>
                  </a:cubicBezTo>
                  <a:cubicBezTo>
                    <a:pt x="9140" y="161817"/>
                    <a:pt x="9800" y="170317"/>
                    <a:pt x="16277" y="180367"/>
                  </a:cubicBezTo>
                  <a:close/>
                  <a:moveTo>
                    <a:pt x="101004" y="164962"/>
                  </a:moveTo>
                  <a:cubicBezTo>
                    <a:pt x="108690" y="170130"/>
                    <a:pt x="116201" y="175177"/>
                    <a:pt x="124184" y="180543"/>
                  </a:cubicBezTo>
                  <a:cubicBezTo>
                    <a:pt x="126141" y="175639"/>
                    <a:pt x="127989" y="171328"/>
                    <a:pt x="129517" y="166908"/>
                  </a:cubicBezTo>
                  <a:cubicBezTo>
                    <a:pt x="129902" y="165797"/>
                    <a:pt x="129638" y="164005"/>
                    <a:pt x="128957" y="163037"/>
                  </a:cubicBezTo>
                  <a:cubicBezTo>
                    <a:pt x="122546" y="153998"/>
                    <a:pt x="115970" y="145069"/>
                    <a:pt x="109372" y="136019"/>
                  </a:cubicBezTo>
                  <a:cubicBezTo>
                    <a:pt x="108877" y="136580"/>
                    <a:pt x="108547" y="136778"/>
                    <a:pt x="108481" y="137064"/>
                  </a:cubicBezTo>
                  <a:cubicBezTo>
                    <a:pt x="106029" y="146169"/>
                    <a:pt x="103588" y="155285"/>
                    <a:pt x="101004" y="164962"/>
                  </a:cubicBezTo>
                  <a:close/>
                  <a:moveTo>
                    <a:pt x="80573" y="196873"/>
                  </a:moveTo>
                  <a:cubicBezTo>
                    <a:pt x="77087" y="187383"/>
                    <a:pt x="77010" y="187438"/>
                    <a:pt x="66794" y="187867"/>
                  </a:cubicBezTo>
                  <a:cubicBezTo>
                    <a:pt x="60801" y="188120"/>
                    <a:pt x="61637" y="193321"/>
                    <a:pt x="59273" y="196873"/>
                  </a:cubicBezTo>
                  <a:cubicBezTo>
                    <a:pt x="66673" y="196873"/>
                    <a:pt x="73425" y="196873"/>
                    <a:pt x="80573" y="196873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42" name="Freeform: Shape 1141">
              <a:extLst>
                <a:ext uri="{FF2B5EF4-FFF2-40B4-BE49-F238E27FC236}">
                  <a16:creationId xmlns:a16="http://schemas.microsoft.com/office/drawing/2014/main" id="{9E67D8DA-D500-6713-4126-B15A4BE18F7A}"/>
                </a:ext>
              </a:extLst>
            </p:cNvPr>
            <p:cNvSpPr/>
            <p:nvPr/>
          </p:nvSpPr>
          <p:spPr>
            <a:xfrm>
              <a:off x="1840088" y="-934001"/>
              <a:ext cx="9295" cy="22619"/>
            </a:xfrm>
            <a:custGeom>
              <a:avLst/>
              <a:gdLst>
                <a:gd name="connsiteX0" fmla="*/ 9094 w 9295"/>
                <a:gd name="connsiteY0" fmla="*/ 11381 h 22619"/>
                <a:gd name="connsiteX1" fmla="*/ 8907 w 9295"/>
                <a:gd name="connsiteY1" fmla="*/ 18969 h 22619"/>
                <a:gd name="connsiteX2" fmla="*/ 4586 w 9295"/>
                <a:gd name="connsiteY2" fmla="*/ 22620 h 22619"/>
                <a:gd name="connsiteX3" fmla="*/ 385 w 9295"/>
                <a:gd name="connsiteY3" fmla="*/ 18958 h 22619"/>
                <a:gd name="connsiteX4" fmla="*/ 407 w 9295"/>
                <a:gd name="connsiteY4" fmla="*/ 3706 h 22619"/>
                <a:gd name="connsiteX5" fmla="*/ 4640 w 9295"/>
                <a:gd name="connsiteY5" fmla="*/ 0 h 22619"/>
                <a:gd name="connsiteX6" fmla="*/ 8896 w 9295"/>
                <a:gd name="connsiteY6" fmla="*/ 3794 h 22619"/>
                <a:gd name="connsiteX7" fmla="*/ 9094 w 9295"/>
                <a:gd name="connsiteY7" fmla="*/ 11381 h 22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95" h="22619">
                  <a:moveTo>
                    <a:pt x="9094" y="11381"/>
                  </a:moveTo>
                  <a:cubicBezTo>
                    <a:pt x="9094" y="13933"/>
                    <a:pt x="9655" y="16660"/>
                    <a:pt x="8907" y="18969"/>
                  </a:cubicBezTo>
                  <a:cubicBezTo>
                    <a:pt x="8390" y="20574"/>
                    <a:pt x="6092" y="22620"/>
                    <a:pt x="4586" y="22620"/>
                  </a:cubicBezTo>
                  <a:cubicBezTo>
                    <a:pt x="3123" y="22631"/>
                    <a:pt x="528" y="20398"/>
                    <a:pt x="385" y="18958"/>
                  </a:cubicBezTo>
                  <a:cubicBezTo>
                    <a:pt x="-132" y="13911"/>
                    <a:pt x="-132" y="8742"/>
                    <a:pt x="407" y="3706"/>
                  </a:cubicBezTo>
                  <a:cubicBezTo>
                    <a:pt x="561" y="2232"/>
                    <a:pt x="3178" y="-22"/>
                    <a:pt x="4640" y="0"/>
                  </a:cubicBezTo>
                  <a:cubicBezTo>
                    <a:pt x="6136" y="22"/>
                    <a:pt x="8379" y="2144"/>
                    <a:pt x="8896" y="3794"/>
                  </a:cubicBezTo>
                  <a:cubicBezTo>
                    <a:pt x="9644" y="6103"/>
                    <a:pt x="9094" y="8830"/>
                    <a:pt x="9094" y="11381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43" name="Freeform: Shape 1142">
              <a:extLst>
                <a:ext uri="{FF2B5EF4-FFF2-40B4-BE49-F238E27FC236}">
                  <a16:creationId xmlns:a16="http://schemas.microsoft.com/office/drawing/2014/main" id="{4D349093-584B-5EA5-37F2-6B166CC24A74}"/>
                </a:ext>
              </a:extLst>
            </p:cNvPr>
            <p:cNvSpPr/>
            <p:nvPr/>
          </p:nvSpPr>
          <p:spPr>
            <a:xfrm>
              <a:off x="1877540" y="-933999"/>
              <a:ext cx="9398" cy="22627"/>
            </a:xfrm>
            <a:custGeom>
              <a:avLst/>
              <a:gdLst>
                <a:gd name="connsiteX0" fmla="*/ 9172 w 9398"/>
                <a:gd name="connsiteY0" fmla="*/ 11138 h 22627"/>
                <a:gd name="connsiteX1" fmla="*/ 8996 w 9398"/>
                <a:gd name="connsiteY1" fmla="*/ 18736 h 22627"/>
                <a:gd name="connsiteX2" fmla="*/ 4983 w 9398"/>
                <a:gd name="connsiteY2" fmla="*/ 22618 h 22627"/>
                <a:gd name="connsiteX3" fmla="*/ 430 w 9398"/>
                <a:gd name="connsiteY3" fmla="*/ 18648 h 22627"/>
                <a:gd name="connsiteX4" fmla="*/ 419 w 9398"/>
                <a:gd name="connsiteY4" fmla="*/ 3935 h 22627"/>
                <a:gd name="connsiteX5" fmla="*/ 4455 w 9398"/>
                <a:gd name="connsiteY5" fmla="*/ 10 h 22627"/>
                <a:gd name="connsiteX6" fmla="*/ 8996 w 9398"/>
                <a:gd name="connsiteY6" fmla="*/ 4111 h 22627"/>
                <a:gd name="connsiteX7" fmla="*/ 9172 w 9398"/>
                <a:gd name="connsiteY7" fmla="*/ 11138 h 22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98" h="22627">
                  <a:moveTo>
                    <a:pt x="9172" y="11138"/>
                  </a:moveTo>
                  <a:cubicBezTo>
                    <a:pt x="9172" y="13689"/>
                    <a:pt x="9689" y="16394"/>
                    <a:pt x="8996" y="18736"/>
                  </a:cubicBezTo>
                  <a:cubicBezTo>
                    <a:pt x="8502" y="20386"/>
                    <a:pt x="6148" y="22794"/>
                    <a:pt x="4983" y="22618"/>
                  </a:cubicBezTo>
                  <a:cubicBezTo>
                    <a:pt x="3223" y="22332"/>
                    <a:pt x="617" y="20232"/>
                    <a:pt x="430" y="18648"/>
                  </a:cubicBezTo>
                  <a:cubicBezTo>
                    <a:pt x="-163" y="13799"/>
                    <a:pt x="-119" y="8796"/>
                    <a:pt x="419" y="3935"/>
                  </a:cubicBezTo>
                  <a:cubicBezTo>
                    <a:pt x="584" y="2396"/>
                    <a:pt x="3278" y="-177"/>
                    <a:pt x="4455" y="10"/>
                  </a:cubicBezTo>
                  <a:cubicBezTo>
                    <a:pt x="6203" y="285"/>
                    <a:pt x="8326" y="2330"/>
                    <a:pt x="8996" y="4111"/>
                  </a:cubicBezTo>
                  <a:cubicBezTo>
                    <a:pt x="9777" y="6179"/>
                    <a:pt x="9183" y="8774"/>
                    <a:pt x="9172" y="11138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44" name="Freeform: Shape 1143">
              <a:extLst>
                <a:ext uri="{FF2B5EF4-FFF2-40B4-BE49-F238E27FC236}">
                  <a16:creationId xmlns:a16="http://schemas.microsoft.com/office/drawing/2014/main" id="{7A894924-E73D-637E-E183-8E0C13D30C09}"/>
                </a:ext>
              </a:extLst>
            </p:cNvPr>
            <p:cNvSpPr/>
            <p:nvPr/>
          </p:nvSpPr>
          <p:spPr>
            <a:xfrm>
              <a:off x="1858776" y="-924434"/>
              <a:ext cx="9435" cy="22444"/>
            </a:xfrm>
            <a:custGeom>
              <a:avLst/>
              <a:gdLst>
                <a:gd name="connsiteX0" fmla="*/ 215 w 9435"/>
                <a:gd name="connsiteY0" fmla="*/ 11305 h 22444"/>
                <a:gd name="connsiteX1" fmla="*/ 380 w 9435"/>
                <a:gd name="connsiteY1" fmla="*/ 4278 h 22444"/>
                <a:gd name="connsiteX2" fmla="*/ 4624 w 9435"/>
                <a:gd name="connsiteY2" fmla="*/ 0 h 22444"/>
                <a:gd name="connsiteX3" fmla="*/ 8979 w 9435"/>
                <a:gd name="connsiteY3" fmla="*/ 4058 h 22444"/>
                <a:gd name="connsiteX4" fmla="*/ 9001 w 9435"/>
                <a:gd name="connsiteY4" fmla="*/ 18177 h 22444"/>
                <a:gd name="connsiteX5" fmla="*/ 4789 w 9435"/>
                <a:gd name="connsiteY5" fmla="*/ 22444 h 22444"/>
                <a:gd name="connsiteX6" fmla="*/ 402 w 9435"/>
                <a:gd name="connsiteY6" fmla="*/ 18320 h 22444"/>
                <a:gd name="connsiteX7" fmla="*/ 215 w 9435"/>
                <a:gd name="connsiteY7" fmla="*/ 11305 h 2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35" h="22444">
                  <a:moveTo>
                    <a:pt x="215" y="11305"/>
                  </a:moveTo>
                  <a:cubicBezTo>
                    <a:pt x="204" y="8940"/>
                    <a:pt x="-357" y="6378"/>
                    <a:pt x="380" y="4278"/>
                  </a:cubicBezTo>
                  <a:cubicBezTo>
                    <a:pt x="1017" y="2475"/>
                    <a:pt x="3118" y="44"/>
                    <a:pt x="4624" y="0"/>
                  </a:cubicBezTo>
                  <a:cubicBezTo>
                    <a:pt x="6109" y="-33"/>
                    <a:pt x="8770" y="2442"/>
                    <a:pt x="8979" y="4058"/>
                  </a:cubicBezTo>
                  <a:cubicBezTo>
                    <a:pt x="9583" y="8698"/>
                    <a:pt x="9583" y="13526"/>
                    <a:pt x="9001" y="18177"/>
                  </a:cubicBezTo>
                  <a:cubicBezTo>
                    <a:pt x="8792" y="19860"/>
                    <a:pt x="6296" y="22400"/>
                    <a:pt x="4789" y="22444"/>
                  </a:cubicBezTo>
                  <a:cubicBezTo>
                    <a:pt x="3294" y="22477"/>
                    <a:pt x="1061" y="20102"/>
                    <a:pt x="402" y="18320"/>
                  </a:cubicBezTo>
                  <a:cubicBezTo>
                    <a:pt x="-368" y="16253"/>
                    <a:pt x="226" y="13669"/>
                    <a:pt x="215" y="11305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45" name="Freeform: Shape 1144">
              <a:extLst>
                <a:ext uri="{FF2B5EF4-FFF2-40B4-BE49-F238E27FC236}">
                  <a16:creationId xmlns:a16="http://schemas.microsoft.com/office/drawing/2014/main" id="{2058EE4E-5B5E-D744-12B4-A9FF56D5CADB}"/>
                </a:ext>
              </a:extLst>
            </p:cNvPr>
            <p:cNvSpPr/>
            <p:nvPr/>
          </p:nvSpPr>
          <p:spPr>
            <a:xfrm>
              <a:off x="1746256" y="-1065286"/>
              <a:ext cx="11139" cy="8350"/>
            </a:xfrm>
            <a:custGeom>
              <a:avLst/>
              <a:gdLst>
                <a:gd name="connsiteX0" fmla="*/ 11139 w 11139"/>
                <a:gd name="connsiteY0" fmla="*/ 4443 h 8350"/>
                <a:gd name="connsiteX1" fmla="*/ 4552 w 11139"/>
                <a:gd name="connsiteY1" fmla="*/ 8314 h 8350"/>
                <a:gd name="connsiteX2" fmla="*/ 0 w 11139"/>
                <a:gd name="connsiteY2" fmla="*/ 3640 h 8350"/>
                <a:gd name="connsiteX3" fmla="*/ 4959 w 11139"/>
                <a:gd name="connsiteY3" fmla="*/ 1 h 8350"/>
                <a:gd name="connsiteX4" fmla="*/ 11139 w 11139"/>
                <a:gd name="connsiteY4" fmla="*/ 4443 h 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39" h="8350">
                  <a:moveTo>
                    <a:pt x="11139" y="4443"/>
                  </a:moveTo>
                  <a:cubicBezTo>
                    <a:pt x="8027" y="6389"/>
                    <a:pt x="5960" y="8666"/>
                    <a:pt x="4552" y="8314"/>
                  </a:cubicBezTo>
                  <a:cubicBezTo>
                    <a:pt x="2760" y="7874"/>
                    <a:pt x="1496" y="5290"/>
                    <a:pt x="0" y="3640"/>
                  </a:cubicBezTo>
                  <a:cubicBezTo>
                    <a:pt x="1649" y="2332"/>
                    <a:pt x="3277" y="34"/>
                    <a:pt x="4959" y="1"/>
                  </a:cubicBezTo>
                  <a:cubicBezTo>
                    <a:pt x="6576" y="-43"/>
                    <a:pt x="8258" y="2244"/>
                    <a:pt x="11139" y="4443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46" name="Freeform: Shape 1145">
              <a:extLst>
                <a:ext uri="{FF2B5EF4-FFF2-40B4-BE49-F238E27FC236}">
                  <a16:creationId xmlns:a16="http://schemas.microsoft.com/office/drawing/2014/main" id="{4513FD46-E0BB-5C49-96D9-1226CF735283}"/>
                </a:ext>
              </a:extLst>
            </p:cNvPr>
            <p:cNvSpPr/>
            <p:nvPr/>
          </p:nvSpPr>
          <p:spPr>
            <a:xfrm>
              <a:off x="1765104" y="-1065342"/>
              <a:ext cx="11073" cy="8347"/>
            </a:xfrm>
            <a:custGeom>
              <a:avLst/>
              <a:gdLst>
                <a:gd name="connsiteX0" fmla="*/ 11073 w 11073"/>
                <a:gd name="connsiteY0" fmla="*/ 3905 h 8347"/>
                <a:gd name="connsiteX1" fmla="*/ 4882 w 11073"/>
                <a:gd name="connsiteY1" fmla="*/ 8348 h 8347"/>
                <a:gd name="connsiteX2" fmla="*/ 0 w 11073"/>
                <a:gd name="connsiteY2" fmla="*/ 4697 h 8347"/>
                <a:gd name="connsiteX3" fmla="*/ 4487 w 11073"/>
                <a:gd name="connsiteY3" fmla="*/ 34 h 8347"/>
                <a:gd name="connsiteX4" fmla="*/ 11073 w 11073"/>
                <a:gd name="connsiteY4" fmla="*/ 3905 h 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73" h="8347">
                  <a:moveTo>
                    <a:pt x="11073" y="3905"/>
                  </a:moveTo>
                  <a:cubicBezTo>
                    <a:pt x="8181" y="6115"/>
                    <a:pt x="6510" y="8381"/>
                    <a:pt x="4882" y="8348"/>
                  </a:cubicBezTo>
                  <a:cubicBezTo>
                    <a:pt x="3233" y="8315"/>
                    <a:pt x="1627" y="6005"/>
                    <a:pt x="0" y="4697"/>
                  </a:cubicBezTo>
                  <a:cubicBezTo>
                    <a:pt x="1474" y="3047"/>
                    <a:pt x="2716" y="463"/>
                    <a:pt x="4487" y="34"/>
                  </a:cubicBezTo>
                  <a:cubicBezTo>
                    <a:pt x="5905" y="-307"/>
                    <a:pt x="7961" y="1959"/>
                    <a:pt x="11073" y="3905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47" name="Freeform: Shape 1146">
              <a:extLst>
                <a:ext uri="{FF2B5EF4-FFF2-40B4-BE49-F238E27FC236}">
                  <a16:creationId xmlns:a16="http://schemas.microsoft.com/office/drawing/2014/main" id="{861C855F-CD87-9FAB-0C12-47B5926022EE}"/>
                </a:ext>
              </a:extLst>
            </p:cNvPr>
            <p:cNvSpPr/>
            <p:nvPr/>
          </p:nvSpPr>
          <p:spPr>
            <a:xfrm>
              <a:off x="1783963" y="-1065288"/>
              <a:ext cx="11128" cy="8323"/>
            </a:xfrm>
            <a:custGeom>
              <a:avLst/>
              <a:gdLst>
                <a:gd name="connsiteX0" fmla="*/ 11128 w 11128"/>
                <a:gd name="connsiteY0" fmla="*/ 4433 h 8323"/>
                <a:gd name="connsiteX1" fmla="*/ 4278 w 11128"/>
                <a:gd name="connsiteY1" fmla="*/ 8304 h 8323"/>
                <a:gd name="connsiteX2" fmla="*/ 0 w 11128"/>
                <a:gd name="connsiteY2" fmla="*/ 3917 h 8323"/>
                <a:gd name="connsiteX3" fmla="*/ 4706 w 11128"/>
                <a:gd name="connsiteY3" fmla="*/ 2 h 8323"/>
                <a:gd name="connsiteX4" fmla="*/ 11128 w 11128"/>
                <a:gd name="connsiteY4" fmla="*/ 4433 h 8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8" h="8323">
                  <a:moveTo>
                    <a:pt x="11128" y="4433"/>
                  </a:moveTo>
                  <a:cubicBezTo>
                    <a:pt x="7829" y="6424"/>
                    <a:pt x="5883" y="8546"/>
                    <a:pt x="4278" y="8304"/>
                  </a:cubicBezTo>
                  <a:cubicBezTo>
                    <a:pt x="2672" y="8062"/>
                    <a:pt x="1408" y="5478"/>
                    <a:pt x="0" y="3917"/>
                  </a:cubicBezTo>
                  <a:cubicBezTo>
                    <a:pt x="1561" y="2520"/>
                    <a:pt x="3079" y="79"/>
                    <a:pt x="4706" y="2"/>
                  </a:cubicBezTo>
                  <a:cubicBezTo>
                    <a:pt x="6334" y="-75"/>
                    <a:pt x="8082" y="2201"/>
                    <a:pt x="11128" y="4433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48" name="Freeform: Shape 1147">
              <a:extLst>
                <a:ext uri="{FF2B5EF4-FFF2-40B4-BE49-F238E27FC236}">
                  <a16:creationId xmlns:a16="http://schemas.microsoft.com/office/drawing/2014/main" id="{62BA86C8-A602-5F0F-52DA-5278ABD17524}"/>
                </a:ext>
              </a:extLst>
            </p:cNvPr>
            <p:cNvSpPr/>
            <p:nvPr/>
          </p:nvSpPr>
          <p:spPr>
            <a:xfrm>
              <a:off x="1840220" y="-1089258"/>
              <a:ext cx="46536" cy="46789"/>
            </a:xfrm>
            <a:custGeom>
              <a:avLst/>
              <a:gdLst>
                <a:gd name="connsiteX0" fmla="*/ 46537 w 46536"/>
                <a:gd name="connsiteY0" fmla="*/ 23433 h 46789"/>
                <a:gd name="connsiteX1" fmla="*/ 23257 w 46536"/>
                <a:gd name="connsiteY1" fmla="*/ 46789 h 46789"/>
                <a:gd name="connsiteX2" fmla="*/ 0 w 46536"/>
                <a:gd name="connsiteY2" fmla="*/ 23411 h 46789"/>
                <a:gd name="connsiteX3" fmla="*/ 23279 w 46536"/>
                <a:gd name="connsiteY3" fmla="*/ 0 h 46789"/>
                <a:gd name="connsiteX4" fmla="*/ 46537 w 46536"/>
                <a:gd name="connsiteY4" fmla="*/ 23433 h 46789"/>
                <a:gd name="connsiteX5" fmla="*/ 23312 w 46536"/>
                <a:gd name="connsiteY5" fmla="*/ 37399 h 46789"/>
                <a:gd name="connsiteX6" fmla="*/ 37399 w 46536"/>
                <a:gd name="connsiteY6" fmla="*/ 23488 h 46789"/>
                <a:gd name="connsiteX7" fmla="*/ 23499 w 46536"/>
                <a:gd name="connsiteY7" fmla="*/ 9391 h 46789"/>
                <a:gd name="connsiteX8" fmla="*/ 9138 w 46536"/>
                <a:gd name="connsiteY8" fmla="*/ 23587 h 46789"/>
                <a:gd name="connsiteX9" fmla="*/ 23312 w 46536"/>
                <a:gd name="connsiteY9" fmla="*/ 37399 h 46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36" h="46789">
                  <a:moveTo>
                    <a:pt x="46537" y="23433"/>
                  </a:moveTo>
                  <a:cubicBezTo>
                    <a:pt x="46525" y="36453"/>
                    <a:pt x="36211" y="46789"/>
                    <a:pt x="23257" y="46789"/>
                  </a:cubicBezTo>
                  <a:cubicBezTo>
                    <a:pt x="10304" y="46789"/>
                    <a:pt x="0" y="36431"/>
                    <a:pt x="0" y="23411"/>
                  </a:cubicBezTo>
                  <a:cubicBezTo>
                    <a:pt x="0" y="10370"/>
                    <a:pt x="10315" y="-11"/>
                    <a:pt x="23279" y="0"/>
                  </a:cubicBezTo>
                  <a:cubicBezTo>
                    <a:pt x="36255" y="11"/>
                    <a:pt x="46547" y="10392"/>
                    <a:pt x="46537" y="23433"/>
                  </a:cubicBezTo>
                  <a:close/>
                  <a:moveTo>
                    <a:pt x="23312" y="37399"/>
                  </a:moveTo>
                  <a:cubicBezTo>
                    <a:pt x="30867" y="37377"/>
                    <a:pt x="37344" y="30977"/>
                    <a:pt x="37399" y="23488"/>
                  </a:cubicBezTo>
                  <a:cubicBezTo>
                    <a:pt x="37454" y="15989"/>
                    <a:pt x="31065" y="9512"/>
                    <a:pt x="23499" y="9391"/>
                  </a:cubicBezTo>
                  <a:cubicBezTo>
                    <a:pt x="15714" y="9259"/>
                    <a:pt x="9028" y="15879"/>
                    <a:pt x="9138" y="23587"/>
                  </a:cubicBezTo>
                  <a:cubicBezTo>
                    <a:pt x="9248" y="31087"/>
                    <a:pt x="15758" y="37432"/>
                    <a:pt x="23312" y="37399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</p:grpSp>
      <p:grpSp>
        <p:nvGrpSpPr>
          <p:cNvPr id="1149" name="Graphic 1136">
            <a:extLst>
              <a:ext uri="{FF2B5EF4-FFF2-40B4-BE49-F238E27FC236}">
                <a16:creationId xmlns:a16="http://schemas.microsoft.com/office/drawing/2014/main" id="{16900F07-9F9B-894B-AE38-B30481A083CD}"/>
              </a:ext>
            </a:extLst>
          </p:cNvPr>
          <p:cNvGrpSpPr/>
          <p:nvPr/>
        </p:nvGrpSpPr>
        <p:grpSpPr>
          <a:xfrm>
            <a:off x="3171585" y="4294313"/>
            <a:ext cx="356988" cy="356686"/>
            <a:chOff x="2333638" y="-588213"/>
            <a:chExt cx="281593" cy="281355"/>
          </a:xfrm>
          <a:solidFill>
            <a:schemeClr val="bg1"/>
          </a:solidFill>
        </p:grpSpPr>
        <p:sp>
          <p:nvSpPr>
            <p:cNvPr id="1150" name="Freeform: Shape 1149">
              <a:extLst>
                <a:ext uri="{FF2B5EF4-FFF2-40B4-BE49-F238E27FC236}">
                  <a16:creationId xmlns:a16="http://schemas.microsoft.com/office/drawing/2014/main" id="{CD9F10B4-53AF-B094-F0D1-0B3410EA1514}"/>
                </a:ext>
              </a:extLst>
            </p:cNvPr>
            <p:cNvSpPr/>
            <p:nvPr/>
          </p:nvSpPr>
          <p:spPr>
            <a:xfrm>
              <a:off x="2403960" y="-588213"/>
              <a:ext cx="140867" cy="281355"/>
            </a:xfrm>
            <a:custGeom>
              <a:avLst/>
              <a:gdLst>
                <a:gd name="connsiteX0" fmla="*/ 56212 w 140867"/>
                <a:gd name="connsiteY0" fmla="*/ 185907 h 281355"/>
                <a:gd name="connsiteX1" fmla="*/ 56058 w 140867"/>
                <a:gd name="connsiteY1" fmla="*/ 141383 h 281355"/>
                <a:gd name="connsiteX2" fmla="*/ 52550 w 140867"/>
                <a:gd name="connsiteY2" fmla="*/ 138326 h 281355"/>
                <a:gd name="connsiteX3" fmla="*/ 1802 w 140867"/>
                <a:gd name="connsiteY3" fmla="*/ 85092 h 281355"/>
                <a:gd name="connsiteX4" fmla="*/ 59599 w 140867"/>
                <a:gd name="connsiteY4" fmla="*/ 750 h 281355"/>
                <a:gd name="connsiteX5" fmla="*/ 140718 w 140867"/>
                <a:gd name="connsiteY5" fmla="*/ 75460 h 281355"/>
                <a:gd name="connsiteX6" fmla="*/ 89256 w 140867"/>
                <a:gd name="connsiteY6" fmla="*/ 137886 h 281355"/>
                <a:gd name="connsiteX7" fmla="*/ 84560 w 140867"/>
                <a:gd name="connsiteY7" fmla="*/ 143659 h 281355"/>
                <a:gd name="connsiteX8" fmla="*/ 84780 w 140867"/>
                <a:gd name="connsiteY8" fmla="*/ 184345 h 281355"/>
                <a:gd name="connsiteX9" fmla="*/ 87672 w 140867"/>
                <a:gd name="connsiteY9" fmla="*/ 189964 h 281355"/>
                <a:gd name="connsiteX10" fmla="*/ 91488 w 140867"/>
                <a:gd name="connsiteY10" fmla="*/ 193824 h 281355"/>
                <a:gd name="connsiteX11" fmla="*/ 96634 w 140867"/>
                <a:gd name="connsiteY11" fmla="*/ 196584 h 281355"/>
                <a:gd name="connsiteX12" fmla="*/ 109335 w 140867"/>
                <a:gd name="connsiteY12" fmla="*/ 220325 h 281355"/>
                <a:gd name="connsiteX13" fmla="*/ 109379 w 140867"/>
                <a:gd name="connsiteY13" fmla="*/ 239085 h 281355"/>
                <a:gd name="connsiteX14" fmla="*/ 110391 w 140867"/>
                <a:gd name="connsiteY14" fmla="*/ 256239 h 281355"/>
                <a:gd name="connsiteX15" fmla="*/ 110951 w 140867"/>
                <a:gd name="connsiteY15" fmla="*/ 260495 h 281355"/>
                <a:gd name="connsiteX16" fmla="*/ 97976 w 140867"/>
                <a:gd name="connsiteY16" fmla="*/ 281256 h 281355"/>
                <a:gd name="connsiteX17" fmla="*/ 11644 w 140867"/>
                <a:gd name="connsiteY17" fmla="*/ 281355 h 281355"/>
                <a:gd name="connsiteX18" fmla="*/ 4617 w 140867"/>
                <a:gd name="connsiteY18" fmla="*/ 274460 h 281355"/>
                <a:gd name="connsiteX19" fmla="*/ 4782 w 140867"/>
                <a:gd name="connsiteY19" fmla="*/ 232124 h 281355"/>
                <a:gd name="connsiteX20" fmla="*/ 8246 w 140867"/>
                <a:gd name="connsiteY20" fmla="*/ 224614 h 281355"/>
                <a:gd name="connsiteX21" fmla="*/ 46425 w 140867"/>
                <a:gd name="connsiteY21" fmla="*/ 190624 h 281355"/>
                <a:gd name="connsiteX22" fmla="*/ 56212 w 140867"/>
                <a:gd name="connsiteY22" fmla="*/ 185907 h 281355"/>
                <a:gd name="connsiteX23" fmla="*/ 131383 w 140867"/>
                <a:gd name="connsiteY23" fmla="*/ 70225 h 281355"/>
                <a:gd name="connsiteX24" fmla="*/ 70826 w 140867"/>
                <a:gd name="connsiteY24" fmla="*/ 9251 h 281355"/>
                <a:gd name="connsiteX25" fmla="*/ 9620 w 140867"/>
                <a:gd name="connsiteY25" fmla="*/ 70016 h 281355"/>
                <a:gd name="connsiteX26" fmla="*/ 70089 w 140867"/>
                <a:gd name="connsiteY26" fmla="*/ 130980 h 281355"/>
                <a:gd name="connsiteX27" fmla="*/ 131383 w 140867"/>
                <a:gd name="connsiteY27" fmla="*/ 70225 h 281355"/>
                <a:gd name="connsiteX28" fmla="*/ 70408 w 140867"/>
                <a:gd name="connsiteY28" fmla="*/ 215707 h 281355"/>
                <a:gd name="connsiteX29" fmla="*/ 70408 w 140867"/>
                <a:gd name="connsiteY29" fmla="*/ 221227 h 281355"/>
                <a:gd name="connsiteX30" fmla="*/ 70419 w 140867"/>
                <a:gd name="connsiteY30" fmla="*/ 226164 h 281355"/>
                <a:gd name="connsiteX31" fmla="*/ 77501 w 140867"/>
                <a:gd name="connsiteY31" fmla="*/ 234170 h 281355"/>
                <a:gd name="connsiteX32" fmla="*/ 84582 w 140867"/>
                <a:gd name="connsiteY32" fmla="*/ 226153 h 281355"/>
                <a:gd name="connsiteX33" fmla="*/ 84648 w 140867"/>
                <a:gd name="connsiteY33" fmla="*/ 203644 h 281355"/>
                <a:gd name="connsiteX34" fmla="*/ 77611 w 140867"/>
                <a:gd name="connsiteY34" fmla="*/ 196716 h 281355"/>
                <a:gd name="connsiteX35" fmla="*/ 56750 w 140867"/>
                <a:gd name="connsiteY35" fmla="*/ 196837 h 281355"/>
                <a:gd name="connsiteX36" fmla="*/ 50988 w 140867"/>
                <a:gd name="connsiteY36" fmla="*/ 199146 h 281355"/>
                <a:gd name="connsiteX37" fmla="*/ 22101 w 140867"/>
                <a:gd name="connsiteY37" fmla="*/ 224449 h 281355"/>
                <a:gd name="connsiteX38" fmla="*/ 14063 w 140867"/>
                <a:gd name="connsiteY38" fmla="*/ 242615 h 281355"/>
                <a:gd name="connsiteX39" fmla="*/ 14239 w 140867"/>
                <a:gd name="connsiteY39" fmla="*/ 271447 h 281355"/>
                <a:gd name="connsiteX40" fmla="*/ 65844 w 140867"/>
                <a:gd name="connsiteY40" fmla="*/ 271447 h 281355"/>
                <a:gd name="connsiteX41" fmla="*/ 66086 w 140867"/>
                <a:gd name="connsiteY41" fmla="*/ 249389 h 281355"/>
                <a:gd name="connsiteX42" fmla="*/ 66691 w 140867"/>
                <a:gd name="connsiteY42" fmla="*/ 243571 h 281355"/>
                <a:gd name="connsiteX43" fmla="*/ 65833 w 140867"/>
                <a:gd name="connsiteY43" fmla="*/ 238909 h 281355"/>
                <a:gd name="connsiteX44" fmla="*/ 61446 w 140867"/>
                <a:gd name="connsiteY44" fmla="*/ 215696 h 281355"/>
                <a:gd name="connsiteX45" fmla="*/ 70408 w 140867"/>
                <a:gd name="connsiteY45" fmla="*/ 215707 h 281355"/>
                <a:gd name="connsiteX46" fmla="*/ 66273 w 140867"/>
                <a:gd name="connsiteY46" fmla="*/ 140734 h 281355"/>
                <a:gd name="connsiteX47" fmla="*/ 66273 w 140867"/>
                <a:gd name="connsiteY47" fmla="*/ 187171 h 281355"/>
                <a:gd name="connsiteX48" fmla="*/ 75004 w 140867"/>
                <a:gd name="connsiteY48" fmla="*/ 187171 h 281355"/>
                <a:gd name="connsiteX49" fmla="*/ 75004 w 140867"/>
                <a:gd name="connsiteY49" fmla="*/ 163870 h 281355"/>
                <a:gd name="connsiteX50" fmla="*/ 75004 w 140867"/>
                <a:gd name="connsiteY50" fmla="*/ 140723 h 281355"/>
                <a:gd name="connsiteX51" fmla="*/ 66273 w 140867"/>
                <a:gd name="connsiteY51" fmla="*/ 140734 h 281355"/>
                <a:gd name="connsiteX52" fmla="*/ 89344 w 140867"/>
                <a:gd name="connsiteY52" fmla="*/ 252896 h 281355"/>
                <a:gd name="connsiteX53" fmla="*/ 89344 w 140867"/>
                <a:gd name="connsiteY53" fmla="*/ 252929 h 281355"/>
                <a:gd name="connsiteX54" fmla="*/ 98592 w 140867"/>
                <a:gd name="connsiteY54" fmla="*/ 252731 h 281355"/>
                <a:gd name="connsiteX55" fmla="*/ 103243 w 140867"/>
                <a:gd name="connsiteY55" fmla="*/ 248454 h 281355"/>
                <a:gd name="connsiteX56" fmla="*/ 98680 w 140867"/>
                <a:gd name="connsiteY56" fmla="*/ 244121 h 281355"/>
                <a:gd name="connsiteX57" fmla="*/ 79579 w 140867"/>
                <a:gd name="connsiteY57" fmla="*/ 244143 h 281355"/>
                <a:gd name="connsiteX58" fmla="*/ 75565 w 140867"/>
                <a:gd name="connsiteY58" fmla="*/ 248751 h 281355"/>
                <a:gd name="connsiteX59" fmla="*/ 79546 w 140867"/>
                <a:gd name="connsiteY59" fmla="*/ 252709 h 281355"/>
                <a:gd name="connsiteX60" fmla="*/ 89344 w 140867"/>
                <a:gd name="connsiteY60" fmla="*/ 252896 h 281355"/>
                <a:gd name="connsiteX61" fmla="*/ 89597 w 140867"/>
                <a:gd name="connsiteY61" fmla="*/ 262639 h 281355"/>
                <a:gd name="connsiteX62" fmla="*/ 79810 w 140867"/>
                <a:gd name="connsiteY62" fmla="*/ 262848 h 281355"/>
                <a:gd name="connsiteX63" fmla="*/ 75576 w 140867"/>
                <a:gd name="connsiteY63" fmla="*/ 267346 h 281355"/>
                <a:gd name="connsiteX64" fmla="*/ 79348 w 140867"/>
                <a:gd name="connsiteY64" fmla="*/ 271458 h 281355"/>
                <a:gd name="connsiteX65" fmla="*/ 98976 w 140867"/>
                <a:gd name="connsiteY65" fmla="*/ 271458 h 281355"/>
                <a:gd name="connsiteX66" fmla="*/ 103232 w 140867"/>
                <a:gd name="connsiteY66" fmla="*/ 266862 h 281355"/>
                <a:gd name="connsiteX67" fmla="*/ 98306 w 140867"/>
                <a:gd name="connsiteY67" fmla="*/ 262804 h 281355"/>
                <a:gd name="connsiteX68" fmla="*/ 89597 w 140867"/>
                <a:gd name="connsiteY68" fmla="*/ 262639 h 281355"/>
                <a:gd name="connsiteX69" fmla="*/ 92643 w 140867"/>
                <a:gd name="connsiteY69" fmla="*/ 235478 h 281355"/>
                <a:gd name="connsiteX70" fmla="*/ 102517 w 140867"/>
                <a:gd name="connsiteY70" fmla="*/ 231541 h 281355"/>
                <a:gd name="connsiteX71" fmla="*/ 101934 w 140867"/>
                <a:gd name="connsiteY71" fmla="*/ 226912 h 281355"/>
                <a:gd name="connsiteX72" fmla="*/ 94226 w 140867"/>
                <a:gd name="connsiteY72" fmla="*/ 224801 h 281355"/>
                <a:gd name="connsiteX73" fmla="*/ 92643 w 140867"/>
                <a:gd name="connsiteY73" fmla="*/ 235478 h 281355"/>
                <a:gd name="connsiteX74" fmla="*/ 94050 w 140867"/>
                <a:gd name="connsiteY74" fmla="*/ 216455 h 281355"/>
                <a:gd name="connsiteX75" fmla="*/ 102330 w 140867"/>
                <a:gd name="connsiteY75" fmla="*/ 213090 h 281355"/>
                <a:gd name="connsiteX76" fmla="*/ 102121 w 140867"/>
                <a:gd name="connsiteY76" fmla="*/ 208405 h 281355"/>
                <a:gd name="connsiteX77" fmla="*/ 94050 w 140867"/>
                <a:gd name="connsiteY77" fmla="*/ 205755 h 281355"/>
                <a:gd name="connsiteX78" fmla="*/ 94050 w 140867"/>
                <a:gd name="connsiteY78" fmla="*/ 216455 h 28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40867" h="281355">
                  <a:moveTo>
                    <a:pt x="56212" y="185907"/>
                  </a:moveTo>
                  <a:cubicBezTo>
                    <a:pt x="56212" y="171732"/>
                    <a:pt x="56289" y="156558"/>
                    <a:pt x="56058" y="141383"/>
                  </a:cubicBezTo>
                  <a:cubicBezTo>
                    <a:pt x="56047" y="140316"/>
                    <a:pt x="53946" y="138754"/>
                    <a:pt x="52550" y="138326"/>
                  </a:cubicBezTo>
                  <a:cubicBezTo>
                    <a:pt x="25609" y="130100"/>
                    <a:pt x="8367" y="112605"/>
                    <a:pt x="1802" y="85092"/>
                  </a:cubicBezTo>
                  <a:cubicBezTo>
                    <a:pt x="-7457" y="46308"/>
                    <a:pt x="20045" y="6304"/>
                    <a:pt x="59599" y="750"/>
                  </a:cubicBezTo>
                  <a:cubicBezTo>
                    <a:pt x="105178" y="-5649"/>
                    <a:pt x="143567" y="29704"/>
                    <a:pt x="140718" y="75460"/>
                  </a:cubicBezTo>
                  <a:cubicBezTo>
                    <a:pt x="138926" y="104248"/>
                    <a:pt x="118044" y="129748"/>
                    <a:pt x="89256" y="137886"/>
                  </a:cubicBezTo>
                  <a:cubicBezTo>
                    <a:pt x="85803" y="138864"/>
                    <a:pt x="84505" y="139997"/>
                    <a:pt x="84560" y="143659"/>
                  </a:cubicBezTo>
                  <a:cubicBezTo>
                    <a:pt x="84769" y="157217"/>
                    <a:pt x="84527" y="170787"/>
                    <a:pt x="84780" y="184345"/>
                  </a:cubicBezTo>
                  <a:cubicBezTo>
                    <a:pt x="84813" y="186248"/>
                    <a:pt x="86463" y="188238"/>
                    <a:pt x="87672" y="189964"/>
                  </a:cubicBezTo>
                  <a:cubicBezTo>
                    <a:pt x="88695" y="191427"/>
                    <a:pt x="90047" y="192757"/>
                    <a:pt x="91488" y="193824"/>
                  </a:cubicBezTo>
                  <a:cubicBezTo>
                    <a:pt x="93060" y="194979"/>
                    <a:pt x="94941" y="196628"/>
                    <a:pt x="96634" y="196584"/>
                  </a:cubicBezTo>
                  <a:cubicBezTo>
                    <a:pt x="110138" y="196188"/>
                    <a:pt x="117076" y="209670"/>
                    <a:pt x="109335" y="220325"/>
                  </a:cubicBezTo>
                  <a:cubicBezTo>
                    <a:pt x="113701" y="226538"/>
                    <a:pt x="113558" y="232839"/>
                    <a:pt x="109379" y="239085"/>
                  </a:cubicBezTo>
                  <a:cubicBezTo>
                    <a:pt x="113019" y="244682"/>
                    <a:pt x="113722" y="250268"/>
                    <a:pt x="110391" y="256239"/>
                  </a:cubicBezTo>
                  <a:cubicBezTo>
                    <a:pt x="109819" y="257251"/>
                    <a:pt x="110369" y="259219"/>
                    <a:pt x="110951" y="260495"/>
                  </a:cubicBezTo>
                  <a:cubicBezTo>
                    <a:pt x="115702" y="270798"/>
                    <a:pt x="109379" y="281212"/>
                    <a:pt x="97976" y="281256"/>
                  </a:cubicBezTo>
                  <a:cubicBezTo>
                    <a:pt x="69198" y="281377"/>
                    <a:pt x="40421" y="281234"/>
                    <a:pt x="11644" y="281355"/>
                  </a:cubicBezTo>
                  <a:cubicBezTo>
                    <a:pt x="6673" y="281377"/>
                    <a:pt x="4606" y="279189"/>
                    <a:pt x="4617" y="274460"/>
                  </a:cubicBezTo>
                  <a:cubicBezTo>
                    <a:pt x="4639" y="260352"/>
                    <a:pt x="4452" y="246233"/>
                    <a:pt x="4782" y="232124"/>
                  </a:cubicBezTo>
                  <a:cubicBezTo>
                    <a:pt x="4837" y="229562"/>
                    <a:pt x="6343" y="226362"/>
                    <a:pt x="8246" y="224614"/>
                  </a:cubicBezTo>
                  <a:cubicBezTo>
                    <a:pt x="20782" y="213079"/>
                    <a:pt x="33526" y="201752"/>
                    <a:pt x="46425" y="190624"/>
                  </a:cubicBezTo>
                  <a:cubicBezTo>
                    <a:pt x="48723" y="188634"/>
                    <a:pt x="52055" y="187853"/>
                    <a:pt x="56212" y="185907"/>
                  </a:cubicBezTo>
                  <a:close/>
                  <a:moveTo>
                    <a:pt x="131383" y="70225"/>
                  </a:moveTo>
                  <a:cubicBezTo>
                    <a:pt x="131493" y="36665"/>
                    <a:pt x="104662" y="9636"/>
                    <a:pt x="70826" y="9251"/>
                  </a:cubicBezTo>
                  <a:cubicBezTo>
                    <a:pt x="37078" y="8866"/>
                    <a:pt x="9697" y="36038"/>
                    <a:pt x="9620" y="70016"/>
                  </a:cubicBezTo>
                  <a:cubicBezTo>
                    <a:pt x="9543" y="103720"/>
                    <a:pt x="36297" y="130694"/>
                    <a:pt x="70089" y="130980"/>
                  </a:cubicBezTo>
                  <a:cubicBezTo>
                    <a:pt x="103903" y="131266"/>
                    <a:pt x="131273" y="104149"/>
                    <a:pt x="131383" y="70225"/>
                  </a:cubicBezTo>
                  <a:close/>
                  <a:moveTo>
                    <a:pt x="70408" y="215707"/>
                  </a:moveTo>
                  <a:cubicBezTo>
                    <a:pt x="70408" y="217961"/>
                    <a:pt x="70408" y="219599"/>
                    <a:pt x="70408" y="221227"/>
                  </a:cubicBezTo>
                  <a:cubicBezTo>
                    <a:pt x="70408" y="222876"/>
                    <a:pt x="70353" y="224526"/>
                    <a:pt x="70419" y="226164"/>
                  </a:cubicBezTo>
                  <a:cubicBezTo>
                    <a:pt x="70628" y="231234"/>
                    <a:pt x="73245" y="234181"/>
                    <a:pt x="77501" y="234170"/>
                  </a:cubicBezTo>
                  <a:cubicBezTo>
                    <a:pt x="81723" y="234159"/>
                    <a:pt x="84494" y="231201"/>
                    <a:pt x="84582" y="226153"/>
                  </a:cubicBezTo>
                  <a:cubicBezTo>
                    <a:pt x="84714" y="218654"/>
                    <a:pt x="84549" y="211143"/>
                    <a:pt x="84648" y="203644"/>
                  </a:cubicBezTo>
                  <a:cubicBezTo>
                    <a:pt x="84714" y="198761"/>
                    <a:pt x="82372" y="196661"/>
                    <a:pt x="77611" y="196716"/>
                  </a:cubicBezTo>
                  <a:cubicBezTo>
                    <a:pt x="70661" y="196793"/>
                    <a:pt x="63700" y="196562"/>
                    <a:pt x="56750" y="196837"/>
                  </a:cubicBezTo>
                  <a:cubicBezTo>
                    <a:pt x="54782" y="196914"/>
                    <a:pt x="52495" y="197849"/>
                    <a:pt x="50988" y="199146"/>
                  </a:cubicBezTo>
                  <a:cubicBezTo>
                    <a:pt x="41290" y="207515"/>
                    <a:pt x="32086" y="216466"/>
                    <a:pt x="22101" y="224449"/>
                  </a:cubicBezTo>
                  <a:cubicBezTo>
                    <a:pt x="15932" y="229386"/>
                    <a:pt x="13458" y="234708"/>
                    <a:pt x="14063" y="242615"/>
                  </a:cubicBezTo>
                  <a:cubicBezTo>
                    <a:pt x="14800" y="252193"/>
                    <a:pt x="14239" y="261869"/>
                    <a:pt x="14239" y="271447"/>
                  </a:cubicBezTo>
                  <a:cubicBezTo>
                    <a:pt x="31932" y="271447"/>
                    <a:pt x="48855" y="271447"/>
                    <a:pt x="65844" y="271447"/>
                  </a:cubicBezTo>
                  <a:cubicBezTo>
                    <a:pt x="65350" y="263849"/>
                    <a:pt x="70430" y="256800"/>
                    <a:pt x="66086" y="249389"/>
                  </a:cubicBezTo>
                  <a:cubicBezTo>
                    <a:pt x="65295" y="248036"/>
                    <a:pt x="66669" y="245540"/>
                    <a:pt x="66691" y="243571"/>
                  </a:cubicBezTo>
                  <a:cubicBezTo>
                    <a:pt x="66713" y="241999"/>
                    <a:pt x="66735" y="239921"/>
                    <a:pt x="65833" y="238909"/>
                  </a:cubicBezTo>
                  <a:cubicBezTo>
                    <a:pt x="59522" y="231915"/>
                    <a:pt x="61171" y="223822"/>
                    <a:pt x="61446" y="215696"/>
                  </a:cubicBezTo>
                  <a:cubicBezTo>
                    <a:pt x="64712" y="215707"/>
                    <a:pt x="67219" y="215707"/>
                    <a:pt x="70408" y="215707"/>
                  </a:cubicBezTo>
                  <a:close/>
                  <a:moveTo>
                    <a:pt x="66273" y="140734"/>
                  </a:moveTo>
                  <a:cubicBezTo>
                    <a:pt x="66273" y="156338"/>
                    <a:pt x="66273" y="171710"/>
                    <a:pt x="66273" y="187171"/>
                  </a:cubicBezTo>
                  <a:cubicBezTo>
                    <a:pt x="69286" y="187171"/>
                    <a:pt x="71914" y="187171"/>
                    <a:pt x="75004" y="187171"/>
                  </a:cubicBezTo>
                  <a:cubicBezTo>
                    <a:pt x="75004" y="179144"/>
                    <a:pt x="75004" y="171513"/>
                    <a:pt x="75004" y="163870"/>
                  </a:cubicBezTo>
                  <a:cubicBezTo>
                    <a:pt x="75004" y="156118"/>
                    <a:pt x="75004" y="148365"/>
                    <a:pt x="75004" y="140723"/>
                  </a:cubicBezTo>
                  <a:cubicBezTo>
                    <a:pt x="71519" y="140734"/>
                    <a:pt x="69011" y="140734"/>
                    <a:pt x="66273" y="140734"/>
                  </a:cubicBezTo>
                  <a:close/>
                  <a:moveTo>
                    <a:pt x="89344" y="252896"/>
                  </a:moveTo>
                  <a:cubicBezTo>
                    <a:pt x="89344" y="252907"/>
                    <a:pt x="89344" y="252918"/>
                    <a:pt x="89344" y="252929"/>
                  </a:cubicBezTo>
                  <a:cubicBezTo>
                    <a:pt x="92445" y="252929"/>
                    <a:pt x="95667" y="253457"/>
                    <a:pt x="98592" y="252731"/>
                  </a:cubicBezTo>
                  <a:cubicBezTo>
                    <a:pt x="100384" y="252292"/>
                    <a:pt x="101715" y="249949"/>
                    <a:pt x="103243" y="248454"/>
                  </a:cubicBezTo>
                  <a:cubicBezTo>
                    <a:pt x="101726" y="246936"/>
                    <a:pt x="100307" y="244242"/>
                    <a:pt x="98680" y="244121"/>
                  </a:cubicBezTo>
                  <a:cubicBezTo>
                    <a:pt x="92346" y="243615"/>
                    <a:pt x="85913" y="243615"/>
                    <a:pt x="79579" y="244143"/>
                  </a:cubicBezTo>
                  <a:cubicBezTo>
                    <a:pt x="78028" y="244275"/>
                    <a:pt x="75884" y="246969"/>
                    <a:pt x="75565" y="248751"/>
                  </a:cubicBezTo>
                  <a:cubicBezTo>
                    <a:pt x="75367" y="249872"/>
                    <a:pt x="77918" y="252369"/>
                    <a:pt x="79546" y="252709"/>
                  </a:cubicBezTo>
                  <a:cubicBezTo>
                    <a:pt x="82691" y="253347"/>
                    <a:pt x="86067" y="252896"/>
                    <a:pt x="89344" y="252896"/>
                  </a:cubicBezTo>
                  <a:close/>
                  <a:moveTo>
                    <a:pt x="89597" y="262639"/>
                  </a:moveTo>
                  <a:cubicBezTo>
                    <a:pt x="86320" y="262639"/>
                    <a:pt x="82911" y="262111"/>
                    <a:pt x="79810" y="262848"/>
                  </a:cubicBezTo>
                  <a:cubicBezTo>
                    <a:pt x="78050" y="263266"/>
                    <a:pt x="75961" y="265564"/>
                    <a:pt x="75576" y="267346"/>
                  </a:cubicBezTo>
                  <a:cubicBezTo>
                    <a:pt x="75334" y="268456"/>
                    <a:pt x="77907" y="271359"/>
                    <a:pt x="79348" y="271458"/>
                  </a:cubicBezTo>
                  <a:cubicBezTo>
                    <a:pt x="85869" y="271920"/>
                    <a:pt x="92467" y="271964"/>
                    <a:pt x="98976" y="271458"/>
                  </a:cubicBezTo>
                  <a:cubicBezTo>
                    <a:pt x="100505" y="271337"/>
                    <a:pt x="101814" y="268467"/>
                    <a:pt x="103232" y="266862"/>
                  </a:cubicBezTo>
                  <a:cubicBezTo>
                    <a:pt x="101605" y="265454"/>
                    <a:pt x="100164" y="263277"/>
                    <a:pt x="98306" y="262804"/>
                  </a:cubicBezTo>
                  <a:cubicBezTo>
                    <a:pt x="95557" y="262111"/>
                    <a:pt x="92511" y="262628"/>
                    <a:pt x="89597" y="262639"/>
                  </a:cubicBezTo>
                  <a:close/>
                  <a:moveTo>
                    <a:pt x="92643" y="235478"/>
                  </a:moveTo>
                  <a:cubicBezTo>
                    <a:pt x="96678" y="233961"/>
                    <a:pt x="99790" y="233092"/>
                    <a:pt x="102517" y="231541"/>
                  </a:cubicBezTo>
                  <a:cubicBezTo>
                    <a:pt x="103089" y="231212"/>
                    <a:pt x="102781" y="227374"/>
                    <a:pt x="101934" y="226912"/>
                  </a:cubicBezTo>
                  <a:cubicBezTo>
                    <a:pt x="99691" y="225702"/>
                    <a:pt x="96920" y="225461"/>
                    <a:pt x="94226" y="224801"/>
                  </a:cubicBezTo>
                  <a:cubicBezTo>
                    <a:pt x="93665" y="228573"/>
                    <a:pt x="93302" y="231069"/>
                    <a:pt x="92643" y="235478"/>
                  </a:cubicBezTo>
                  <a:close/>
                  <a:moveTo>
                    <a:pt x="94050" y="216455"/>
                  </a:moveTo>
                  <a:cubicBezTo>
                    <a:pt x="97426" y="215179"/>
                    <a:pt x="100175" y="214574"/>
                    <a:pt x="102330" y="213090"/>
                  </a:cubicBezTo>
                  <a:cubicBezTo>
                    <a:pt x="103067" y="212584"/>
                    <a:pt x="102924" y="208889"/>
                    <a:pt x="102121" y="208405"/>
                  </a:cubicBezTo>
                  <a:cubicBezTo>
                    <a:pt x="99911" y="207075"/>
                    <a:pt x="97151" y="206679"/>
                    <a:pt x="94050" y="205755"/>
                  </a:cubicBezTo>
                  <a:cubicBezTo>
                    <a:pt x="94050" y="209626"/>
                    <a:pt x="94050" y="212122"/>
                    <a:pt x="94050" y="216455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51" name="Freeform: Shape 1150">
              <a:extLst>
                <a:ext uri="{FF2B5EF4-FFF2-40B4-BE49-F238E27FC236}">
                  <a16:creationId xmlns:a16="http://schemas.microsoft.com/office/drawing/2014/main" id="{E403EA17-8CC3-438C-9F4D-04181F375A4A}"/>
                </a:ext>
              </a:extLst>
            </p:cNvPr>
            <p:cNvSpPr/>
            <p:nvPr/>
          </p:nvSpPr>
          <p:spPr>
            <a:xfrm>
              <a:off x="2333638" y="-443105"/>
              <a:ext cx="84734" cy="135883"/>
            </a:xfrm>
            <a:custGeom>
              <a:avLst/>
              <a:gdLst>
                <a:gd name="connsiteX0" fmla="*/ 46941 w 84734"/>
                <a:gd name="connsiteY0" fmla="*/ 84949 h 135883"/>
                <a:gd name="connsiteX1" fmla="*/ 46941 w 84734"/>
                <a:gd name="connsiteY1" fmla="*/ 135884 h 135883"/>
                <a:gd name="connsiteX2" fmla="*/ 37551 w 84734"/>
                <a:gd name="connsiteY2" fmla="*/ 135884 h 135883"/>
                <a:gd name="connsiteX3" fmla="*/ 37551 w 84734"/>
                <a:gd name="connsiteY3" fmla="*/ 84564 h 135883"/>
                <a:gd name="connsiteX4" fmla="*/ 5309 w 84734"/>
                <a:gd name="connsiteY4" fmla="*/ 62725 h 135883"/>
                <a:gd name="connsiteX5" fmla="*/ 944 w 84734"/>
                <a:gd name="connsiteY5" fmla="*/ 33552 h 135883"/>
                <a:gd name="connsiteX6" fmla="*/ 42906 w 84734"/>
                <a:gd name="connsiteY6" fmla="*/ 13 h 135883"/>
                <a:gd name="connsiteX7" fmla="*/ 84230 w 84734"/>
                <a:gd name="connsiteY7" fmla="*/ 37588 h 135883"/>
                <a:gd name="connsiteX8" fmla="*/ 46941 w 84734"/>
                <a:gd name="connsiteY8" fmla="*/ 84949 h 135883"/>
                <a:gd name="connsiteX9" fmla="*/ 9543 w 84734"/>
                <a:gd name="connsiteY9" fmla="*/ 42162 h 135883"/>
                <a:gd name="connsiteX10" fmla="*/ 42026 w 84734"/>
                <a:gd name="connsiteY10" fmla="*/ 75140 h 135883"/>
                <a:gd name="connsiteX11" fmla="*/ 74883 w 84734"/>
                <a:gd name="connsiteY11" fmla="*/ 42525 h 135883"/>
                <a:gd name="connsiteX12" fmla="*/ 42400 w 84734"/>
                <a:gd name="connsiteY12" fmla="*/ 9646 h 135883"/>
                <a:gd name="connsiteX13" fmla="*/ 9543 w 84734"/>
                <a:gd name="connsiteY13" fmla="*/ 42162 h 13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734" h="135883">
                  <a:moveTo>
                    <a:pt x="46941" y="84949"/>
                  </a:moveTo>
                  <a:cubicBezTo>
                    <a:pt x="46941" y="101971"/>
                    <a:pt x="46941" y="118774"/>
                    <a:pt x="46941" y="135884"/>
                  </a:cubicBezTo>
                  <a:cubicBezTo>
                    <a:pt x="43719" y="135884"/>
                    <a:pt x="40882" y="135884"/>
                    <a:pt x="37551" y="135884"/>
                  </a:cubicBezTo>
                  <a:cubicBezTo>
                    <a:pt x="37551" y="118807"/>
                    <a:pt x="37551" y="101839"/>
                    <a:pt x="37551" y="84564"/>
                  </a:cubicBezTo>
                  <a:cubicBezTo>
                    <a:pt x="23332" y="81991"/>
                    <a:pt x="12193" y="75327"/>
                    <a:pt x="5309" y="62725"/>
                  </a:cubicBezTo>
                  <a:cubicBezTo>
                    <a:pt x="306" y="53576"/>
                    <a:pt x="-1190" y="43889"/>
                    <a:pt x="944" y="33552"/>
                  </a:cubicBezTo>
                  <a:cubicBezTo>
                    <a:pt x="4935" y="14199"/>
                    <a:pt x="23167" y="-504"/>
                    <a:pt x="42906" y="13"/>
                  </a:cubicBezTo>
                  <a:cubicBezTo>
                    <a:pt x="64129" y="563"/>
                    <a:pt x="80788" y="15716"/>
                    <a:pt x="84230" y="37588"/>
                  </a:cubicBezTo>
                  <a:cubicBezTo>
                    <a:pt x="87529" y="58569"/>
                    <a:pt x="74608" y="75195"/>
                    <a:pt x="46941" y="84949"/>
                  </a:cubicBezTo>
                  <a:close/>
                  <a:moveTo>
                    <a:pt x="9543" y="42162"/>
                  </a:moveTo>
                  <a:cubicBezTo>
                    <a:pt x="9455" y="60482"/>
                    <a:pt x="23750" y="74997"/>
                    <a:pt x="42026" y="75140"/>
                  </a:cubicBezTo>
                  <a:cubicBezTo>
                    <a:pt x="60203" y="75283"/>
                    <a:pt x="74806" y="60790"/>
                    <a:pt x="74883" y="42525"/>
                  </a:cubicBezTo>
                  <a:cubicBezTo>
                    <a:pt x="74960" y="24194"/>
                    <a:pt x="60621" y="9690"/>
                    <a:pt x="42400" y="9646"/>
                  </a:cubicBezTo>
                  <a:cubicBezTo>
                    <a:pt x="24025" y="9613"/>
                    <a:pt x="9631" y="23853"/>
                    <a:pt x="9543" y="42162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52" name="Freeform: Shape 1151">
              <a:extLst>
                <a:ext uri="{FF2B5EF4-FFF2-40B4-BE49-F238E27FC236}">
                  <a16:creationId xmlns:a16="http://schemas.microsoft.com/office/drawing/2014/main" id="{AA586A45-117B-0B40-13F9-C0CF0157F6F2}"/>
                </a:ext>
              </a:extLst>
            </p:cNvPr>
            <p:cNvSpPr/>
            <p:nvPr/>
          </p:nvSpPr>
          <p:spPr>
            <a:xfrm>
              <a:off x="2530819" y="-443092"/>
              <a:ext cx="84413" cy="135772"/>
            </a:xfrm>
            <a:custGeom>
              <a:avLst/>
              <a:gdLst>
                <a:gd name="connsiteX0" fmla="*/ 46914 w 84413"/>
                <a:gd name="connsiteY0" fmla="*/ 84562 h 135772"/>
                <a:gd name="connsiteX1" fmla="*/ 46914 w 84413"/>
                <a:gd name="connsiteY1" fmla="*/ 135772 h 135772"/>
                <a:gd name="connsiteX2" fmla="*/ 37314 w 84413"/>
                <a:gd name="connsiteY2" fmla="*/ 135772 h 135772"/>
                <a:gd name="connsiteX3" fmla="*/ 37314 w 84413"/>
                <a:gd name="connsiteY3" fmla="*/ 130109 h 135772"/>
                <a:gd name="connsiteX4" fmla="*/ 37380 w 84413"/>
                <a:gd name="connsiteY4" fmla="*/ 88895 h 135772"/>
                <a:gd name="connsiteX5" fmla="*/ 33059 w 84413"/>
                <a:gd name="connsiteY5" fmla="*/ 83386 h 135772"/>
                <a:gd name="connsiteX6" fmla="*/ 191 w 84413"/>
                <a:gd name="connsiteY6" fmla="*/ 39543 h 135772"/>
                <a:gd name="connsiteX7" fmla="*/ 41328 w 84413"/>
                <a:gd name="connsiteY7" fmla="*/ 22 h 135772"/>
                <a:gd name="connsiteX8" fmla="*/ 84093 w 84413"/>
                <a:gd name="connsiteY8" fmla="*/ 37850 h 135772"/>
                <a:gd name="connsiteX9" fmla="*/ 52390 w 84413"/>
                <a:gd name="connsiteY9" fmla="*/ 83298 h 135772"/>
                <a:gd name="connsiteX10" fmla="*/ 46914 w 84413"/>
                <a:gd name="connsiteY10" fmla="*/ 84562 h 135772"/>
                <a:gd name="connsiteX11" fmla="*/ 9450 w 84413"/>
                <a:gd name="connsiteY11" fmla="*/ 42391 h 135772"/>
                <a:gd name="connsiteX12" fmla="*/ 42186 w 84413"/>
                <a:gd name="connsiteY12" fmla="*/ 75138 h 135772"/>
                <a:gd name="connsiteX13" fmla="*/ 74944 w 84413"/>
                <a:gd name="connsiteY13" fmla="*/ 42281 h 135772"/>
                <a:gd name="connsiteX14" fmla="*/ 42098 w 84413"/>
                <a:gd name="connsiteY14" fmla="*/ 9644 h 135772"/>
                <a:gd name="connsiteX15" fmla="*/ 9450 w 84413"/>
                <a:gd name="connsiteY15" fmla="*/ 42391 h 135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413" h="135772">
                  <a:moveTo>
                    <a:pt x="46914" y="84562"/>
                  </a:moveTo>
                  <a:cubicBezTo>
                    <a:pt x="46914" y="101705"/>
                    <a:pt x="46914" y="118530"/>
                    <a:pt x="46914" y="135772"/>
                  </a:cubicBezTo>
                  <a:cubicBezTo>
                    <a:pt x="43813" y="135772"/>
                    <a:pt x="40998" y="135772"/>
                    <a:pt x="37314" y="135772"/>
                  </a:cubicBezTo>
                  <a:cubicBezTo>
                    <a:pt x="37314" y="133969"/>
                    <a:pt x="37314" y="132044"/>
                    <a:pt x="37314" y="130109"/>
                  </a:cubicBezTo>
                  <a:cubicBezTo>
                    <a:pt x="37314" y="116375"/>
                    <a:pt x="37215" y="102629"/>
                    <a:pt x="37380" y="88895"/>
                  </a:cubicBezTo>
                  <a:cubicBezTo>
                    <a:pt x="37424" y="85563"/>
                    <a:pt x="36435" y="84155"/>
                    <a:pt x="33059" y="83386"/>
                  </a:cubicBezTo>
                  <a:cubicBezTo>
                    <a:pt x="12452" y="78679"/>
                    <a:pt x="-1833" y="59458"/>
                    <a:pt x="191" y="39543"/>
                  </a:cubicBezTo>
                  <a:cubicBezTo>
                    <a:pt x="2478" y="17034"/>
                    <a:pt x="19412" y="770"/>
                    <a:pt x="41328" y="22"/>
                  </a:cubicBezTo>
                  <a:cubicBezTo>
                    <a:pt x="62507" y="-692"/>
                    <a:pt x="81146" y="15791"/>
                    <a:pt x="84093" y="37850"/>
                  </a:cubicBezTo>
                  <a:cubicBezTo>
                    <a:pt x="86765" y="57830"/>
                    <a:pt x="72415" y="78404"/>
                    <a:pt x="52390" y="83298"/>
                  </a:cubicBezTo>
                  <a:cubicBezTo>
                    <a:pt x="50631" y="83726"/>
                    <a:pt x="48883" y="84111"/>
                    <a:pt x="46914" y="84562"/>
                  </a:cubicBezTo>
                  <a:close/>
                  <a:moveTo>
                    <a:pt x="9450" y="42391"/>
                  </a:moveTo>
                  <a:cubicBezTo>
                    <a:pt x="9472" y="60645"/>
                    <a:pt x="23998" y="75171"/>
                    <a:pt x="42186" y="75138"/>
                  </a:cubicBezTo>
                  <a:cubicBezTo>
                    <a:pt x="60319" y="75105"/>
                    <a:pt x="74988" y="60381"/>
                    <a:pt x="74944" y="42281"/>
                  </a:cubicBezTo>
                  <a:cubicBezTo>
                    <a:pt x="74900" y="24071"/>
                    <a:pt x="60385" y="9644"/>
                    <a:pt x="42098" y="9644"/>
                  </a:cubicBezTo>
                  <a:cubicBezTo>
                    <a:pt x="23822" y="9644"/>
                    <a:pt x="9428" y="24093"/>
                    <a:pt x="9450" y="42391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53" name="Freeform: Shape 1152">
              <a:extLst>
                <a:ext uri="{FF2B5EF4-FFF2-40B4-BE49-F238E27FC236}">
                  <a16:creationId xmlns:a16="http://schemas.microsoft.com/office/drawing/2014/main" id="{76CCB2F9-532B-0507-F02E-75F325ED6DAB}"/>
                </a:ext>
              </a:extLst>
            </p:cNvPr>
            <p:cNvSpPr/>
            <p:nvPr/>
          </p:nvSpPr>
          <p:spPr>
            <a:xfrm>
              <a:off x="2451042" y="-569516"/>
              <a:ext cx="46809" cy="102716"/>
            </a:xfrm>
            <a:custGeom>
              <a:avLst/>
              <a:gdLst>
                <a:gd name="connsiteX0" fmla="*/ 18509 w 46809"/>
                <a:gd name="connsiteY0" fmla="*/ 0 h 102716"/>
                <a:gd name="connsiteX1" fmla="*/ 27306 w 46809"/>
                <a:gd name="connsiteY1" fmla="*/ 0 h 102716"/>
                <a:gd name="connsiteX2" fmla="*/ 27845 w 46809"/>
                <a:gd name="connsiteY2" fmla="*/ 1639 h 102716"/>
                <a:gd name="connsiteX3" fmla="*/ 34212 w 46809"/>
                <a:gd name="connsiteY3" fmla="*/ 12228 h 102716"/>
                <a:gd name="connsiteX4" fmla="*/ 46627 w 46809"/>
                <a:gd name="connsiteY4" fmla="*/ 32362 h 102716"/>
                <a:gd name="connsiteX5" fmla="*/ 37852 w 46809"/>
                <a:gd name="connsiteY5" fmla="*/ 32362 h 102716"/>
                <a:gd name="connsiteX6" fmla="*/ 36367 w 46809"/>
                <a:gd name="connsiteY6" fmla="*/ 27502 h 102716"/>
                <a:gd name="connsiteX7" fmla="*/ 21423 w 46809"/>
                <a:gd name="connsiteY7" fmla="*/ 18694 h 102716"/>
                <a:gd name="connsiteX8" fmla="*/ 9283 w 46809"/>
                <a:gd name="connsiteY8" fmla="*/ 31790 h 102716"/>
                <a:gd name="connsiteX9" fmla="*/ 19235 w 46809"/>
                <a:gd name="connsiteY9" fmla="*/ 45954 h 102716"/>
                <a:gd name="connsiteX10" fmla="*/ 25173 w 46809"/>
                <a:gd name="connsiteY10" fmla="*/ 46954 h 102716"/>
                <a:gd name="connsiteX11" fmla="*/ 46242 w 46809"/>
                <a:gd name="connsiteY11" fmla="*/ 64900 h 102716"/>
                <a:gd name="connsiteX12" fmla="*/ 35081 w 46809"/>
                <a:gd name="connsiteY12" fmla="*/ 90115 h 102716"/>
                <a:gd name="connsiteX13" fmla="*/ 28175 w 46809"/>
                <a:gd name="connsiteY13" fmla="*/ 102717 h 102716"/>
                <a:gd name="connsiteX14" fmla="*/ 19554 w 46809"/>
                <a:gd name="connsiteY14" fmla="*/ 102717 h 102716"/>
                <a:gd name="connsiteX15" fmla="*/ 19004 w 46809"/>
                <a:gd name="connsiteY15" fmla="*/ 101980 h 102716"/>
                <a:gd name="connsiteX16" fmla="*/ 11768 w 46809"/>
                <a:gd name="connsiteY16" fmla="*/ 90214 h 102716"/>
                <a:gd name="connsiteX17" fmla="*/ 585 w 46809"/>
                <a:gd name="connsiteY17" fmla="*/ 70399 h 102716"/>
                <a:gd name="connsiteX18" fmla="*/ 8788 w 46809"/>
                <a:gd name="connsiteY18" fmla="*/ 70399 h 102716"/>
                <a:gd name="connsiteX19" fmla="*/ 9976 w 46809"/>
                <a:gd name="connsiteY19" fmla="*/ 74038 h 102716"/>
                <a:gd name="connsiteX20" fmla="*/ 25030 w 46809"/>
                <a:gd name="connsiteY20" fmla="*/ 84188 h 102716"/>
                <a:gd name="connsiteX21" fmla="*/ 37456 w 46809"/>
                <a:gd name="connsiteY21" fmla="*/ 70794 h 102716"/>
                <a:gd name="connsiteX22" fmla="*/ 26163 w 46809"/>
                <a:gd name="connsiteY22" fmla="*/ 56554 h 102716"/>
                <a:gd name="connsiteX23" fmla="*/ 15958 w 46809"/>
                <a:gd name="connsiteY23" fmla="*/ 54729 h 102716"/>
                <a:gd name="connsiteX24" fmla="*/ 288 w 46809"/>
                <a:gd name="connsiteY24" fmla="*/ 36057 h 102716"/>
                <a:gd name="connsiteX25" fmla="*/ 10900 w 46809"/>
                <a:gd name="connsiteY25" fmla="*/ 13130 h 102716"/>
                <a:gd name="connsiteX26" fmla="*/ 18509 w 46809"/>
                <a:gd name="connsiteY26" fmla="*/ 0 h 10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6809" h="102716">
                  <a:moveTo>
                    <a:pt x="18509" y="0"/>
                  </a:moveTo>
                  <a:cubicBezTo>
                    <a:pt x="22204" y="0"/>
                    <a:pt x="24722" y="0"/>
                    <a:pt x="27306" y="0"/>
                  </a:cubicBezTo>
                  <a:cubicBezTo>
                    <a:pt x="27537" y="660"/>
                    <a:pt x="27911" y="1177"/>
                    <a:pt x="27845" y="1639"/>
                  </a:cubicBezTo>
                  <a:cubicBezTo>
                    <a:pt x="27207" y="6862"/>
                    <a:pt x="28758" y="9897"/>
                    <a:pt x="34212" y="12228"/>
                  </a:cubicBezTo>
                  <a:cubicBezTo>
                    <a:pt x="42360" y="15714"/>
                    <a:pt x="46264" y="22971"/>
                    <a:pt x="46627" y="32362"/>
                  </a:cubicBezTo>
                  <a:cubicBezTo>
                    <a:pt x="43636" y="32362"/>
                    <a:pt x="40964" y="32362"/>
                    <a:pt x="37852" y="32362"/>
                  </a:cubicBezTo>
                  <a:cubicBezTo>
                    <a:pt x="37412" y="30889"/>
                    <a:pt x="37016" y="29140"/>
                    <a:pt x="36367" y="27502"/>
                  </a:cubicBezTo>
                  <a:cubicBezTo>
                    <a:pt x="34058" y="21575"/>
                    <a:pt x="27405" y="17693"/>
                    <a:pt x="21423" y="18694"/>
                  </a:cubicBezTo>
                  <a:cubicBezTo>
                    <a:pt x="14847" y="19793"/>
                    <a:pt x="9833" y="25204"/>
                    <a:pt x="9283" y="31790"/>
                  </a:cubicBezTo>
                  <a:cubicBezTo>
                    <a:pt x="8777" y="37926"/>
                    <a:pt x="13066" y="44139"/>
                    <a:pt x="19235" y="45954"/>
                  </a:cubicBezTo>
                  <a:cubicBezTo>
                    <a:pt x="21148" y="46515"/>
                    <a:pt x="23183" y="46778"/>
                    <a:pt x="25173" y="46954"/>
                  </a:cubicBezTo>
                  <a:cubicBezTo>
                    <a:pt x="35553" y="47878"/>
                    <a:pt x="44164" y="55180"/>
                    <a:pt x="46242" y="64900"/>
                  </a:cubicBezTo>
                  <a:cubicBezTo>
                    <a:pt x="48408" y="75050"/>
                    <a:pt x="44306" y="85782"/>
                    <a:pt x="35081" y="90115"/>
                  </a:cubicBezTo>
                  <a:cubicBezTo>
                    <a:pt x="29220" y="92864"/>
                    <a:pt x="26503" y="96053"/>
                    <a:pt x="28175" y="102717"/>
                  </a:cubicBezTo>
                  <a:cubicBezTo>
                    <a:pt x="24953" y="102717"/>
                    <a:pt x="22292" y="102717"/>
                    <a:pt x="19554" y="102717"/>
                  </a:cubicBezTo>
                  <a:cubicBezTo>
                    <a:pt x="19411" y="102530"/>
                    <a:pt x="18982" y="102233"/>
                    <a:pt x="19004" y="101980"/>
                  </a:cubicBezTo>
                  <a:cubicBezTo>
                    <a:pt x="19642" y="96163"/>
                    <a:pt x="17772" y="92710"/>
                    <a:pt x="11768" y="90214"/>
                  </a:cubicBezTo>
                  <a:cubicBezTo>
                    <a:pt x="3950" y="86959"/>
                    <a:pt x="-64" y="78448"/>
                    <a:pt x="585" y="70399"/>
                  </a:cubicBezTo>
                  <a:cubicBezTo>
                    <a:pt x="3257" y="70399"/>
                    <a:pt x="5962" y="70399"/>
                    <a:pt x="8788" y="70399"/>
                  </a:cubicBezTo>
                  <a:cubicBezTo>
                    <a:pt x="9184" y="71619"/>
                    <a:pt x="9580" y="72829"/>
                    <a:pt x="9976" y="74038"/>
                  </a:cubicBezTo>
                  <a:cubicBezTo>
                    <a:pt x="12186" y="80812"/>
                    <a:pt x="18597" y="85145"/>
                    <a:pt x="25030" y="84188"/>
                  </a:cubicBezTo>
                  <a:cubicBezTo>
                    <a:pt x="31870" y="83165"/>
                    <a:pt x="37093" y="77546"/>
                    <a:pt x="37456" y="70794"/>
                  </a:cubicBezTo>
                  <a:cubicBezTo>
                    <a:pt x="37819" y="64219"/>
                    <a:pt x="33079" y="58127"/>
                    <a:pt x="26163" y="56554"/>
                  </a:cubicBezTo>
                  <a:cubicBezTo>
                    <a:pt x="22798" y="55784"/>
                    <a:pt x="19202" y="55806"/>
                    <a:pt x="15958" y="54729"/>
                  </a:cubicBezTo>
                  <a:cubicBezTo>
                    <a:pt x="7029" y="51749"/>
                    <a:pt x="1575" y="45371"/>
                    <a:pt x="288" y="36057"/>
                  </a:cubicBezTo>
                  <a:cubicBezTo>
                    <a:pt x="-1053" y="26325"/>
                    <a:pt x="2257" y="17913"/>
                    <a:pt x="10900" y="13130"/>
                  </a:cubicBezTo>
                  <a:cubicBezTo>
                    <a:pt x="16442" y="10084"/>
                    <a:pt x="20994" y="7642"/>
                    <a:pt x="18509" y="0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54" name="Freeform: Shape 1153">
              <a:extLst>
                <a:ext uri="{FF2B5EF4-FFF2-40B4-BE49-F238E27FC236}">
                  <a16:creationId xmlns:a16="http://schemas.microsoft.com/office/drawing/2014/main" id="{F6656224-BD9F-1649-DDCE-4BA2C8C74550}"/>
                </a:ext>
              </a:extLst>
            </p:cNvPr>
            <p:cNvSpPr/>
            <p:nvPr/>
          </p:nvSpPr>
          <p:spPr>
            <a:xfrm>
              <a:off x="2361877" y="-428708"/>
              <a:ext cx="27969" cy="55762"/>
            </a:xfrm>
            <a:custGeom>
              <a:avLst/>
              <a:gdLst>
                <a:gd name="connsiteX0" fmla="*/ 16745 w 27969"/>
                <a:gd name="connsiteY0" fmla="*/ 55762 h 55762"/>
                <a:gd name="connsiteX1" fmla="*/ 9795 w 27969"/>
                <a:gd name="connsiteY1" fmla="*/ 55762 h 55762"/>
                <a:gd name="connsiteX2" fmla="*/ 636 w 27969"/>
                <a:gd name="connsiteY2" fmla="*/ 37618 h 55762"/>
                <a:gd name="connsiteX3" fmla="*/ 10917 w 27969"/>
                <a:gd name="connsiteY3" fmla="*/ 40356 h 55762"/>
                <a:gd name="connsiteX4" fmla="*/ 16261 w 27969"/>
                <a:gd name="connsiteY4" fmla="*/ 41049 h 55762"/>
                <a:gd name="connsiteX5" fmla="*/ 18362 w 27969"/>
                <a:gd name="connsiteY5" fmla="*/ 37157 h 55762"/>
                <a:gd name="connsiteX6" fmla="*/ 14788 w 27969"/>
                <a:gd name="connsiteY6" fmla="*/ 32967 h 55762"/>
                <a:gd name="connsiteX7" fmla="*/ 8982 w 27969"/>
                <a:gd name="connsiteY7" fmla="*/ 31625 h 55762"/>
                <a:gd name="connsiteX8" fmla="*/ 4902 w 27969"/>
                <a:gd name="connsiteY8" fmla="*/ 7796 h 55762"/>
                <a:gd name="connsiteX9" fmla="*/ 10565 w 27969"/>
                <a:gd name="connsiteY9" fmla="*/ 1100 h 55762"/>
                <a:gd name="connsiteX10" fmla="*/ 9741 w 27969"/>
                <a:gd name="connsiteY10" fmla="*/ 0 h 55762"/>
                <a:gd name="connsiteX11" fmla="*/ 18296 w 27969"/>
                <a:gd name="connsiteY11" fmla="*/ 0 h 55762"/>
                <a:gd name="connsiteX12" fmla="*/ 27401 w 27969"/>
                <a:gd name="connsiteY12" fmla="*/ 18254 h 55762"/>
                <a:gd name="connsiteX13" fmla="*/ 16910 w 27969"/>
                <a:gd name="connsiteY13" fmla="*/ 15340 h 55762"/>
                <a:gd name="connsiteX14" fmla="*/ 12072 w 27969"/>
                <a:gd name="connsiteY14" fmla="*/ 14669 h 55762"/>
                <a:gd name="connsiteX15" fmla="*/ 9554 w 27969"/>
                <a:gd name="connsiteY15" fmla="*/ 18936 h 55762"/>
                <a:gd name="connsiteX16" fmla="*/ 12786 w 27969"/>
                <a:gd name="connsiteY16" fmla="*/ 22773 h 55762"/>
                <a:gd name="connsiteX17" fmla="*/ 17031 w 27969"/>
                <a:gd name="connsiteY17" fmla="*/ 23752 h 55762"/>
                <a:gd name="connsiteX18" fmla="*/ 27620 w 27969"/>
                <a:gd name="connsiteY18" fmla="*/ 34320 h 55762"/>
                <a:gd name="connsiteX19" fmla="*/ 22507 w 27969"/>
                <a:gd name="connsiteY19" fmla="*/ 48527 h 55762"/>
                <a:gd name="connsiteX20" fmla="*/ 16745 w 27969"/>
                <a:gd name="connsiteY20" fmla="*/ 55762 h 55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969" h="55762">
                  <a:moveTo>
                    <a:pt x="16745" y="55762"/>
                  </a:moveTo>
                  <a:cubicBezTo>
                    <a:pt x="15217" y="55762"/>
                    <a:pt x="12523" y="55762"/>
                    <a:pt x="9795" y="55762"/>
                  </a:cubicBezTo>
                  <a:cubicBezTo>
                    <a:pt x="9883" y="47977"/>
                    <a:pt x="-1674" y="46613"/>
                    <a:pt x="636" y="37618"/>
                  </a:cubicBezTo>
                  <a:cubicBezTo>
                    <a:pt x="4231" y="37398"/>
                    <a:pt x="8102" y="35584"/>
                    <a:pt x="10917" y="40356"/>
                  </a:cubicBezTo>
                  <a:cubicBezTo>
                    <a:pt x="11511" y="41368"/>
                    <a:pt x="14634" y="41555"/>
                    <a:pt x="16261" y="41049"/>
                  </a:cubicBezTo>
                  <a:cubicBezTo>
                    <a:pt x="17328" y="40719"/>
                    <a:pt x="18670" y="38234"/>
                    <a:pt x="18362" y="37157"/>
                  </a:cubicBezTo>
                  <a:cubicBezTo>
                    <a:pt x="17889" y="35518"/>
                    <a:pt x="16338" y="33825"/>
                    <a:pt x="14788" y="32967"/>
                  </a:cubicBezTo>
                  <a:cubicBezTo>
                    <a:pt x="13116" y="32043"/>
                    <a:pt x="10829" y="32329"/>
                    <a:pt x="8982" y="31625"/>
                  </a:cubicBezTo>
                  <a:cubicBezTo>
                    <a:pt x="-981" y="27843"/>
                    <a:pt x="-3114" y="14702"/>
                    <a:pt x="4902" y="7796"/>
                  </a:cubicBezTo>
                  <a:cubicBezTo>
                    <a:pt x="7090" y="5916"/>
                    <a:pt x="8696" y="3354"/>
                    <a:pt x="10565" y="1100"/>
                  </a:cubicBezTo>
                  <a:cubicBezTo>
                    <a:pt x="10290" y="737"/>
                    <a:pt x="10015" y="374"/>
                    <a:pt x="9741" y="0"/>
                  </a:cubicBezTo>
                  <a:cubicBezTo>
                    <a:pt x="12446" y="0"/>
                    <a:pt x="15151" y="0"/>
                    <a:pt x="18296" y="0"/>
                  </a:cubicBezTo>
                  <a:cubicBezTo>
                    <a:pt x="17515" y="7895"/>
                    <a:pt x="29611" y="9127"/>
                    <a:pt x="27401" y="18254"/>
                  </a:cubicBezTo>
                  <a:cubicBezTo>
                    <a:pt x="23728" y="18155"/>
                    <a:pt x="19648" y="20178"/>
                    <a:pt x="16910" y="15340"/>
                  </a:cubicBezTo>
                  <a:cubicBezTo>
                    <a:pt x="16382" y="14416"/>
                    <a:pt x="13347" y="14053"/>
                    <a:pt x="12072" y="14669"/>
                  </a:cubicBezTo>
                  <a:cubicBezTo>
                    <a:pt x="10774" y="15296"/>
                    <a:pt x="9433" y="17528"/>
                    <a:pt x="9554" y="18936"/>
                  </a:cubicBezTo>
                  <a:cubicBezTo>
                    <a:pt x="9674" y="20321"/>
                    <a:pt x="11401" y="21861"/>
                    <a:pt x="12786" y="22773"/>
                  </a:cubicBezTo>
                  <a:cubicBezTo>
                    <a:pt x="13919" y="23521"/>
                    <a:pt x="15602" y="23444"/>
                    <a:pt x="17031" y="23752"/>
                  </a:cubicBezTo>
                  <a:cubicBezTo>
                    <a:pt x="22837" y="24995"/>
                    <a:pt x="26444" y="28689"/>
                    <a:pt x="27620" y="34320"/>
                  </a:cubicBezTo>
                  <a:cubicBezTo>
                    <a:pt x="28797" y="39928"/>
                    <a:pt x="26972" y="44678"/>
                    <a:pt x="22507" y="48527"/>
                  </a:cubicBezTo>
                  <a:cubicBezTo>
                    <a:pt x="20550" y="50209"/>
                    <a:pt x="19208" y="52606"/>
                    <a:pt x="16745" y="55762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55" name="Freeform: Shape 1154">
              <a:extLst>
                <a:ext uri="{FF2B5EF4-FFF2-40B4-BE49-F238E27FC236}">
                  <a16:creationId xmlns:a16="http://schemas.microsoft.com/office/drawing/2014/main" id="{15CA21C9-2698-722A-CF73-BBB1BB1F4CF6}"/>
                </a:ext>
              </a:extLst>
            </p:cNvPr>
            <p:cNvSpPr/>
            <p:nvPr/>
          </p:nvSpPr>
          <p:spPr>
            <a:xfrm>
              <a:off x="2558907" y="-428686"/>
              <a:ext cx="29360" cy="55674"/>
            </a:xfrm>
            <a:custGeom>
              <a:avLst/>
              <a:gdLst>
                <a:gd name="connsiteX0" fmla="*/ 9875 w 29360"/>
                <a:gd name="connsiteY0" fmla="*/ 0 h 55674"/>
                <a:gd name="connsiteX1" fmla="*/ 16759 w 29360"/>
                <a:gd name="connsiteY1" fmla="*/ 0 h 55674"/>
                <a:gd name="connsiteX2" fmla="*/ 23115 w 29360"/>
                <a:gd name="connsiteY2" fmla="*/ 7928 h 55674"/>
                <a:gd name="connsiteX3" fmla="*/ 29361 w 29360"/>
                <a:gd name="connsiteY3" fmla="*/ 18210 h 55674"/>
                <a:gd name="connsiteX4" fmla="*/ 16946 w 29360"/>
                <a:gd name="connsiteY4" fmla="*/ 15274 h 55674"/>
                <a:gd name="connsiteX5" fmla="*/ 12107 w 29360"/>
                <a:gd name="connsiteY5" fmla="*/ 14680 h 55674"/>
                <a:gd name="connsiteX6" fmla="*/ 9787 w 29360"/>
                <a:gd name="connsiteY6" fmla="*/ 19024 h 55674"/>
                <a:gd name="connsiteX7" fmla="*/ 12987 w 29360"/>
                <a:gd name="connsiteY7" fmla="*/ 22784 h 55674"/>
                <a:gd name="connsiteX8" fmla="*/ 17232 w 29360"/>
                <a:gd name="connsiteY8" fmla="*/ 23763 h 55674"/>
                <a:gd name="connsiteX9" fmla="*/ 27557 w 29360"/>
                <a:gd name="connsiteY9" fmla="*/ 33924 h 55674"/>
                <a:gd name="connsiteX10" fmla="*/ 22818 w 29360"/>
                <a:gd name="connsiteY10" fmla="*/ 48230 h 55674"/>
                <a:gd name="connsiteX11" fmla="*/ 17528 w 29360"/>
                <a:gd name="connsiteY11" fmla="*/ 54520 h 55674"/>
                <a:gd name="connsiteX12" fmla="*/ 18364 w 29360"/>
                <a:gd name="connsiteY12" fmla="*/ 55674 h 55674"/>
                <a:gd name="connsiteX13" fmla="*/ 9743 w 29360"/>
                <a:gd name="connsiteY13" fmla="*/ 55674 h 55674"/>
                <a:gd name="connsiteX14" fmla="*/ 583 w 29360"/>
                <a:gd name="connsiteY14" fmla="*/ 37465 h 55674"/>
                <a:gd name="connsiteX15" fmla="*/ 10964 w 29360"/>
                <a:gd name="connsiteY15" fmla="*/ 40379 h 55674"/>
                <a:gd name="connsiteX16" fmla="*/ 15813 w 29360"/>
                <a:gd name="connsiteY16" fmla="*/ 41203 h 55674"/>
                <a:gd name="connsiteX17" fmla="*/ 18452 w 29360"/>
                <a:gd name="connsiteY17" fmla="*/ 37058 h 55674"/>
                <a:gd name="connsiteX18" fmla="*/ 15406 w 29360"/>
                <a:gd name="connsiteY18" fmla="*/ 33022 h 55674"/>
                <a:gd name="connsiteX19" fmla="*/ 11667 w 29360"/>
                <a:gd name="connsiteY19" fmla="*/ 32461 h 55674"/>
                <a:gd name="connsiteX20" fmla="*/ 396 w 29360"/>
                <a:gd name="connsiteY20" fmla="*/ 21751 h 55674"/>
                <a:gd name="connsiteX21" fmla="*/ 4927 w 29360"/>
                <a:gd name="connsiteY21" fmla="*/ 7840 h 55674"/>
                <a:gd name="connsiteX22" fmla="*/ 10700 w 29360"/>
                <a:gd name="connsiteY22" fmla="*/ 1023 h 55674"/>
                <a:gd name="connsiteX23" fmla="*/ 9875 w 29360"/>
                <a:gd name="connsiteY23" fmla="*/ 0 h 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360" h="55674">
                  <a:moveTo>
                    <a:pt x="9875" y="0"/>
                  </a:moveTo>
                  <a:cubicBezTo>
                    <a:pt x="12558" y="0"/>
                    <a:pt x="15252" y="0"/>
                    <a:pt x="16759" y="0"/>
                  </a:cubicBezTo>
                  <a:cubicBezTo>
                    <a:pt x="19222" y="3046"/>
                    <a:pt x="21355" y="5366"/>
                    <a:pt x="23115" y="7928"/>
                  </a:cubicBezTo>
                  <a:cubicBezTo>
                    <a:pt x="25171" y="10908"/>
                    <a:pt x="26897" y="14119"/>
                    <a:pt x="29361" y="18210"/>
                  </a:cubicBezTo>
                  <a:cubicBezTo>
                    <a:pt x="23730" y="18199"/>
                    <a:pt x="19673" y="20068"/>
                    <a:pt x="16946" y="15274"/>
                  </a:cubicBezTo>
                  <a:cubicBezTo>
                    <a:pt x="16429" y="14372"/>
                    <a:pt x="13361" y="14042"/>
                    <a:pt x="12107" y="14680"/>
                  </a:cubicBezTo>
                  <a:cubicBezTo>
                    <a:pt x="10843" y="15329"/>
                    <a:pt x="9644" y="17594"/>
                    <a:pt x="9787" y="19024"/>
                  </a:cubicBezTo>
                  <a:cubicBezTo>
                    <a:pt x="9930" y="20398"/>
                    <a:pt x="11612" y="21894"/>
                    <a:pt x="12987" y="22784"/>
                  </a:cubicBezTo>
                  <a:cubicBezTo>
                    <a:pt x="14131" y="23521"/>
                    <a:pt x="15802" y="23444"/>
                    <a:pt x="17232" y="23763"/>
                  </a:cubicBezTo>
                  <a:cubicBezTo>
                    <a:pt x="22774" y="25017"/>
                    <a:pt x="26337" y="28470"/>
                    <a:pt x="27557" y="33924"/>
                  </a:cubicBezTo>
                  <a:cubicBezTo>
                    <a:pt x="28811" y="39499"/>
                    <a:pt x="27315" y="44326"/>
                    <a:pt x="22818" y="48230"/>
                  </a:cubicBezTo>
                  <a:cubicBezTo>
                    <a:pt x="20772" y="50000"/>
                    <a:pt x="19277" y="52409"/>
                    <a:pt x="17528" y="54520"/>
                  </a:cubicBezTo>
                  <a:cubicBezTo>
                    <a:pt x="17803" y="54905"/>
                    <a:pt x="18089" y="55290"/>
                    <a:pt x="18364" y="55674"/>
                  </a:cubicBezTo>
                  <a:cubicBezTo>
                    <a:pt x="15527" y="55674"/>
                    <a:pt x="12690" y="55674"/>
                    <a:pt x="9743" y="55674"/>
                  </a:cubicBezTo>
                  <a:cubicBezTo>
                    <a:pt x="9666" y="47922"/>
                    <a:pt x="-1627" y="46383"/>
                    <a:pt x="583" y="37465"/>
                  </a:cubicBezTo>
                  <a:cubicBezTo>
                    <a:pt x="4168" y="37541"/>
                    <a:pt x="8281" y="35375"/>
                    <a:pt x="10964" y="40379"/>
                  </a:cubicBezTo>
                  <a:cubicBezTo>
                    <a:pt x="11470" y="41324"/>
                    <a:pt x="14494" y="41775"/>
                    <a:pt x="15813" y="41203"/>
                  </a:cubicBezTo>
                  <a:cubicBezTo>
                    <a:pt x="17122" y="40642"/>
                    <a:pt x="18529" y="38454"/>
                    <a:pt x="18452" y="37058"/>
                  </a:cubicBezTo>
                  <a:cubicBezTo>
                    <a:pt x="18375" y="35628"/>
                    <a:pt x="16748" y="34023"/>
                    <a:pt x="15406" y="33022"/>
                  </a:cubicBezTo>
                  <a:cubicBezTo>
                    <a:pt x="14515" y="32362"/>
                    <a:pt x="12910" y="32747"/>
                    <a:pt x="11667" y="32461"/>
                  </a:cubicBezTo>
                  <a:cubicBezTo>
                    <a:pt x="5817" y="31120"/>
                    <a:pt x="1749" y="27645"/>
                    <a:pt x="396" y="21751"/>
                  </a:cubicBezTo>
                  <a:cubicBezTo>
                    <a:pt x="-846" y="16374"/>
                    <a:pt x="880" y="11733"/>
                    <a:pt x="4927" y="7840"/>
                  </a:cubicBezTo>
                  <a:cubicBezTo>
                    <a:pt x="7060" y="5784"/>
                    <a:pt x="8786" y="3310"/>
                    <a:pt x="10700" y="1023"/>
                  </a:cubicBezTo>
                  <a:cubicBezTo>
                    <a:pt x="10436" y="693"/>
                    <a:pt x="10161" y="341"/>
                    <a:pt x="9875" y="0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</p:grpSp>
      <p:grpSp>
        <p:nvGrpSpPr>
          <p:cNvPr id="1156" name="Graphic 1136">
            <a:extLst>
              <a:ext uri="{FF2B5EF4-FFF2-40B4-BE49-F238E27FC236}">
                <a16:creationId xmlns:a16="http://schemas.microsoft.com/office/drawing/2014/main" id="{7B6D1BE4-C74B-74D9-6A93-829A8AB8D763}"/>
              </a:ext>
            </a:extLst>
          </p:cNvPr>
          <p:cNvGrpSpPr/>
          <p:nvPr/>
        </p:nvGrpSpPr>
        <p:grpSpPr>
          <a:xfrm>
            <a:off x="5046222" y="2579340"/>
            <a:ext cx="319742" cy="357082"/>
            <a:chOff x="3077175" y="-1147128"/>
            <a:chExt cx="252214" cy="281668"/>
          </a:xfrm>
          <a:solidFill>
            <a:schemeClr val="bg1"/>
          </a:solidFill>
        </p:grpSpPr>
        <p:sp>
          <p:nvSpPr>
            <p:cNvPr id="1157" name="Freeform: Shape 1156">
              <a:extLst>
                <a:ext uri="{FF2B5EF4-FFF2-40B4-BE49-F238E27FC236}">
                  <a16:creationId xmlns:a16="http://schemas.microsoft.com/office/drawing/2014/main" id="{2D910821-6AEC-720F-4BDA-9BE85BCDF9E3}"/>
                </a:ext>
              </a:extLst>
            </p:cNvPr>
            <p:cNvSpPr/>
            <p:nvPr/>
          </p:nvSpPr>
          <p:spPr>
            <a:xfrm>
              <a:off x="3077175" y="-1147128"/>
              <a:ext cx="252214" cy="281668"/>
            </a:xfrm>
            <a:custGeom>
              <a:avLst/>
              <a:gdLst>
                <a:gd name="connsiteX0" fmla="*/ 145944 w 252214"/>
                <a:gd name="connsiteY0" fmla="*/ 153769 h 281668"/>
                <a:gd name="connsiteX1" fmla="*/ 124171 w 252214"/>
                <a:gd name="connsiteY1" fmla="*/ 175377 h 281668"/>
                <a:gd name="connsiteX2" fmla="*/ 128031 w 252214"/>
                <a:gd name="connsiteY2" fmla="*/ 179468 h 281668"/>
                <a:gd name="connsiteX3" fmla="*/ 189456 w 252214"/>
                <a:gd name="connsiteY3" fmla="*/ 240904 h 281668"/>
                <a:gd name="connsiteX4" fmla="*/ 192689 w 252214"/>
                <a:gd name="connsiteY4" fmla="*/ 244544 h 281668"/>
                <a:gd name="connsiteX5" fmla="*/ 191898 w 252214"/>
                <a:gd name="connsiteY5" fmla="*/ 249350 h 281668"/>
                <a:gd name="connsiteX6" fmla="*/ 187202 w 252214"/>
                <a:gd name="connsiteY6" fmla="*/ 249734 h 281668"/>
                <a:gd name="connsiteX7" fmla="*/ 181550 w 252214"/>
                <a:gd name="connsiteY7" fmla="*/ 244577 h 281668"/>
                <a:gd name="connsiteX8" fmla="*/ 155555 w 252214"/>
                <a:gd name="connsiteY8" fmla="*/ 218472 h 281668"/>
                <a:gd name="connsiteX9" fmla="*/ 146428 w 252214"/>
                <a:gd name="connsiteY9" fmla="*/ 214667 h 281668"/>
                <a:gd name="connsiteX10" fmla="*/ 24918 w 252214"/>
                <a:gd name="connsiteY10" fmla="*/ 214931 h 281668"/>
                <a:gd name="connsiteX11" fmla="*/ 77 w 252214"/>
                <a:gd name="connsiteY11" fmla="*/ 189804 h 281668"/>
                <a:gd name="connsiteX12" fmla="*/ 330 w 252214"/>
                <a:gd name="connsiteY12" fmla="*/ 179952 h 281668"/>
                <a:gd name="connsiteX13" fmla="*/ 4377 w 252214"/>
                <a:gd name="connsiteY13" fmla="*/ 175091 h 281668"/>
                <a:gd name="connsiteX14" fmla="*/ 8314 w 252214"/>
                <a:gd name="connsiteY14" fmla="*/ 180029 h 281668"/>
                <a:gd name="connsiteX15" fmla="*/ 8523 w 252214"/>
                <a:gd name="connsiteY15" fmla="*/ 192092 h 281668"/>
                <a:gd name="connsiteX16" fmla="*/ 23093 w 252214"/>
                <a:gd name="connsiteY16" fmla="*/ 206750 h 281668"/>
                <a:gd name="connsiteX17" fmla="*/ 89071 w 252214"/>
                <a:gd name="connsiteY17" fmla="*/ 206783 h 281668"/>
                <a:gd name="connsiteX18" fmla="*/ 142601 w 252214"/>
                <a:gd name="connsiteY18" fmla="*/ 206783 h 281668"/>
                <a:gd name="connsiteX19" fmla="*/ 140358 w 252214"/>
                <a:gd name="connsiteY19" fmla="*/ 203473 h 281668"/>
                <a:gd name="connsiteX20" fmla="*/ 137257 w 252214"/>
                <a:gd name="connsiteY20" fmla="*/ 200350 h 281668"/>
                <a:gd name="connsiteX21" fmla="*/ 88081 w 252214"/>
                <a:gd name="connsiteY21" fmla="*/ 132667 h 281668"/>
                <a:gd name="connsiteX22" fmla="*/ 89082 w 252214"/>
                <a:gd name="connsiteY22" fmla="*/ 118471 h 281668"/>
                <a:gd name="connsiteX23" fmla="*/ 103718 w 252214"/>
                <a:gd name="connsiteY23" fmla="*/ 117427 h 281668"/>
                <a:gd name="connsiteX24" fmla="*/ 138521 w 252214"/>
                <a:gd name="connsiteY24" fmla="*/ 136098 h 281668"/>
                <a:gd name="connsiteX25" fmla="*/ 146648 w 252214"/>
                <a:gd name="connsiteY25" fmla="*/ 142520 h 281668"/>
                <a:gd name="connsiteX26" fmla="*/ 206589 w 252214"/>
                <a:gd name="connsiteY26" fmla="*/ 202329 h 281668"/>
                <a:gd name="connsiteX27" fmla="*/ 215870 w 252214"/>
                <a:gd name="connsiteY27" fmla="*/ 206299 h 281668"/>
                <a:gd name="connsiteX28" fmla="*/ 225304 w 252214"/>
                <a:gd name="connsiteY28" fmla="*/ 196633 h 281668"/>
                <a:gd name="connsiteX29" fmla="*/ 225865 w 252214"/>
                <a:gd name="connsiteY29" fmla="*/ 191740 h 281668"/>
                <a:gd name="connsiteX30" fmla="*/ 225876 w 252214"/>
                <a:gd name="connsiteY30" fmla="*/ 59234 h 281668"/>
                <a:gd name="connsiteX31" fmla="*/ 225535 w 252214"/>
                <a:gd name="connsiteY31" fmla="*/ 55649 h 281668"/>
                <a:gd name="connsiteX32" fmla="*/ 8512 w 252214"/>
                <a:gd name="connsiteY32" fmla="*/ 55649 h 281668"/>
                <a:gd name="connsiteX33" fmla="*/ 8512 w 252214"/>
                <a:gd name="connsiteY33" fmla="*/ 61686 h 281668"/>
                <a:gd name="connsiteX34" fmla="*/ 8512 w 252214"/>
                <a:gd name="connsiteY34" fmla="*/ 154605 h 281668"/>
                <a:gd name="connsiteX35" fmla="*/ 8292 w 252214"/>
                <a:gd name="connsiteY35" fmla="*/ 159476 h 281668"/>
                <a:gd name="connsiteX36" fmla="*/ 4201 w 252214"/>
                <a:gd name="connsiteY36" fmla="*/ 162863 h 281668"/>
                <a:gd name="connsiteX37" fmla="*/ 517 w 252214"/>
                <a:gd name="connsiteY37" fmla="*/ 159784 h 281668"/>
                <a:gd name="connsiteX38" fmla="*/ 132 w 252214"/>
                <a:gd name="connsiteY38" fmla="*/ 154924 h 281668"/>
                <a:gd name="connsiteX39" fmla="*/ 132 w 252214"/>
                <a:gd name="connsiteY39" fmla="*/ 24617 h 281668"/>
                <a:gd name="connsiteX40" fmla="*/ 24390 w 252214"/>
                <a:gd name="connsiteY40" fmla="*/ 162 h 281668"/>
                <a:gd name="connsiteX41" fmla="*/ 133254 w 252214"/>
                <a:gd name="connsiteY41" fmla="*/ 162 h 281668"/>
                <a:gd name="connsiteX42" fmla="*/ 137576 w 252214"/>
                <a:gd name="connsiteY42" fmla="*/ 338 h 281668"/>
                <a:gd name="connsiteX43" fmla="*/ 141116 w 252214"/>
                <a:gd name="connsiteY43" fmla="*/ 4362 h 281668"/>
                <a:gd name="connsiteX44" fmla="*/ 137862 w 252214"/>
                <a:gd name="connsiteY44" fmla="*/ 7936 h 281668"/>
                <a:gd name="connsiteX45" fmla="*/ 132440 w 252214"/>
                <a:gd name="connsiteY45" fmla="*/ 8299 h 281668"/>
                <a:gd name="connsiteX46" fmla="*/ 25776 w 252214"/>
                <a:gd name="connsiteY46" fmla="*/ 8189 h 281668"/>
                <a:gd name="connsiteX47" fmla="*/ 8435 w 252214"/>
                <a:gd name="connsiteY47" fmla="*/ 25750 h 281668"/>
                <a:gd name="connsiteX48" fmla="*/ 8523 w 252214"/>
                <a:gd name="connsiteY48" fmla="*/ 46896 h 281668"/>
                <a:gd name="connsiteX49" fmla="*/ 224942 w 252214"/>
                <a:gd name="connsiteY49" fmla="*/ 46896 h 281668"/>
                <a:gd name="connsiteX50" fmla="*/ 224678 w 252214"/>
                <a:gd name="connsiteY50" fmla="*/ 16623 h 281668"/>
                <a:gd name="connsiteX51" fmla="*/ 210789 w 252214"/>
                <a:gd name="connsiteY51" fmla="*/ 8343 h 281668"/>
                <a:gd name="connsiteX52" fmla="*/ 161306 w 252214"/>
                <a:gd name="connsiteY52" fmla="*/ 8244 h 281668"/>
                <a:gd name="connsiteX53" fmla="*/ 152861 w 252214"/>
                <a:gd name="connsiteY53" fmla="*/ 4186 h 281668"/>
                <a:gd name="connsiteX54" fmla="*/ 161416 w 252214"/>
                <a:gd name="connsiteY54" fmla="*/ 195 h 281668"/>
                <a:gd name="connsiteX55" fmla="*/ 211449 w 252214"/>
                <a:gd name="connsiteY55" fmla="*/ 151 h 281668"/>
                <a:gd name="connsiteX56" fmla="*/ 233991 w 252214"/>
                <a:gd name="connsiteY56" fmla="*/ 22858 h 281668"/>
                <a:gd name="connsiteX57" fmla="*/ 234058 w 252214"/>
                <a:gd name="connsiteY57" fmla="*/ 191652 h 281668"/>
                <a:gd name="connsiteX58" fmla="*/ 218861 w 252214"/>
                <a:gd name="connsiteY58" fmla="*/ 214216 h 281668"/>
                <a:gd name="connsiteX59" fmla="*/ 225535 w 252214"/>
                <a:gd name="connsiteY59" fmla="*/ 221221 h 281668"/>
                <a:gd name="connsiteX60" fmla="*/ 244559 w 252214"/>
                <a:gd name="connsiteY60" fmla="*/ 240300 h 281668"/>
                <a:gd name="connsiteX61" fmla="*/ 245384 w 252214"/>
                <a:gd name="connsiteY61" fmla="*/ 274773 h 281668"/>
                <a:gd name="connsiteX62" fmla="*/ 210976 w 252214"/>
                <a:gd name="connsiteY62" fmla="*/ 273970 h 281668"/>
                <a:gd name="connsiteX63" fmla="*/ 200618 w 252214"/>
                <a:gd name="connsiteY63" fmla="*/ 263359 h 281668"/>
                <a:gd name="connsiteX64" fmla="*/ 199694 w 252214"/>
                <a:gd name="connsiteY64" fmla="*/ 257146 h 281668"/>
                <a:gd name="connsiteX65" fmla="*/ 206292 w 252214"/>
                <a:gd name="connsiteY65" fmla="*/ 258004 h 281668"/>
                <a:gd name="connsiteX66" fmla="*/ 217728 w 252214"/>
                <a:gd name="connsiteY66" fmla="*/ 269088 h 281668"/>
                <a:gd name="connsiteX67" fmla="*/ 239512 w 252214"/>
                <a:gd name="connsiteY67" fmla="*/ 268945 h 281668"/>
                <a:gd name="connsiteX68" fmla="*/ 239644 w 252214"/>
                <a:gd name="connsiteY68" fmla="*/ 247216 h 281668"/>
                <a:gd name="connsiteX69" fmla="*/ 146769 w 252214"/>
                <a:gd name="connsiteY69" fmla="*/ 154264 h 281668"/>
                <a:gd name="connsiteX70" fmla="*/ 145944 w 252214"/>
                <a:gd name="connsiteY70" fmla="*/ 153769 h 281668"/>
                <a:gd name="connsiteX71" fmla="*/ 116067 w 252214"/>
                <a:gd name="connsiteY71" fmla="*/ 167900 h 281668"/>
                <a:gd name="connsiteX72" fmla="*/ 138499 w 252214"/>
                <a:gd name="connsiteY72" fmla="*/ 145599 h 281668"/>
                <a:gd name="connsiteX73" fmla="*/ 127019 w 252214"/>
                <a:gd name="connsiteY73" fmla="*/ 139100 h 281668"/>
                <a:gd name="connsiteX74" fmla="*/ 109645 w 252214"/>
                <a:gd name="connsiteY74" fmla="*/ 156101 h 281668"/>
                <a:gd name="connsiteX75" fmla="*/ 116067 w 252214"/>
                <a:gd name="connsiteY75" fmla="*/ 167900 h 281668"/>
                <a:gd name="connsiteX76" fmla="*/ 105191 w 252214"/>
                <a:gd name="connsiteY76" fmla="*/ 147468 h 281668"/>
                <a:gd name="connsiteX77" fmla="*/ 118343 w 252214"/>
                <a:gd name="connsiteY77" fmla="*/ 134548 h 281668"/>
                <a:gd name="connsiteX78" fmla="*/ 99242 w 252214"/>
                <a:gd name="connsiteY78" fmla="*/ 124431 h 281668"/>
                <a:gd name="connsiteX79" fmla="*/ 95416 w 252214"/>
                <a:gd name="connsiteY79" fmla="*/ 124299 h 281668"/>
                <a:gd name="connsiteX80" fmla="*/ 95130 w 252214"/>
                <a:gd name="connsiteY80" fmla="*/ 128049 h 281668"/>
                <a:gd name="connsiteX81" fmla="*/ 105191 w 252214"/>
                <a:gd name="connsiteY81" fmla="*/ 147468 h 281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252214" h="281668">
                  <a:moveTo>
                    <a:pt x="145944" y="153769"/>
                  </a:moveTo>
                  <a:cubicBezTo>
                    <a:pt x="138675" y="160983"/>
                    <a:pt x="131550" y="168054"/>
                    <a:pt x="124171" y="175377"/>
                  </a:cubicBezTo>
                  <a:cubicBezTo>
                    <a:pt x="125326" y="176609"/>
                    <a:pt x="126645" y="178082"/>
                    <a:pt x="128031" y="179468"/>
                  </a:cubicBezTo>
                  <a:cubicBezTo>
                    <a:pt x="148495" y="199954"/>
                    <a:pt x="168981" y="220418"/>
                    <a:pt x="189456" y="240904"/>
                  </a:cubicBezTo>
                  <a:cubicBezTo>
                    <a:pt x="190622" y="242070"/>
                    <a:pt x="192282" y="243137"/>
                    <a:pt x="192689" y="244544"/>
                  </a:cubicBezTo>
                  <a:cubicBezTo>
                    <a:pt x="193118" y="246018"/>
                    <a:pt x="192865" y="248393"/>
                    <a:pt x="191898" y="249350"/>
                  </a:cubicBezTo>
                  <a:cubicBezTo>
                    <a:pt x="191007" y="250229"/>
                    <a:pt x="188379" y="250416"/>
                    <a:pt x="187202" y="249734"/>
                  </a:cubicBezTo>
                  <a:cubicBezTo>
                    <a:pt x="185047" y="248481"/>
                    <a:pt x="183364" y="246380"/>
                    <a:pt x="181550" y="244577"/>
                  </a:cubicBezTo>
                  <a:cubicBezTo>
                    <a:pt x="172852" y="235912"/>
                    <a:pt x="164088" y="227302"/>
                    <a:pt x="155555" y="218472"/>
                  </a:cubicBezTo>
                  <a:cubicBezTo>
                    <a:pt x="152927" y="215756"/>
                    <a:pt x="150232" y="214656"/>
                    <a:pt x="146428" y="214667"/>
                  </a:cubicBezTo>
                  <a:cubicBezTo>
                    <a:pt x="105928" y="214788"/>
                    <a:pt x="65418" y="214370"/>
                    <a:pt x="24918" y="214931"/>
                  </a:cubicBezTo>
                  <a:cubicBezTo>
                    <a:pt x="9215" y="215151"/>
                    <a:pt x="-813" y="205155"/>
                    <a:pt x="77" y="189804"/>
                  </a:cubicBezTo>
                  <a:cubicBezTo>
                    <a:pt x="264" y="186516"/>
                    <a:pt x="-351" y="183108"/>
                    <a:pt x="330" y="179952"/>
                  </a:cubicBezTo>
                  <a:cubicBezTo>
                    <a:pt x="726" y="178126"/>
                    <a:pt x="2969" y="176697"/>
                    <a:pt x="4377" y="175091"/>
                  </a:cubicBezTo>
                  <a:cubicBezTo>
                    <a:pt x="5752" y="176730"/>
                    <a:pt x="8028" y="178225"/>
                    <a:pt x="8314" y="180029"/>
                  </a:cubicBezTo>
                  <a:cubicBezTo>
                    <a:pt x="8919" y="183965"/>
                    <a:pt x="8490" y="188067"/>
                    <a:pt x="8523" y="192092"/>
                  </a:cubicBezTo>
                  <a:cubicBezTo>
                    <a:pt x="8578" y="201504"/>
                    <a:pt x="13625" y="206706"/>
                    <a:pt x="23093" y="206750"/>
                  </a:cubicBezTo>
                  <a:cubicBezTo>
                    <a:pt x="45086" y="206827"/>
                    <a:pt x="67078" y="206783"/>
                    <a:pt x="89071" y="206783"/>
                  </a:cubicBezTo>
                  <a:cubicBezTo>
                    <a:pt x="106654" y="206783"/>
                    <a:pt x="124237" y="206783"/>
                    <a:pt x="142601" y="206783"/>
                  </a:cubicBezTo>
                  <a:cubicBezTo>
                    <a:pt x="141633" y="205320"/>
                    <a:pt x="141083" y="204320"/>
                    <a:pt x="140358" y="203473"/>
                  </a:cubicBezTo>
                  <a:cubicBezTo>
                    <a:pt x="139401" y="202362"/>
                    <a:pt x="138301" y="201384"/>
                    <a:pt x="137257" y="200350"/>
                  </a:cubicBezTo>
                  <a:cubicBezTo>
                    <a:pt x="107248" y="170451"/>
                    <a:pt x="107248" y="170451"/>
                    <a:pt x="88081" y="132667"/>
                  </a:cubicBezTo>
                  <a:cubicBezTo>
                    <a:pt x="85200" y="126982"/>
                    <a:pt x="85541" y="122111"/>
                    <a:pt x="89082" y="118471"/>
                  </a:cubicBezTo>
                  <a:cubicBezTo>
                    <a:pt x="92777" y="114688"/>
                    <a:pt x="97802" y="114282"/>
                    <a:pt x="103718" y="117427"/>
                  </a:cubicBezTo>
                  <a:cubicBezTo>
                    <a:pt x="115341" y="123606"/>
                    <a:pt x="127008" y="129709"/>
                    <a:pt x="138521" y="136098"/>
                  </a:cubicBezTo>
                  <a:cubicBezTo>
                    <a:pt x="141501" y="137759"/>
                    <a:pt x="144207" y="140101"/>
                    <a:pt x="146648" y="142520"/>
                  </a:cubicBezTo>
                  <a:cubicBezTo>
                    <a:pt x="166683" y="162402"/>
                    <a:pt x="186619" y="182371"/>
                    <a:pt x="206589" y="202329"/>
                  </a:cubicBezTo>
                  <a:cubicBezTo>
                    <a:pt x="209151" y="204891"/>
                    <a:pt x="211262" y="207904"/>
                    <a:pt x="215870" y="206299"/>
                  </a:cubicBezTo>
                  <a:cubicBezTo>
                    <a:pt x="220774" y="204594"/>
                    <a:pt x="224183" y="201790"/>
                    <a:pt x="225304" y="196633"/>
                  </a:cubicBezTo>
                  <a:cubicBezTo>
                    <a:pt x="225656" y="195039"/>
                    <a:pt x="225854" y="193367"/>
                    <a:pt x="225865" y="191740"/>
                  </a:cubicBezTo>
                  <a:cubicBezTo>
                    <a:pt x="225898" y="147567"/>
                    <a:pt x="225887" y="103406"/>
                    <a:pt x="225876" y="59234"/>
                  </a:cubicBezTo>
                  <a:cubicBezTo>
                    <a:pt x="225876" y="58167"/>
                    <a:pt x="225678" y="57090"/>
                    <a:pt x="225535" y="55649"/>
                  </a:cubicBezTo>
                  <a:cubicBezTo>
                    <a:pt x="153256" y="55649"/>
                    <a:pt x="81186" y="55649"/>
                    <a:pt x="8512" y="55649"/>
                  </a:cubicBezTo>
                  <a:cubicBezTo>
                    <a:pt x="8512" y="57771"/>
                    <a:pt x="8512" y="59729"/>
                    <a:pt x="8512" y="61686"/>
                  </a:cubicBezTo>
                  <a:cubicBezTo>
                    <a:pt x="8512" y="92663"/>
                    <a:pt x="8512" y="123628"/>
                    <a:pt x="8512" y="154605"/>
                  </a:cubicBezTo>
                  <a:cubicBezTo>
                    <a:pt x="8512" y="156255"/>
                    <a:pt x="8984" y="158190"/>
                    <a:pt x="8292" y="159476"/>
                  </a:cubicBezTo>
                  <a:cubicBezTo>
                    <a:pt x="7478" y="160983"/>
                    <a:pt x="5741" y="162632"/>
                    <a:pt x="4201" y="162863"/>
                  </a:cubicBezTo>
                  <a:cubicBezTo>
                    <a:pt x="3101" y="163028"/>
                    <a:pt x="1221" y="161170"/>
                    <a:pt x="517" y="159784"/>
                  </a:cubicBezTo>
                  <a:cubicBezTo>
                    <a:pt x="-164" y="158443"/>
                    <a:pt x="132" y="156562"/>
                    <a:pt x="132" y="154924"/>
                  </a:cubicBezTo>
                  <a:cubicBezTo>
                    <a:pt x="121" y="111488"/>
                    <a:pt x="99" y="68053"/>
                    <a:pt x="132" y="24617"/>
                  </a:cubicBezTo>
                  <a:cubicBezTo>
                    <a:pt x="143" y="8453"/>
                    <a:pt x="8424" y="173"/>
                    <a:pt x="24390" y="162"/>
                  </a:cubicBezTo>
                  <a:cubicBezTo>
                    <a:pt x="60678" y="162"/>
                    <a:pt x="96966" y="162"/>
                    <a:pt x="133254" y="162"/>
                  </a:cubicBezTo>
                  <a:cubicBezTo>
                    <a:pt x="134717" y="162"/>
                    <a:pt x="136476" y="-300"/>
                    <a:pt x="137576" y="338"/>
                  </a:cubicBezTo>
                  <a:cubicBezTo>
                    <a:pt x="139093" y="1217"/>
                    <a:pt x="140831" y="2823"/>
                    <a:pt x="141116" y="4362"/>
                  </a:cubicBezTo>
                  <a:cubicBezTo>
                    <a:pt x="141303" y="5374"/>
                    <a:pt x="139291" y="7331"/>
                    <a:pt x="137862" y="7936"/>
                  </a:cubicBezTo>
                  <a:cubicBezTo>
                    <a:pt x="136289" y="8607"/>
                    <a:pt x="134266" y="8299"/>
                    <a:pt x="132440" y="8299"/>
                  </a:cubicBezTo>
                  <a:cubicBezTo>
                    <a:pt x="96889" y="8310"/>
                    <a:pt x="61327" y="8508"/>
                    <a:pt x="25776" y="8189"/>
                  </a:cubicBezTo>
                  <a:cubicBezTo>
                    <a:pt x="15219" y="8090"/>
                    <a:pt x="7456" y="12291"/>
                    <a:pt x="8435" y="25750"/>
                  </a:cubicBezTo>
                  <a:cubicBezTo>
                    <a:pt x="8941" y="32645"/>
                    <a:pt x="8523" y="39605"/>
                    <a:pt x="8523" y="46896"/>
                  </a:cubicBezTo>
                  <a:cubicBezTo>
                    <a:pt x="80923" y="46896"/>
                    <a:pt x="152872" y="46896"/>
                    <a:pt x="224942" y="46896"/>
                  </a:cubicBezTo>
                  <a:cubicBezTo>
                    <a:pt x="224942" y="36823"/>
                    <a:pt x="225623" y="26652"/>
                    <a:pt x="224678" y="16623"/>
                  </a:cubicBezTo>
                  <a:cubicBezTo>
                    <a:pt x="224150" y="11092"/>
                    <a:pt x="218256" y="8365"/>
                    <a:pt x="210789" y="8343"/>
                  </a:cubicBezTo>
                  <a:cubicBezTo>
                    <a:pt x="194295" y="8277"/>
                    <a:pt x="177800" y="8398"/>
                    <a:pt x="161306" y="8244"/>
                  </a:cubicBezTo>
                  <a:cubicBezTo>
                    <a:pt x="158007" y="8211"/>
                    <a:pt x="152784" y="9849"/>
                    <a:pt x="152861" y="4186"/>
                  </a:cubicBezTo>
                  <a:cubicBezTo>
                    <a:pt x="152938" y="-1312"/>
                    <a:pt x="158029" y="217"/>
                    <a:pt x="161416" y="195"/>
                  </a:cubicBezTo>
                  <a:cubicBezTo>
                    <a:pt x="178097" y="96"/>
                    <a:pt x="194768" y="129"/>
                    <a:pt x="211449" y="151"/>
                  </a:cubicBezTo>
                  <a:cubicBezTo>
                    <a:pt x="225293" y="173"/>
                    <a:pt x="233991" y="8915"/>
                    <a:pt x="233991" y="22858"/>
                  </a:cubicBezTo>
                  <a:cubicBezTo>
                    <a:pt x="234013" y="79126"/>
                    <a:pt x="233937" y="135384"/>
                    <a:pt x="234058" y="191652"/>
                  </a:cubicBezTo>
                  <a:cubicBezTo>
                    <a:pt x="234080" y="202494"/>
                    <a:pt x="229274" y="209697"/>
                    <a:pt x="218861" y="214216"/>
                  </a:cubicBezTo>
                  <a:cubicBezTo>
                    <a:pt x="221159" y="216635"/>
                    <a:pt x="223303" y="218967"/>
                    <a:pt x="225535" y="221221"/>
                  </a:cubicBezTo>
                  <a:cubicBezTo>
                    <a:pt x="231858" y="227599"/>
                    <a:pt x="238291" y="233867"/>
                    <a:pt x="244559" y="240300"/>
                  </a:cubicBezTo>
                  <a:cubicBezTo>
                    <a:pt x="254467" y="250438"/>
                    <a:pt x="254775" y="265338"/>
                    <a:pt x="245384" y="274773"/>
                  </a:cubicBezTo>
                  <a:cubicBezTo>
                    <a:pt x="235949" y="284252"/>
                    <a:pt x="221225" y="283933"/>
                    <a:pt x="210976" y="273970"/>
                  </a:cubicBezTo>
                  <a:cubicBezTo>
                    <a:pt x="207424" y="270517"/>
                    <a:pt x="203708" y="267186"/>
                    <a:pt x="200618" y="263359"/>
                  </a:cubicBezTo>
                  <a:cubicBezTo>
                    <a:pt x="199485" y="261951"/>
                    <a:pt x="199958" y="259257"/>
                    <a:pt x="199694" y="257146"/>
                  </a:cubicBezTo>
                  <a:cubicBezTo>
                    <a:pt x="201937" y="257388"/>
                    <a:pt x="204818" y="256816"/>
                    <a:pt x="206292" y="258004"/>
                  </a:cubicBezTo>
                  <a:cubicBezTo>
                    <a:pt x="210404" y="261314"/>
                    <a:pt x="213824" y="265481"/>
                    <a:pt x="217728" y="269088"/>
                  </a:cubicBezTo>
                  <a:cubicBezTo>
                    <a:pt x="224238" y="275092"/>
                    <a:pt x="233508" y="274949"/>
                    <a:pt x="239512" y="268945"/>
                  </a:cubicBezTo>
                  <a:cubicBezTo>
                    <a:pt x="245527" y="262941"/>
                    <a:pt x="245835" y="253451"/>
                    <a:pt x="239644" y="247216"/>
                  </a:cubicBezTo>
                  <a:cubicBezTo>
                    <a:pt x="208766" y="216152"/>
                    <a:pt x="177745" y="185219"/>
                    <a:pt x="146769" y="154264"/>
                  </a:cubicBezTo>
                  <a:cubicBezTo>
                    <a:pt x="146406" y="153912"/>
                    <a:pt x="145878" y="153725"/>
                    <a:pt x="145944" y="153769"/>
                  </a:cubicBezTo>
                  <a:close/>
                  <a:moveTo>
                    <a:pt x="116067" y="167900"/>
                  </a:moveTo>
                  <a:cubicBezTo>
                    <a:pt x="123588" y="160422"/>
                    <a:pt x="130780" y="153264"/>
                    <a:pt x="138499" y="145599"/>
                  </a:cubicBezTo>
                  <a:cubicBezTo>
                    <a:pt x="134706" y="143455"/>
                    <a:pt x="130692" y="141190"/>
                    <a:pt x="127019" y="139100"/>
                  </a:cubicBezTo>
                  <a:cubicBezTo>
                    <a:pt x="121081" y="144917"/>
                    <a:pt x="115484" y="150383"/>
                    <a:pt x="109645" y="156101"/>
                  </a:cubicBezTo>
                  <a:cubicBezTo>
                    <a:pt x="111822" y="160114"/>
                    <a:pt x="114054" y="164227"/>
                    <a:pt x="116067" y="167900"/>
                  </a:cubicBezTo>
                  <a:close/>
                  <a:moveTo>
                    <a:pt x="105191" y="147468"/>
                  </a:moveTo>
                  <a:cubicBezTo>
                    <a:pt x="109744" y="143004"/>
                    <a:pt x="113934" y="138880"/>
                    <a:pt x="118343" y="134548"/>
                  </a:cubicBezTo>
                  <a:cubicBezTo>
                    <a:pt x="111822" y="131062"/>
                    <a:pt x="105587" y="127642"/>
                    <a:pt x="99242" y="124431"/>
                  </a:cubicBezTo>
                  <a:cubicBezTo>
                    <a:pt x="98154" y="123881"/>
                    <a:pt x="96174" y="123683"/>
                    <a:pt x="95416" y="124299"/>
                  </a:cubicBezTo>
                  <a:cubicBezTo>
                    <a:pt x="94723" y="124871"/>
                    <a:pt x="94624" y="127026"/>
                    <a:pt x="95130" y="128049"/>
                  </a:cubicBezTo>
                  <a:cubicBezTo>
                    <a:pt x="98330" y="134559"/>
                    <a:pt x="101783" y="140959"/>
                    <a:pt x="105191" y="147468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58" name="Freeform: Shape 1157">
              <a:extLst>
                <a:ext uri="{FF2B5EF4-FFF2-40B4-BE49-F238E27FC236}">
                  <a16:creationId xmlns:a16="http://schemas.microsoft.com/office/drawing/2014/main" id="{2D0812B2-6E14-2105-0D6B-EC58FC9EF323}"/>
                </a:ext>
              </a:extLst>
            </p:cNvPr>
            <p:cNvSpPr/>
            <p:nvPr/>
          </p:nvSpPr>
          <p:spPr>
            <a:xfrm>
              <a:off x="3106323" y="-1054856"/>
              <a:ext cx="175977" cy="8181"/>
            </a:xfrm>
            <a:custGeom>
              <a:avLst/>
              <a:gdLst>
                <a:gd name="connsiteX0" fmla="*/ 88348 w 175977"/>
                <a:gd name="connsiteY0" fmla="*/ 8077 h 8181"/>
                <a:gd name="connsiteX1" fmla="*/ 7624 w 175977"/>
                <a:gd name="connsiteY1" fmla="*/ 8066 h 8181"/>
                <a:gd name="connsiteX2" fmla="*/ 2753 w 175977"/>
                <a:gd name="connsiteY2" fmla="*/ 7780 h 8181"/>
                <a:gd name="connsiteX3" fmla="*/ 4 w 175977"/>
                <a:gd name="connsiteY3" fmla="*/ 4350 h 8181"/>
                <a:gd name="connsiteX4" fmla="*/ 2841 w 175977"/>
                <a:gd name="connsiteY4" fmla="*/ 391 h 8181"/>
                <a:gd name="connsiteX5" fmla="*/ 7151 w 175977"/>
                <a:gd name="connsiteY5" fmla="*/ 116 h 8181"/>
                <a:gd name="connsiteX6" fmla="*/ 168610 w 175977"/>
                <a:gd name="connsiteY6" fmla="*/ 116 h 8181"/>
                <a:gd name="connsiteX7" fmla="*/ 172932 w 175977"/>
                <a:gd name="connsiteY7" fmla="*/ 369 h 8181"/>
                <a:gd name="connsiteX8" fmla="*/ 175978 w 175977"/>
                <a:gd name="connsiteY8" fmla="*/ 4130 h 8181"/>
                <a:gd name="connsiteX9" fmla="*/ 172866 w 175977"/>
                <a:gd name="connsiteY9" fmla="*/ 7813 h 8181"/>
                <a:gd name="connsiteX10" fmla="*/ 167994 w 175977"/>
                <a:gd name="connsiteY10" fmla="*/ 8055 h 8181"/>
                <a:gd name="connsiteX11" fmla="*/ 88348 w 175977"/>
                <a:gd name="connsiteY11" fmla="*/ 8077 h 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977" h="8181">
                  <a:moveTo>
                    <a:pt x="88348" y="8077"/>
                  </a:moveTo>
                  <a:cubicBezTo>
                    <a:pt x="61440" y="8077"/>
                    <a:pt x="34532" y="8077"/>
                    <a:pt x="7624" y="8066"/>
                  </a:cubicBezTo>
                  <a:cubicBezTo>
                    <a:pt x="5974" y="8066"/>
                    <a:pt x="4127" y="8407"/>
                    <a:pt x="2753" y="7780"/>
                  </a:cubicBezTo>
                  <a:cubicBezTo>
                    <a:pt x="1499" y="7209"/>
                    <a:pt x="-85" y="5449"/>
                    <a:pt x="4" y="4350"/>
                  </a:cubicBezTo>
                  <a:cubicBezTo>
                    <a:pt x="124" y="2920"/>
                    <a:pt x="1521" y="1216"/>
                    <a:pt x="2841" y="391"/>
                  </a:cubicBezTo>
                  <a:cubicBezTo>
                    <a:pt x="3918" y="-280"/>
                    <a:pt x="5689" y="116"/>
                    <a:pt x="7151" y="116"/>
                  </a:cubicBezTo>
                  <a:cubicBezTo>
                    <a:pt x="60967" y="105"/>
                    <a:pt x="114794" y="105"/>
                    <a:pt x="168610" y="116"/>
                  </a:cubicBezTo>
                  <a:cubicBezTo>
                    <a:pt x="170073" y="116"/>
                    <a:pt x="171810" y="-269"/>
                    <a:pt x="172932" y="369"/>
                  </a:cubicBezTo>
                  <a:cubicBezTo>
                    <a:pt x="174295" y="1150"/>
                    <a:pt x="175989" y="2843"/>
                    <a:pt x="175978" y="4130"/>
                  </a:cubicBezTo>
                  <a:cubicBezTo>
                    <a:pt x="175967" y="5416"/>
                    <a:pt x="174251" y="7143"/>
                    <a:pt x="172866" y="7813"/>
                  </a:cubicBezTo>
                  <a:cubicBezTo>
                    <a:pt x="171513" y="8462"/>
                    <a:pt x="169644" y="8055"/>
                    <a:pt x="167994" y="8055"/>
                  </a:cubicBezTo>
                  <a:cubicBezTo>
                    <a:pt x="141438" y="8077"/>
                    <a:pt x="114893" y="8077"/>
                    <a:pt x="88348" y="8077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59" name="Freeform: Shape 1158">
              <a:extLst>
                <a:ext uri="{FF2B5EF4-FFF2-40B4-BE49-F238E27FC236}">
                  <a16:creationId xmlns:a16="http://schemas.microsoft.com/office/drawing/2014/main" id="{7E9C18D7-02A2-6090-AD97-61775FC2005E}"/>
                </a:ext>
              </a:extLst>
            </p:cNvPr>
            <p:cNvSpPr/>
            <p:nvPr/>
          </p:nvSpPr>
          <p:spPr>
            <a:xfrm>
              <a:off x="3158032" y="-1075634"/>
              <a:ext cx="72674" cy="7984"/>
            </a:xfrm>
            <a:custGeom>
              <a:avLst/>
              <a:gdLst>
                <a:gd name="connsiteX0" fmla="*/ 36024 w 72674"/>
                <a:gd name="connsiteY0" fmla="*/ 7962 h 7984"/>
                <a:gd name="connsiteX1" fmla="*/ 5850 w 72674"/>
                <a:gd name="connsiteY1" fmla="*/ 7973 h 7984"/>
                <a:gd name="connsiteX2" fmla="*/ 0 w 72674"/>
                <a:gd name="connsiteY2" fmla="*/ 3992 h 7984"/>
                <a:gd name="connsiteX3" fmla="*/ 5850 w 72674"/>
                <a:gd name="connsiteY3" fmla="*/ 0 h 7984"/>
                <a:gd name="connsiteX4" fmla="*/ 66737 w 72674"/>
                <a:gd name="connsiteY4" fmla="*/ 0 h 7984"/>
                <a:gd name="connsiteX5" fmla="*/ 72675 w 72674"/>
                <a:gd name="connsiteY5" fmla="*/ 3992 h 7984"/>
                <a:gd name="connsiteX6" fmla="*/ 66748 w 72674"/>
                <a:gd name="connsiteY6" fmla="*/ 7984 h 7984"/>
                <a:gd name="connsiteX7" fmla="*/ 36024 w 72674"/>
                <a:gd name="connsiteY7" fmla="*/ 7962 h 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674" h="7984">
                  <a:moveTo>
                    <a:pt x="36024" y="7962"/>
                  </a:moveTo>
                  <a:cubicBezTo>
                    <a:pt x="25962" y="7962"/>
                    <a:pt x="15912" y="7940"/>
                    <a:pt x="5850" y="7973"/>
                  </a:cubicBezTo>
                  <a:cubicBezTo>
                    <a:pt x="2925" y="7984"/>
                    <a:pt x="0" y="7830"/>
                    <a:pt x="0" y="3992"/>
                  </a:cubicBezTo>
                  <a:cubicBezTo>
                    <a:pt x="0" y="154"/>
                    <a:pt x="2914" y="-11"/>
                    <a:pt x="5850" y="0"/>
                  </a:cubicBezTo>
                  <a:cubicBezTo>
                    <a:pt x="26149" y="22"/>
                    <a:pt x="46449" y="33"/>
                    <a:pt x="66737" y="0"/>
                  </a:cubicBezTo>
                  <a:cubicBezTo>
                    <a:pt x="69717" y="0"/>
                    <a:pt x="72664" y="374"/>
                    <a:pt x="72675" y="3992"/>
                  </a:cubicBezTo>
                  <a:cubicBezTo>
                    <a:pt x="72675" y="7621"/>
                    <a:pt x="69728" y="8006"/>
                    <a:pt x="66748" y="7984"/>
                  </a:cubicBezTo>
                  <a:cubicBezTo>
                    <a:pt x="56510" y="7929"/>
                    <a:pt x="46262" y="7962"/>
                    <a:pt x="36024" y="7962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60" name="Freeform: Shape 1159">
              <a:extLst>
                <a:ext uri="{FF2B5EF4-FFF2-40B4-BE49-F238E27FC236}">
                  <a16:creationId xmlns:a16="http://schemas.microsoft.com/office/drawing/2014/main" id="{3FA41C95-E622-26FC-114C-365E123E9CB6}"/>
                </a:ext>
              </a:extLst>
            </p:cNvPr>
            <p:cNvSpPr/>
            <p:nvPr/>
          </p:nvSpPr>
          <p:spPr>
            <a:xfrm>
              <a:off x="3106096" y="-1034882"/>
              <a:ext cx="46305" cy="8615"/>
            </a:xfrm>
            <a:custGeom>
              <a:avLst/>
              <a:gdLst>
                <a:gd name="connsiteX0" fmla="*/ 23466 w 46305"/>
                <a:gd name="connsiteY0" fmla="*/ 122 h 8615"/>
                <a:gd name="connsiteX1" fmla="*/ 40401 w 46305"/>
                <a:gd name="connsiteY1" fmla="*/ 309 h 8615"/>
                <a:gd name="connsiteX2" fmla="*/ 46306 w 46305"/>
                <a:gd name="connsiteY2" fmla="*/ 4312 h 8615"/>
                <a:gd name="connsiteX3" fmla="*/ 40851 w 46305"/>
                <a:gd name="connsiteY3" fmla="*/ 8336 h 8615"/>
                <a:gd name="connsiteX4" fmla="*/ 5311 w 46305"/>
                <a:gd name="connsiteY4" fmla="*/ 8325 h 8615"/>
                <a:gd name="connsiteX5" fmla="*/ 0 w 46305"/>
                <a:gd name="connsiteY5" fmla="*/ 4180 h 8615"/>
                <a:gd name="connsiteX6" fmla="*/ 5432 w 46305"/>
                <a:gd name="connsiteY6" fmla="*/ 287 h 8615"/>
                <a:gd name="connsiteX7" fmla="*/ 23466 w 46305"/>
                <a:gd name="connsiteY7" fmla="*/ 122 h 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305" h="8615">
                  <a:moveTo>
                    <a:pt x="23466" y="122"/>
                  </a:moveTo>
                  <a:cubicBezTo>
                    <a:pt x="29118" y="122"/>
                    <a:pt x="34803" y="-252"/>
                    <a:pt x="40401" y="309"/>
                  </a:cubicBezTo>
                  <a:cubicBezTo>
                    <a:pt x="42479" y="518"/>
                    <a:pt x="44348" y="2915"/>
                    <a:pt x="46306" y="4312"/>
                  </a:cubicBezTo>
                  <a:cubicBezTo>
                    <a:pt x="44491" y="5719"/>
                    <a:pt x="42710" y="8281"/>
                    <a:pt x="40851" y="8336"/>
                  </a:cubicBezTo>
                  <a:cubicBezTo>
                    <a:pt x="29008" y="8710"/>
                    <a:pt x="17154" y="8710"/>
                    <a:pt x="5311" y="8325"/>
                  </a:cubicBezTo>
                  <a:cubicBezTo>
                    <a:pt x="3497" y="8270"/>
                    <a:pt x="1770" y="5631"/>
                    <a:pt x="0" y="4180"/>
                  </a:cubicBezTo>
                  <a:cubicBezTo>
                    <a:pt x="1803" y="2816"/>
                    <a:pt x="3530" y="452"/>
                    <a:pt x="5432" y="287"/>
                  </a:cubicBezTo>
                  <a:cubicBezTo>
                    <a:pt x="11403" y="-197"/>
                    <a:pt x="17451" y="122"/>
                    <a:pt x="23466" y="122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61" name="Freeform: Shape 1160">
              <a:extLst>
                <a:ext uri="{FF2B5EF4-FFF2-40B4-BE49-F238E27FC236}">
                  <a16:creationId xmlns:a16="http://schemas.microsoft.com/office/drawing/2014/main" id="{1D3D12CA-996C-DD63-9D74-191C0D81E879}"/>
                </a:ext>
              </a:extLst>
            </p:cNvPr>
            <p:cNvSpPr/>
            <p:nvPr/>
          </p:nvSpPr>
          <p:spPr>
            <a:xfrm>
              <a:off x="3104654" y="-1127052"/>
              <a:ext cx="15198" cy="15245"/>
            </a:xfrm>
            <a:custGeom>
              <a:avLst/>
              <a:gdLst>
                <a:gd name="connsiteX0" fmla="*/ 7963 w 15198"/>
                <a:gd name="connsiteY0" fmla="*/ 15241 h 15245"/>
                <a:gd name="connsiteX1" fmla="*/ 2 w 15198"/>
                <a:gd name="connsiteY1" fmla="*/ 7807 h 15245"/>
                <a:gd name="connsiteX2" fmla="*/ 7655 w 15198"/>
                <a:gd name="connsiteY2" fmla="*/ 0 h 15245"/>
                <a:gd name="connsiteX3" fmla="*/ 15187 w 15198"/>
                <a:gd name="connsiteY3" fmla="*/ 7258 h 15245"/>
                <a:gd name="connsiteX4" fmla="*/ 7963 w 15198"/>
                <a:gd name="connsiteY4" fmla="*/ 15241 h 1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8" h="15245">
                  <a:moveTo>
                    <a:pt x="7963" y="15241"/>
                  </a:moveTo>
                  <a:cubicBezTo>
                    <a:pt x="3850" y="15384"/>
                    <a:pt x="100" y="11876"/>
                    <a:pt x="2" y="7807"/>
                  </a:cubicBezTo>
                  <a:cubicBezTo>
                    <a:pt x="-87" y="3783"/>
                    <a:pt x="3608" y="11"/>
                    <a:pt x="7655" y="0"/>
                  </a:cubicBezTo>
                  <a:cubicBezTo>
                    <a:pt x="11493" y="-11"/>
                    <a:pt x="14990" y="3354"/>
                    <a:pt x="15187" y="7258"/>
                  </a:cubicBezTo>
                  <a:cubicBezTo>
                    <a:pt x="15407" y="11524"/>
                    <a:pt x="12174" y="15098"/>
                    <a:pt x="7963" y="15241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62" name="Freeform: Shape 1161">
              <a:extLst>
                <a:ext uri="{FF2B5EF4-FFF2-40B4-BE49-F238E27FC236}">
                  <a16:creationId xmlns:a16="http://schemas.microsoft.com/office/drawing/2014/main" id="{906152A8-A753-1F28-0201-DC7E567CCF5E}"/>
                </a:ext>
              </a:extLst>
            </p:cNvPr>
            <p:cNvSpPr/>
            <p:nvPr/>
          </p:nvSpPr>
          <p:spPr>
            <a:xfrm>
              <a:off x="3128422" y="-1127071"/>
              <a:ext cx="14887" cy="15221"/>
            </a:xfrm>
            <a:custGeom>
              <a:avLst/>
              <a:gdLst>
                <a:gd name="connsiteX0" fmla="*/ 14886 w 14887"/>
                <a:gd name="connsiteY0" fmla="*/ 7529 h 15221"/>
                <a:gd name="connsiteX1" fmla="*/ 7442 w 14887"/>
                <a:gd name="connsiteY1" fmla="*/ 15215 h 15221"/>
                <a:gd name="connsiteX2" fmla="*/ 19 w 14887"/>
                <a:gd name="connsiteY2" fmla="*/ 8112 h 15221"/>
                <a:gd name="connsiteX3" fmla="*/ 7134 w 14887"/>
                <a:gd name="connsiteY3" fmla="*/ 7 h 15221"/>
                <a:gd name="connsiteX4" fmla="*/ 14886 w 14887"/>
                <a:gd name="connsiteY4" fmla="*/ 7529 h 1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87" h="15221">
                  <a:moveTo>
                    <a:pt x="14886" y="7529"/>
                  </a:moveTo>
                  <a:cubicBezTo>
                    <a:pt x="14974" y="11905"/>
                    <a:pt x="11752" y="15391"/>
                    <a:pt x="7442" y="15215"/>
                  </a:cubicBezTo>
                  <a:cubicBezTo>
                    <a:pt x="2999" y="15039"/>
                    <a:pt x="327" y="12664"/>
                    <a:pt x="19" y="8112"/>
                  </a:cubicBezTo>
                  <a:cubicBezTo>
                    <a:pt x="-278" y="3790"/>
                    <a:pt x="2944" y="205"/>
                    <a:pt x="7134" y="7"/>
                  </a:cubicBezTo>
                  <a:cubicBezTo>
                    <a:pt x="11246" y="-180"/>
                    <a:pt x="14798" y="3273"/>
                    <a:pt x="14886" y="7529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63" name="Freeform: Shape 1162">
              <a:extLst>
                <a:ext uri="{FF2B5EF4-FFF2-40B4-BE49-F238E27FC236}">
                  <a16:creationId xmlns:a16="http://schemas.microsoft.com/office/drawing/2014/main" id="{5964279E-E756-B279-783B-C23EC0759315}"/>
                </a:ext>
              </a:extLst>
            </p:cNvPr>
            <p:cNvSpPr/>
            <p:nvPr/>
          </p:nvSpPr>
          <p:spPr>
            <a:xfrm>
              <a:off x="3151753" y="-1127064"/>
              <a:ext cx="15266" cy="15249"/>
            </a:xfrm>
            <a:custGeom>
              <a:avLst/>
              <a:gdLst>
                <a:gd name="connsiteX0" fmla="*/ 7687 w 15266"/>
                <a:gd name="connsiteY0" fmla="*/ 1 h 15249"/>
                <a:gd name="connsiteX1" fmla="*/ 15263 w 15266"/>
                <a:gd name="connsiteY1" fmla="*/ 7885 h 15249"/>
                <a:gd name="connsiteX2" fmla="*/ 7236 w 15266"/>
                <a:gd name="connsiteY2" fmla="*/ 15242 h 15249"/>
                <a:gd name="connsiteX3" fmla="*/ 0 w 15266"/>
                <a:gd name="connsiteY3" fmla="*/ 7709 h 15249"/>
                <a:gd name="connsiteX4" fmla="*/ 7687 w 15266"/>
                <a:gd name="connsiteY4" fmla="*/ 1 h 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6" h="15249">
                  <a:moveTo>
                    <a:pt x="7687" y="1"/>
                  </a:moveTo>
                  <a:cubicBezTo>
                    <a:pt x="11733" y="56"/>
                    <a:pt x="15395" y="3860"/>
                    <a:pt x="15263" y="7885"/>
                  </a:cubicBezTo>
                  <a:cubicBezTo>
                    <a:pt x="15131" y="11976"/>
                    <a:pt x="11359" y="15439"/>
                    <a:pt x="7236" y="15242"/>
                  </a:cubicBezTo>
                  <a:cubicBezTo>
                    <a:pt x="3332" y="15066"/>
                    <a:pt x="22" y="11613"/>
                    <a:pt x="0" y="7709"/>
                  </a:cubicBezTo>
                  <a:cubicBezTo>
                    <a:pt x="-22" y="3640"/>
                    <a:pt x="3651" y="-54"/>
                    <a:pt x="7687" y="1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</p:grpSp>
      <p:grpSp>
        <p:nvGrpSpPr>
          <p:cNvPr id="1164" name="Graphic 1136">
            <a:extLst>
              <a:ext uri="{FF2B5EF4-FFF2-40B4-BE49-F238E27FC236}">
                <a16:creationId xmlns:a16="http://schemas.microsoft.com/office/drawing/2014/main" id="{A199B2FC-9783-AE05-3A65-E292A7028188}"/>
              </a:ext>
            </a:extLst>
          </p:cNvPr>
          <p:cNvGrpSpPr/>
          <p:nvPr/>
        </p:nvGrpSpPr>
        <p:grpSpPr>
          <a:xfrm>
            <a:off x="6894834" y="4305380"/>
            <a:ext cx="334546" cy="334552"/>
            <a:chOff x="3807338" y="-573571"/>
            <a:chExt cx="263892" cy="263895"/>
          </a:xfrm>
          <a:solidFill>
            <a:schemeClr val="bg1"/>
          </a:solidFill>
        </p:grpSpPr>
        <p:sp>
          <p:nvSpPr>
            <p:cNvPr id="1165" name="Freeform: Shape 1164">
              <a:extLst>
                <a:ext uri="{FF2B5EF4-FFF2-40B4-BE49-F238E27FC236}">
                  <a16:creationId xmlns:a16="http://schemas.microsoft.com/office/drawing/2014/main" id="{A08A1D72-5B03-183C-CB33-FFFAAB70BE49}"/>
                </a:ext>
              </a:extLst>
            </p:cNvPr>
            <p:cNvSpPr/>
            <p:nvPr/>
          </p:nvSpPr>
          <p:spPr>
            <a:xfrm>
              <a:off x="3807338" y="-573571"/>
              <a:ext cx="263892" cy="263895"/>
            </a:xfrm>
            <a:custGeom>
              <a:avLst/>
              <a:gdLst>
                <a:gd name="connsiteX0" fmla="*/ 5 w 263892"/>
                <a:gd name="connsiteY0" fmla="*/ 131392 h 263895"/>
                <a:gd name="connsiteX1" fmla="*/ 5 w 263892"/>
                <a:gd name="connsiteY1" fmla="*/ 24200 h 263895"/>
                <a:gd name="connsiteX2" fmla="*/ 24208 w 263892"/>
                <a:gd name="connsiteY2" fmla="*/ 8 h 263895"/>
                <a:gd name="connsiteX3" fmla="*/ 239692 w 263892"/>
                <a:gd name="connsiteY3" fmla="*/ 8 h 263895"/>
                <a:gd name="connsiteX4" fmla="*/ 263884 w 263892"/>
                <a:gd name="connsiteY4" fmla="*/ 24211 h 263895"/>
                <a:gd name="connsiteX5" fmla="*/ 263884 w 263892"/>
                <a:gd name="connsiteY5" fmla="*/ 239695 h 263895"/>
                <a:gd name="connsiteX6" fmla="*/ 239681 w 263892"/>
                <a:gd name="connsiteY6" fmla="*/ 263887 h 263895"/>
                <a:gd name="connsiteX7" fmla="*/ 24197 w 263892"/>
                <a:gd name="connsiteY7" fmla="*/ 263887 h 263895"/>
                <a:gd name="connsiteX8" fmla="*/ 5 w 263892"/>
                <a:gd name="connsiteY8" fmla="*/ 239684 h 263895"/>
                <a:gd name="connsiteX9" fmla="*/ 5 w 263892"/>
                <a:gd name="connsiteY9" fmla="*/ 131392 h 263895"/>
                <a:gd name="connsiteX10" fmla="*/ 8780 w 263892"/>
                <a:gd name="connsiteY10" fmla="*/ 131964 h 263895"/>
                <a:gd name="connsiteX11" fmla="*/ 8791 w 263892"/>
                <a:gd name="connsiteY11" fmla="*/ 239706 h 263895"/>
                <a:gd name="connsiteX12" fmla="*/ 24373 w 263892"/>
                <a:gd name="connsiteY12" fmla="*/ 255112 h 263895"/>
                <a:gd name="connsiteX13" fmla="*/ 239307 w 263892"/>
                <a:gd name="connsiteY13" fmla="*/ 255112 h 263895"/>
                <a:gd name="connsiteX14" fmla="*/ 255120 w 263892"/>
                <a:gd name="connsiteY14" fmla="*/ 239387 h 263895"/>
                <a:gd name="connsiteX15" fmla="*/ 255120 w 263892"/>
                <a:gd name="connsiteY15" fmla="*/ 24453 h 263895"/>
                <a:gd name="connsiteX16" fmla="*/ 239263 w 263892"/>
                <a:gd name="connsiteY16" fmla="*/ 8772 h 263895"/>
                <a:gd name="connsiteX17" fmla="*/ 24879 w 263892"/>
                <a:gd name="connsiteY17" fmla="*/ 8772 h 263895"/>
                <a:gd name="connsiteX18" fmla="*/ 8791 w 263892"/>
                <a:gd name="connsiteY18" fmla="*/ 24772 h 263895"/>
                <a:gd name="connsiteX19" fmla="*/ 8780 w 263892"/>
                <a:gd name="connsiteY19" fmla="*/ 131964 h 26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3892" h="263895">
                  <a:moveTo>
                    <a:pt x="5" y="131392"/>
                  </a:moveTo>
                  <a:cubicBezTo>
                    <a:pt x="5" y="95665"/>
                    <a:pt x="-6" y="59927"/>
                    <a:pt x="5" y="24200"/>
                  </a:cubicBezTo>
                  <a:cubicBezTo>
                    <a:pt x="5" y="8926"/>
                    <a:pt x="8923" y="8"/>
                    <a:pt x="24208" y="8"/>
                  </a:cubicBezTo>
                  <a:cubicBezTo>
                    <a:pt x="96036" y="-3"/>
                    <a:pt x="167864" y="-3"/>
                    <a:pt x="239692" y="8"/>
                  </a:cubicBezTo>
                  <a:cubicBezTo>
                    <a:pt x="254966" y="8"/>
                    <a:pt x="263884" y="8926"/>
                    <a:pt x="263884" y="24211"/>
                  </a:cubicBezTo>
                  <a:cubicBezTo>
                    <a:pt x="263895" y="96039"/>
                    <a:pt x="263895" y="167867"/>
                    <a:pt x="263884" y="239695"/>
                  </a:cubicBezTo>
                  <a:cubicBezTo>
                    <a:pt x="263884" y="254958"/>
                    <a:pt x="254944" y="263887"/>
                    <a:pt x="239681" y="263887"/>
                  </a:cubicBezTo>
                  <a:cubicBezTo>
                    <a:pt x="167853" y="263898"/>
                    <a:pt x="96025" y="263898"/>
                    <a:pt x="24197" y="263887"/>
                  </a:cubicBezTo>
                  <a:cubicBezTo>
                    <a:pt x="8923" y="263887"/>
                    <a:pt x="5" y="254958"/>
                    <a:pt x="5" y="239684"/>
                  </a:cubicBezTo>
                  <a:cubicBezTo>
                    <a:pt x="-6" y="203583"/>
                    <a:pt x="5" y="167482"/>
                    <a:pt x="5" y="131392"/>
                  </a:cubicBezTo>
                  <a:close/>
                  <a:moveTo>
                    <a:pt x="8780" y="131964"/>
                  </a:moveTo>
                  <a:cubicBezTo>
                    <a:pt x="8780" y="167878"/>
                    <a:pt x="8769" y="203792"/>
                    <a:pt x="8791" y="239706"/>
                  </a:cubicBezTo>
                  <a:cubicBezTo>
                    <a:pt x="8802" y="250076"/>
                    <a:pt x="13893" y="255112"/>
                    <a:pt x="24373" y="255112"/>
                  </a:cubicBezTo>
                  <a:cubicBezTo>
                    <a:pt x="96014" y="255123"/>
                    <a:pt x="167666" y="255123"/>
                    <a:pt x="239307" y="255112"/>
                  </a:cubicBezTo>
                  <a:cubicBezTo>
                    <a:pt x="250149" y="255112"/>
                    <a:pt x="255120" y="250175"/>
                    <a:pt x="255120" y="239387"/>
                  </a:cubicBezTo>
                  <a:cubicBezTo>
                    <a:pt x="255131" y="167746"/>
                    <a:pt x="255131" y="96105"/>
                    <a:pt x="255120" y="24453"/>
                  </a:cubicBezTo>
                  <a:cubicBezTo>
                    <a:pt x="255120" y="13721"/>
                    <a:pt x="250117" y="8772"/>
                    <a:pt x="239263" y="8772"/>
                  </a:cubicBezTo>
                  <a:cubicBezTo>
                    <a:pt x="167798" y="8761"/>
                    <a:pt x="96344" y="8761"/>
                    <a:pt x="24879" y="8772"/>
                  </a:cubicBezTo>
                  <a:cubicBezTo>
                    <a:pt x="13684" y="8772"/>
                    <a:pt x="8791" y="13633"/>
                    <a:pt x="8791" y="24772"/>
                  </a:cubicBezTo>
                  <a:cubicBezTo>
                    <a:pt x="8769" y="60499"/>
                    <a:pt x="8780" y="96237"/>
                    <a:pt x="8780" y="131964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66" name="Freeform: Shape 1165">
              <a:extLst>
                <a:ext uri="{FF2B5EF4-FFF2-40B4-BE49-F238E27FC236}">
                  <a16:creationId xmlns:a16="http://schemas.microsoft.com/office/drawing/2014/main" id="{2E3E3C59-99DE-DAD9-A63A-5B10689C50A7}"/>
                </a:ext>
              </a:extLst>
            </p:cNvPr>
            <p:cNvSpPr/>
            <p:nvPr/>
          </p:nvSpPr>
          <p:spPr>
            <a:xfrm>
              <a:off x="3838110" y="-547181"/>
              <a:ext cx="202342" cy="61559"/>
            </a:xfrm>
            <a:custGeom>
              <a:avLst/>
              <a:gdLst>
                <a:gd name="connsiteX0" fmla="*/ 101432 w 202342"/>
                <a:gd name="connsiteY0" fmla="*/ 10 h 61559"/>
                <a:gd name="connsiteX1" fmla="*/ 186631 w 202342"/>
                <a:gd name="connsiteY1" fmla="*/ 10 h 61559"/>
                <a:gd name="connsiteX2" fmla="*/ 202323 w 202342"/>
                <a:gd name="connsiteY2" fmla="*/ 15779 h 61559"/>
                <a:gd name="connsiteX3" fmla="*/ 202312 w 202342"/>
                <a:gd name="connsiteY3" fmla="*/ 47107 h 61559"/>
                <a:gd name="connsiteX4" fmla="*/ 188039 w 202342"/>
                <a:gd name="connsiteY4" fmla="*/ 61534 h 61559"/>
                <a:gd name="connsiteX5" fmla="*/ 14341 w 202342"/>
                <a:gd name="connsiteY5" fmla="*/ 61534 h 61559"/>
                <a:gd name="connsiteX6" fmla="*/ 35 w 202342"/>
                <a:gd name="connsiteY6" fmla="*/ 47140 h 61559"/>
                <a:gd name="connsiteX7" fmla="*/ 24 w 202342"/>
                <a:gd name="connsiteY7" fmla="*/ 15262 h 61559"/>
                <a:gd name="connsiteX8" fmla="*/ 15132 w 202342"/>
                <a:gd name="connsiteY8" fmla="*/ 10 h 61559"/>
                <a:gd name="connsiteX9" fmla="*/ 101432 w 202342"/>
                <a:gd name="connsiteY9" fmla="*/ 10 h 61559"/>
                <a:gd name="connsiteX10" fmla="*/ 101740 w 202342"/>
                <a:gd name="connsiteY10" fmla="*/ 8774 h 61559"/>
                <a:gd name="connsiteX11" fmla="*/ 16595 w 202342"/>
                <a:gd name="connsiteY11" fmla="*/ 8774 h 61559"/>
                <a:gd name="connsiteX12" fmla="*/ 8799 w 202342"/>
                <a:gd name="connsiteY12" fmla="*/ 16735 h 61559"/>
                <a:gd name="connsiteX13" fmla="*/ 8755 w 202342"/>
                <a:gd name="connsiteY13" fmla="*/ 46403 h 61559"/>
                <a:gd name="connsiteX14" fmla="*/ 14901 w 202342"/>
                <a:gd name="connsiteY14" fmla="*/ 52803 h 61559"/>
                <a:gd name="connsiteX15" fmla="*/ 187390 w 202342"/>
                <a:gd name="connsiteY15" fmla="*/ 52803 h 61559"/>
                <a:gd name="connsiteX16" fmla="*/ 193581 w 202342"/>
                <a:gd name="connsiteY16" fmla="*/ 46447 h 61559"/>
                <a:gd name="connsiteX17" fmla="*/ 193548 w 202342"/>
                <a:gd name="connsiteY17" fmla="*/ 17879 h 61559"/>
                <a:gd name="connsiteX18" fmla="*/ 184685 w 202342"/>
                <a:gd name="connsiteY18" fmla="*/ 8763 h 61559"/>
                <a:gd name="connsiteX19" fmla="*/ 101740 w 202342"/>
                <a:gd name="connsiteY19" fmla="*/ 8774 h 6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2342" h="61559">
                  <a:moveTo>
                    <a:pt x="101432" y="10"/>
                  </a:moveTo>
                  <a:cubicBezTo>
                    <a:pt x="129835" y="10"/>
                    <a:pt x="158228" y="-1"/>
                    <a:pt x="186631" y="10"/>
                  </a:cubicBezTo>
                  <a:cubicBezTo>
                    <a:pt x="197507" y="10"/>
                    <a:pt x="202312" y="4859"/>
                    <a:pt x="202323" y="15779"/>
                  </a:cubicBezTo>
                  <a:cubicBezTo>
                    <a:pt x="202334" y="26225"/>
                    <a:pt x="202367" y="36672"/>
                    <a:pt x="202312" y="47107"/>
                  </a:cubicBezTo>
                  <a:cubicBezTo>
                    <a:pt x="202268" y="56168"/>
                    <a:pt x="197012" y="61523"/>
                    <a:pt x="188039" y="61534"/>
                  </a:cubicBezTo>
                  <a:cubicBezTo>
                    <a:pt x="130143" y="61567"/>
                    <a:pt x="72236" y="61567"/>
                    <a:pt x="14341" y="61534"/>
                  </a:cubicBezTo>
                  <a:cubicBezTo>
                    <a:pt x="5346" y="61534"/>
                    <a:pt x="78" y="56179"/>
                    <a:pt x="35" y="47140"/>
                  </a:cubicBezTo>
                  <a:cubicBezTo>
                    <a:pt x="-20" y="36518"/>
                    <a:pt x="2" y="25884"/>
                    <a:pt x="24" y="15262"/>
                  </a:cubicBezTo>
                  <a:cubicBezTo>
                    <a:pt x="45" y="5090"/>
                    <a:pt x="5060" y="10"/>
                    <a:pt x="15132" y="10"/>
                  </a:cubicBezTo>
                  <a:cubicBezTo>
                    <a:pt x="43899" y="-12"/>
                    <a:pt x="72665" y="10"/>
                    <a:pt x="101432" y="10"/>
                  </a:cubicBezTo>
                  <a:close/>
                  <a:moveTo>
                    <a:pt x="101740" y="8774"/>
                  </a:moveTo>
                  <a:cubicBezTo>
                    <a:pt x="73358" y="8774"/>
                    <a:pt x="44977" y="8763"/>
                    <a:pt x="16595" y="8774"/>
                  </a:cubicBezTo>
                  <a:cubicBezTo>
                    <a:pt x="9513" y="8774"/>
                    <a:pt x="8810" y="9511"/>
                    <a:pt x="8799" y="16735"/>
                  </a:cubicBezTo>
                  <a:cubicBezTo>
                    <a:pt x="8788" y="26621"/>
                    <a:pt x="8876" y="36518"/>
                    <a:pt x="8755" y="46403"/>
                  </a:cubicBezTo>
                  <a:cubicBezTo>
                    <a:pt x="8700" y="50736"/>
                    <a:pt x="10415" y="52803"/>
                    <a:pt x="14901" y="52803"/>
                  </a:cubicBezTo>
                  <a:cubicBezTo>
                    <a:pt x="72401" y="52759"/>
                    <a:pt x="129901" y="52759"/>
                    <a:pt x="187390" y="52803"/>
                  </a:cubicBezTo>
                  <a:cubicBezTo>
                    <a:pt x="191844" y="52803"/>
                    <a:pt x="193636" y="50802"/>
                    <a:pt x="193581" y="46447"/>
                  </a:cubicBezTo>
                  <a:cubicBezTo>
                    <a:pt x="193471" y="36924"/>
                    <a:pt x="193548" y="27402"/>
                    <a:pt x="193548" y="17879"/>
                  </a:cubicBezTo>
                  <a:cubicBezTo>
                    <a:pt x="193548" y="9115"/>
                    <a:pt x="193207" y="8763"/>
                    <a:pt x="184685" y="8763"/>
                  </a:cubicBezTo>
                  <a:cubicBezTo>
                    <a:pt x="157040" y="8774"/>
                    <a:pt x="129395" y="8774"/>
                    <a:pt x="101740" y="8774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67" name="Freeform: Shape 1166">
              <a:extLst>
                <a:ext uri="{FF2B5EF4-FFF2-40B4-BE49-F238E27FC236}">
                  <a16:creationId xmlns:a16="http://schemas.microsoft.com/office/drawing/2014/main" id="{BC7B45A7-C0B0-631B-C235-617A5D82001B}"/>
                </a:ext>
              </a:extLst>
            </p:cNvPr>
            <p:cNvSpPr/>
            <p:nvPr/>
          </p:nvSpPr>
          <p:spPr>
            <a:xfrm>
              <a:off x="3838441" y="-353799"/>
              <a:ext cx="201640" cy="9102"/>
            </a:xfrm>
            <a:custGeom>
              <a:avLst/>
              <a:gdLst>
                <a:gd name="connsiteX0" fmla="*/ 100507 w 201640"/>
                <a:gd name="connsiteY0" fmla="*/ 8926 h 9102"/>
                <a:gd name="connsiteX1" fmla="*/ 8193 w 201640"/>
                <a:gd name="connsiteY1" fmla="*/ 8926 h 9102"/>
                <a:gd name="connsiteX2" fmla="*/ 3332 w 201640"/>
                <a:gd name="connsiteY2" fmla="*/ 8696 h 9102"/>
                <a:gd name="connsiteX3" fmla="*/ 0 w 201640"/>
                <a:gd name="connsiteY3" fmla="*/ 4495 h 9102"/>
                <a:gd name="connsiteX4" fmla="*/ 3442 w 201640"/>
                <a:gd name="connsiteY4" fmla="*/ 393 h 9102"/>
                <a:gd name="connsiteX5" fmla="*/ 8313 w 201640"/>
                <a:gd name="connsiteY5" fmla="*/ 173 h 9102"/>
                <a:gd name="connsiteX6" fmla="*/ 193481 w 201640"/>
                <a:gd name="connsiteY6" fmla="*/ 173 h 9102"/>
                <a:gd name="connsiteX7" fmla="*/ 197802 w 201640"/>
                <a:gd name="connsiteY7" fmla="*/ 338 h 9102"/>
                <a:gd name="connsiteX8" fmla="*/ 201640 w 201640"/>
                <a:gd name="connsiteY8" fmla="*/ 4605 h 9102"/>
                <a:gd name="connsiteX9" fmla="*/ 197692 w 201640"/>
                <a:gd name="connsiteY9" fmla="*/ 8773 h 9102"/>
                <a:gd name="connsiteX10" fmla="*/ 193371 w 201640"/>
                <a:gd name="connsiteY10" fmla="*/ 8926 h 9102"/>
                <a:gd name="connsiteX11" fmla="*/ 100507 w 201640"/>
                <a:gd name="connsiteY11" fmla="*/ 8926 h 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1640" h="9102">
                  <a:moveTo>
                    <a:pt x="100507" y="8926"/>
                  </a:moveTo>
                  <a:cubicBezTo>
                    <a:pt x="69739" y="8926"/>
                    <a:pt x="38971" y="8926"/>
                    <a:pt x="8193" y="8926"/>
                  </a:cubicBezTo>
                  <a:cubicBezTo>
                    <a:pt x="6543" y="8926"/>
                    <a:pt x="4586" y="9410"/>
                    <a:pt x="3332" y="8696"/>
                  </a:cubicBezTo>
                  <a:cubicBezTo>
                    <a:pt x="1826" y="7838"/>
                    <a:pt x="-22" y="5924"/>
                    <a:pt x="0" y="4495"/>
                  </a:cubicBezTo>
                  <a:cubicBezTo>
                    <a:pt x="22" y="3065"/>
                    <a:pt x="1914" y="1218"/>
                    <a:pt x="3442" y="393"/>
                  </a:cubicBezTo>
                  <a:cubicBezTo>
                    <a:pt x="4729" y="-299"/>
                    <a:pt x="6664" y="173"/>
                    <a:pt x="8313" y="173"/>
                  </a:cubicBezTo>
                  <a:cubicBezTo>
                    <a:pt x="70036" y="173"/>
                    <a:pt x="131758" y="173"/>
                    <a:pt x="193481" y="173"/>
                  </a:cubicBezTo>
                  <a:cubicBezTo>
                    <a:pt x="194943" y="173"/>
                    <a:pt x="196725" y="-310"/>
                    <a:pt x="197802" y="338"/>
                  </a:cubicBezTo>
                  <a:cubicBezTo>
                    <a:pt x="199441" y="1339"/>
                    <a:pt x="201662" y="3164"/>
                    <a:pt x="201640" y="4605"/>
                  </a:cubicBezTo>
                  <a:cubicBezTo>
                    <a:pt x="201618" y="6056"/>
                    <a:pt x="199353" y="7805"/>
                    <a:pt x="197692" y="8773"/>
                  </a:cubicBezTo>
                  <a:cubicBezTo>
                    <a:pt x="196593" y="9410"/>
                    <a:pt x="194833" y="8926"/>
                    <a:pt x="193371" y="8926"/>
                  </a:cubicBezTo>
                  <a:cubicBezTo>
                    <a:pt x="162416" y="8926"/>
                    <a:pt x="131461" y="8926"/>
                    <a:pt x="100507" y="8926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68" name="Freeform: Shape 1167">
              <a:extLst>
                <a:ext uri="{FF2B5EF4-FFF2-40B4-BE49-F238E27FC236}">
                  <a16:creationId xmlns:a16="http://schemas.microsoft.com/office/drawing/2014/main" id="{1781973A-7CF6-AF3F-25F8-927C50284371}"/>
                </a:ext>
              </a:extLst>
            </p:cNvPr>
            <p:cNvSpPr/>
            <p:nvPr/>
          </p:nvSpPr>
          <p:spPr>
            <a:xfrm>
              <a:off x="3838188" y="-388161"/>
              <a:ext cx="202015" cy="9122"/>
            </a:xfrm>
            <a:custGeom>
              <a:avLst/>
              <a:gdLst>
                <a:gd name="connsiteX0" fmla="*/ 101034 w 202015"/>
                <a:gd name="connsiteY0" fmla="*/ 8958 h 9122"/>
                <a:gd name="connsiteX1" fmla="*/ 9314 w 202015"/>
                <a:gd name="connsiteY1" fmla="*/ 8958 h 9122"/>
                <a:gd name="connsiteX2" fmla="*/ 4454 w 202015"/>
                <a:gd name="connsiteY2" fmla="*/ 8727 h 9122"/>
                <a:gd name="connsiteX3" fmla="*/ 0 w 202015"/>
                <a:gd name="connsiteY3" fmla="*/ 4130 h 9122"/>
                <a:gd name="connsiteX4" fmla="*/ 4564 w 202015"/>
                <a:gd name="connsiteY4" fmla="*/ 315 h 9122"/>
                <a:gd name="connsiteX5" fmla="*/ 8896 w 202015"/>
                <a:gd name="connsiteY5" fmla="*/ 150 h 9122"/>
                <a:gd name="connsiteX6" fmla="*/ 193436 w 202015"/>
                <a:gd name="connsiteY6" fmla="*/ 183 h 9122"/>
                <a:gd name="connsiteX7" fmla="*/ 202014 w 202015"/>
                <a:gd name="connsiteY7" fmla="*/ 4273 h 9122"/>
                <a:gd name="connsiteX8" fmla="*/ 193305 w 202015"/>
                <a:gd name="connsiteY8" fmla="*/ 8936 h 9122"/>
                <a:gd name="connsiteX9" fmla="*/ 101034 w 202015"/>
                <a:gd name="connsiteY9" fmla="*/ 8958 h 9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2015" h="9122">
                  <a:moveTo>
                    <a:pt x="101034" y="8958"/>
                  </a:moveTo>
                  <a:cubicBezTo>
                    <a:pt x="70465" y="8958"/>
                    <a:pt x="39884" y="8958"/>
                    <a:pt x="9314" y="8958"/>
                  </a:cubicBezTo>
                  <a:cubicBezTo>
                    <a:pt x="7664" y="8958"/>
                    <a:pt x="5685" y="9453"/>
                    <a:pt x="4454" y="8727"/>
                  </a:cubicBezTo>
                  <a:cubicBezTo>
                    <a:pt x="2683" y="7682"/>
                    <a:pt x="1452" y="5714"/>
                    <a:pt x="0" y="4130"/>
                  </a:cubicBezTo>
                  <a:cubicBezTo>
                    <a:pt x="1506" y="2822"/>
                    <a:pt x="2837" y="1194"/>
                    <a:pt x="4564" y="315"/>
                  </a:cubicBezTo>
                  <a:cubicBezTo>
                    <a:pt x="5729" y="-279"/>
                    <a:pt x="7434" y="150"/>
                    <a:pt x="8896" y="150"/>
                  </a:cubicBezTo>
                  <a:cubicBezTo>
                    <a:pt x="70410" y="150"/>
                    <a:pt x="131923" y="128"/>
                    <a:pt x="193436" y="183"/>
                  </a:cubicBezTo>
                  <a:cubicBezTo>
                    <a:pt x="196867" y="183"/>
                    <a:pt x="201904" y="-1104"/>
                    <a:pt x="202014" y="4273"/>
                  </a:cubicBezTo>
                  <a:cubicBezTo>
                    <a:pt x="202135" y="9970"/>
                    <a:pt x="196978" y="8925"/>
                    <a:pt x="193305" y="8936"/>
                  </a:cubicBezTo>
                  <a:cubicBezTo>
                    <a:pt x="162548" y="8980"/>
                    <a:pt x="131791" y="8958"/>
                    <a:pt x="101034" y="8958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69" name="Freeform: Shape 1168">
              <a:extLst>
                <a:ext uri="{FF2B5EF4-FFF2-40B4-BE49-F238E27FC236}">
                  <a16:creationId xmlns:a16="http://schemas.microsoft.com/office/drawing/2014/main" id="{611AD022-32EA-6EB8-4738-9D8AF742D26E}"/>
                </a:ext>
              </a:extLst>
            </p:cNvPr>
            <p:cNvSpPr/>
            <p:nvPr/>
          </p:nvSpPr>
          <p:spPr>
            <a:xfrm>
              <a:off x="3838100" y="-471660"/>
              <a:ext cx="61656" cy="61789"/>
            </a:xfrm>
            <a:custGeom>
              <a:avLst/>
              <a:gdLst>
                <a:gd name="connsiteX0" fmla="*/ 33 w 61656"/>
                <a:gd name="connsiteY0" fmla="*/ 30581 h 61789"/>
                <a:gd name="connsiteX1" fmla="*/ 55 w 61656"/>
                <a:gd name="connsiteY1" fmla="*/ 13547 h 61789"/>
                <a:gd name="connsiteX2" fmla="*/ 12976 w 61656"/>
                <a:gd name="connsiteY2" fmla="*/ 165 h 61789"/>
                <a:gd name="connsiteX3" fmla="*/ 48692 w 61656"/>
                <a:gd name="connsiteY3" fmla="*/ 165 h 61789"/>
                <a:gd name="connsiteX4" fmla="*/ 61536 w 61656"/>
                <a:gd name="connsiteY4" fmla="*/ 13053 h 61789"/>
                <a:gd name="connsiteX5" fmla="*/ 61547 w 61656"/>
                <a:gd name="connsiteY5" fmla="*/ 48219 h 61789"/>
                <a:gd name="connsiteX6" fmla="*/ 48362 w 61656"/>
                <a:gd name="connsiteY6" fmla="*/ 61535 h 61789"/>
                <a:gd name="connsiteX7" fmla="*/ 13196 w 61656"/>
                <a:gd name="connsiteY7" fmla="*/ 61524 h 61789"/>
                <a:gd name="connsiteX8" fmla="*/ 44 w 61656"/>
                <a:gd name="connsiteY8" fmla="*/ 47614 h 61789"/>
                <a:gd name="connsiteX9" fmla="*/ 33 w 61656"/>
                <a:gd name="connsiteY9" fmla="*/ 30581 h 61789"/>
                <a:gd name="connsiteX10" fmla="*/ 52816 w 61656"/>
                <a:gd name="connsiteY10" fmla="*/ 30878 h 61789"/>
                <a:gd name="connsiteX11" fmla="*/ 52860 w 61656"/>
                <a:gd name="connsiteY11" fmla="*/ 15483 h 61789"/>
                <a:gd name="connsiteX12" fmla="*/ 46438 w 61656"/>
                <a:gd name="connsiteY12" fmla="*/ 8830 h 61789"/>
                <a:gd name="connsiteX13" fmla="*/ 15098 w 61656"/>
                <a:gd name="connsiteY13" fmla="*/ 8841 h 61789"/>
                <a:gd name="connsiteX14" fmla="*/ 8764 w 61656"/>
                <a:gd name="connsiteY14" fmla="*/ 14999 h 61789"/>
                <a:gd name="connsiteX15" fmla="*/ 8753 w 61656"/>
                <a:gd name="connsiteY15" fmla="*/ 46339 h 61789"/>
                <a:gd name="connsiteX16" fmla="*/ 14900 w 61656"/>
                <a:gd name="connsiteY16" fmla="*/ 52826 h 61789"/>
                <a:gd name="connsiteX17" fmla="*/ 46790 w 61656"/>
                <a:gd name="connsiteY17" fmla="*/ 52826 h 61789"/>
                <a:gd name="connsiteX18" fmla="*/ 52860 w 61656"/>
                <a:gd name="connsiteY18" fmla="*/ 46273 h 61789"/>
                <a:gd name="connsiteX19" fmla="*/ 52816 w 61656"/>
                <a:gd name="connsiteY19" fmla="*/ 30878 h 61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56" h="61789">
                  <a:moveTo>
                    <a:pt x="33" y="30581"/>
                  </a:moveTo>
                  <a:cubicBezTo>
                    <a:pt x="33" y="24907"/>
                    <a:pt x="-55" y="19222"/>
                    <a:pt x="55" y="13547"/>
                  </a:cubicBezTo>
                  <a:cubicBezTo>
                    <a:pt x="198" y="5630"/>
                    <a:pt x="5147" y="308"/>
                    <a:pt x="12976" y="165"/>
                  </a:cubicBezTo>
                  <a:cubicBezTo>
                    <a:pt x="24874" y="-55"/>
                    <a:pt x="36794" y="-55"/>
                    <a:pt x="48692" y="165"/>
                  </a:cubicBezTo>
                  <a:cubicBezTo>
                    <a:pt x="56302" y="308"/>
                    <a:pt x="61426" y="5509"/>
                    <a:pt x="61536" y="13053"/>
                  </a:cubicBezTo>
                  <a:cubicBezTo>
                    <a:pt x="61701" y="24775"/>
                    <a:pt x="61690" y="36497"/>
                    <a:pt x="61547" y="48219"/>
                  </a:cubicBezTo>
                  <a:cubicBezTo>
                    <a:pt x="61459" y="55850"/>
                    <a:pt x="56280" y="61316"/>
                    <a:pt x="48362" y="61535"/>
                  </a:cubicBezTo>
                  <a:cubicBezTo>
                    <a:pt x="36651" y="61865"/>
                    <a:pt x="24907" y="61887"/>
                    <a:pt x="13196" y="61524"/>
                  </a:cubicBezTo>
                  <a:cubicBezTo>
                    <a:pt x="5048" y="61272"/>
                    <a:pt x="154" y="55729"/>
                    <a:pt x="44" y="47614"/>
                  </a:cubicBezTo>
                  <a:cubicBezTo>
                    <a:pt x="-33" y="41940"/>
                    <a:pt x="33" y="36266"/>
                    <a:pt x="33" y="30581"/>
                  </a:cubicBezTo>
                  <a:close/>
                  <a:moveTo>
                    <a:pt x="52816" y="30878"/>
                  </a:moveTo>
                  <a:cubicBezTo>
                    <a:pt x="52816" y="25742"/>
                    <a:pt x="52662" y="20607"/>
                    <a:pt x="52860" y="15483"/>
                  </a:cubicBezTo>
                  <a:cubicBezTo>
                    <a:pt x="53036" y="10842"/>
                    <a:pt x="51188" y="8764"/>
                    <a:pt x="46438" y="8830"/>
                  </a:cubicBezTo>
                  <a:cubicBezTo>
                    <a:pt x="35991" y="8973"/>
                    <a:pt x="25545" y="8951"/>
                    <a:pt x="15098" y="8841"/>
                  </a:cubicBezTo>
                  <a:cubicBezTo>
                    <a:pt x="10755" y="8797"/>
                    <a:pt x="8698" y="10480"/>
                    <a:pt x="8764" y="14999"/>
                  </a:cubicBezTo>
                  <a:cubicBezTo>
                    <a:pt x="8896" y="25446"/>
                    <a:pt x="8907" y="35892"/>
                    <a:pt x="8753" y="46339"/>
                  </a:cubicBezTo>
                  <a:cubicBezTo>
                    <a:pt x="8687" y="50748"/>
                    <a:pt x="10557" y="52826"/>
                    <a:pt x="14900" y="52826"/>
                  </a:cubicBezTo>
                  <a:cubicBezTo>
                    <a:pt x="25534" y="52826"/>
                    <a:pt x="36156" y="52826"/>
                    <a:pt x="46790" y="52826"/>
                  </a:cubicBezTo>
                  <a:cubicBezTo>
                    <a:pt x="51166" y="52826"/>
                    <a:pt x="53014" y="50649"/>
                    <a:pt x="52860" y="46273"/>
                  </a:cubicBezTo>
                  <a:cubicBezTo>
                    <a:pt x="52673" y="41148"/>
                    <a:pt x="52816" y="36013"/>
                    <a:pt x="52816" y="30878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70" name="Freeform: Shape 1169">
              <a:extLst>
                <a:ext uri="{FF2B5EF4-FFF2-40B4-BE49-F238E27FC236}">
                  <a16:creationId xmlns:a16="http://schemas.microsoft.com/office/drawing/2014/main" id="{AFD75309-CC38-7F8E-3608-986DFC2462AE}"/>
                </a:ext>
              </a:extLst>
            </p:cNvPr>
            <p:cNvSpPr/>
            <p:nvPr/>
          </p:nvSpPr>
          <p:spPr>
            <a:xfrm>
              <a:off x="3908486" y="-471624"/>
              <a:ext cx="61604" cy="61763"/>
            </a:xfrm>
            <a:custGeom>
              <a:avLst/>
              <a:gdLst>
                <a:gd name="connsiteX0" fmla="*/ 31352 w 61604"/>
                <a:gd name="connsiteY0" fmla="*/ 41 h 61763"/>
                <a:gd name="connsiteX1" fmla="*/ 47836 w 61604"/>
                <a:gd name="connsiteY1" fmla="*/ 74 h 61763"/>
                <a:gd name="connsiteX2" fmla="*/ 61559 w 61604"/>
                <a:gd name="connsiteY2" fmla="*/ 14369 h 61763"/>
                <a:gd name="connsiteX3" fmla="*/ 61559 w 61604"/>
                <a:gd name="connsiteY3" fmla="*/ 47347 h 61763"/>
                <a:gd name="connsiteX4" fmla="*/ 48110 w 61604"/>
                <a:gd name="connsiteY4" fmla="*/ 61533 h 61763"/>
                <a:gd name="connsiteX5" fmla="*/ 13494 w 61604"/>
                <a:gd name="connsiteY5" fmla="*/ 61533 h 61763"/>
                <a:gd name="connsiteX6" fmla="*/ 45 w 61604"/>
                <a:gd name="connsiteY6" fmla="*/ 47347 h 61763"/>
                <a:gd name="connsiteX7" fmla="*/ 45 w 61604"/>
                <a:gd name="connsiteY7" fmla="*/ 14369 h 61763"/>
                <a:gd name="connsiteX8" fmla="*/ 14319 w 61604"/>
                <a:gd name="connsiteY8" fmla="*/ 63 h 61763"/>
                <a:gd name="connsiteX9" fmla="*/ 31352 w 61604"/>
                <a:gd name="connsiteY9" fmla="*/ 41 h 61763"/>
                <a:gd name="connsiteX10" fmla="*/ 52806 w 61604"/>
                <a:gd name="connsiteY10" fmla="*/ 30666 h 61763"/>
                <a:gd name="connsiteX11" fmla="*/ 52828 w 61604"/>
                <a:gd name="connsiteY11" fmla="*/ 14721 h 61763"/>
                <a:gd name="connsiteX12" fmla="*/ 47363 w 61604"/>
                <a:gd name="connsiteY12" fmla="*/ 8849 h 61763"/>
                <a:gd name="connsiteX13" fmla="*/ 14374 w 61604"/>
                <a:gd name="connsiteY13" fmla="*/ 8838 h 61763"/>
                <a:gd name="connsiteX14" fmla="*/ 8777 w 61604"/>
                <a:gd name="connsiteY14" fmla="*/ 14589 h 61763"/>
                <a:gd name="connsiteX15" fmla="*/ 8777 w 61604"/>
                <a:gd name="connsiteY15" fmla="*/ 47029 h 61763"/>
                <a:gd name="connsiteX16" fmla="*/ 13967 w 61604"/>
                <a:gd name="connsiteY16" fmla="*/ 52714 h 61763"/>
                <a:gd name="connsiteX17" fmla="*/ 47506 w 61604"/>
                <a:gd name="connsiteY17" fmla="*/ 52725 h 61763"/>
                <a:gd name="connsiteX18" fmla="*/ 52828 w 61604"/>
                <a:gd name="connsiteY18" fmla="*/ 47149 h 61763"/>
                <a:gd name="connsiteX19" fmla="*/ 52806 w 61604"/>
                <a:gd name="connsiteY19" fmla="*/ 30666 h 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04" h="61763">
                  <a:moveTo>
                    <a:pt x="31352" y="41"/>
                  </a:moveTo>
                  <a:cubicBezTo>
                    <a:pt x="36850" y="52"/>
                    <a:pt x="42348" y="-69"/>
                    <a:pt x="47836" y="74"/>
                  </a:cubicBezTo>
                  <a:cubicBezTo>
                    <a:pt x="56622" y="305"/>
                    <a:pt x="61515" y="5418"/>
                    <a:pt x="61559" y="14369"/>
                  </a:cubicBezTo>
                  <a:cubicBezTo>
                    <a:pt x="61614" y="25355"/>
                    <a:pt x="61625" y="36351"/>
                    <a:pt x="61559" y="47347"/>
                  </a:cubicBezTo>
                  <a:cubicBezTo>
                    <a:pt x="61504" y="55782"/>
                    <a:pt x="56523" y="61313"/>
                    <a:pt x="48110" y="61533"/>
                  </a:cubicBezTo>
                  <a:cubicBezTo>
                    <a:pt x="36575" y="61841"/>
                    <a:pt x="25029" y="61841"/>
                    <a:pt x="13494" y="61533"/>
                  </a:cubicBezTo>
                  <a:cubicBezTo>
                    <a:pt x="5060" y="61302"/>
                    <a:pt x="100" y="55782"/>
                    <a:pt x="45" y="47347"/>
                  </a:cubicBezTo>
                  <a:cubicBezTo>
                    <a:pt x="-21" y="36362"/>
                    <a:pt x="-10" y="25366"/>
                    <a:pt x="45" y="14369"/>
                  </a:cubicBezTo>
                  <a:cubicBezTo>
                    <a:pt x="89" y="5220"/>
                    <a:pt x="5060" y="228"/>
                    <a:pt x="14319" y="63"/>
                  </a:cubicBezTo>
                  <a:cubicBezTo>
                    <a:pt x="19993" y="-58"/>
                    <a:pt x="25667" y="30"/>
                    <a:pt x="31352" y="41"/>
                  </a:cubicBezTo>
                  <a:close/>
                  <a:moveTo>
                    <a:pt x="52806" y="30666"/>
                  </a:moveTo>
                  <a:cubicBezTo>
                    <a:pt x="52806" y="25355"/>
                    <a:pt x="52740" y="20033"/>
                    <a:pt x="52828" y="14721"/>
                  </a:cubicBezTo>
                  <a:cubicBezTo>
                    <a:pt x="52894" y="10906"/>
                    <a:pt x="51332" y="8838"/>
                    <a:pt x="47363" y="8849"/>
                  </a:cubicBezTo>
                  <a:cubicBezTo>
                    <a:pt x="36366" y="8871"/>
                    <a:pt x="25370" y="8882"/>
                    <a:pt x="14374" y="8838"/>
                  </a:cubicBezTo>
                  <a:cubicBezTo>
                    <a:pt x="10459" y="8827"/>
                    <a:pt x="8755" y="10719"/>
                    <a:pt x="8777" y="14589"/>
                  </a:cubicBezTo>
                  <a:cubicBezTo>
                    <a:pt x="8842" y="25399"/>
                    <a:pt x="8842" y="36219"/>
                    <a:pt x="8777" y="47029"/>
                  </a:cubicBezTo>
                  <a:cubicBezTo>
                    <a:pt x="8755" y="50646"/>
                    <a:pt x="10459" y="52681"/>
                    <a:pt x="13967" y="52714"/>
                  </a:cubicBezTo>
                  <a:cubicBezTo>
                    <a:pt x="25139" y="52835"/>
                    <a:pt x="36322" y="52824"/>
                    <a:pt x="47506" y="52725"/>
                  </a:cubicBezTo>
                  <a:cubicBezTo>
                    <a:pt x="50969" y="52692"/>
                    <a:pt x="52861" y="50822"/>
                    <a:pt x="52828" y="47149"/>
                  </a:cubicBezTo>
                  <a:cubicBezTo>
                    <a:pt x="52751" y="41662"/>
                    <a:pt x="52795" y="36164"/>
                    <a:pt x="52806" y="30666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71" name="Freeform: Shape 1170">
              <a:extLst>
                <a:ext uri="{FF2B5EF4-FFF2-40B4-BE49-F238E27FC236}">
                  <a16:creationId xmlns:a16="http://schemas.microsoft.com/office/drawing/2014/main" id="{F52107F0-29D3-1142-F524-F2DA8F395A8A}"/>
                </a:ext>
              </a:extLst>
            </p:cNvPr>
            <p:cNvSpPr/>
            <p:nvPr/>
          </p:nvSpPr>
          <p:spPr>
            <a:xfrm>
              <a:off x="3978845" y="-471643"/>
              <a:ext cx="61611" cy="61782"/>
            </a:xfrm>
            <a:custGeom>
              <a:avLst/>
              <a:gdLst>
                <a:gd name="connsiteX0" fmla="*/ 61588 w 61611"/>
                <a:gd name="connsiteY0" fmla="*/ 30894 h 61782"/>
                <a:gd name="connsiteX1" fmla="*/ 61577 w 61611"/>
                <a:gd name="connsiteY1" fmla="*/ 47378 h 61782"/>
                <a:gd name="connsiteX2" fmla="*/ 48095 w 61611"/>
                <a:gd name="connsiteY2" fmla="*/ 61552 h 61782"/>
                <a:gd name="connsiteX3" fmla="*/ 13479 w 61611"/>
                <a:gd name="connsiteY3" fmla="*/ 61552 h 61782"/>
                <a:gd name="connsiteX4" fmla="*/ 52 w 61611"/>
                <a:gd name="connsiteY4" fmla="*/ 47345 h 61782"/>
                <a:gd name="connsiteX5" fmla="*/ 63 w 61611"/>
                <a:gd name="connsiteY5" fmla="*/ 13828 h 61782"/>
                <a:gd name="connsiteX6" fmla="*/ 13248 w 61611"/>
                <a:gd name="connsiteY6" fmla="*/ 148 h 61782"/>
                <a:gd name="connsiteX7" fmla="*/ 48414 w 61611"/>
                <a:gd name="connsiteY7" fmla="*/ 148 h 61782"/>
                <a:gd name="connsiteX8" fmla="*/ 61566 w 61611"/>
                <a:gd name="connsiteY8" fmla="*/ 13872 h 61782"/>
                <a:gd name="connsiteX9" fmla="*/ 61588 w 61611"/>
                <a:gd name="connsiteY9" fmla="*/ 30894 h 61782"/>
                <a:gd name="connsiteX10" fmla="*/ 8816 w 61611"/>
                <a:gd name="connsiteY10" fmla="*/ 30685 h 61782"/>
                <a:gd name="connsiteX11" fmla="*/ 8772 w 61611"/>
                <a:gd name="connsiteY11" fmla="*/ 46080 h 61782"/>
                <a:gd name="connsiteX12" fmla="*/ 15216 w 61611"/>
                <a:gd name="connsiteY12" fmla="*/ 52832 h 61782"/>
                <a:gd name="connsiteX13" fmla="*/ 46556 w 61611"/>
                <a:gd name="connsiteY13" fmla="*/ 52821 h 61782"/>
                <a:gd name="connsiteX14" fmla="*/ 52879 w 61611"/>
                <a:gd name="connsiteY14" fmla="*/ 46498 h 61782"/>
                <a:gd name="connsiteX15" fmla="*/ 52879 w 61611"/>
                <a:gd name="connsiteY15" fmla="*/ 15158 h 61782"/>
                <a:gd name="connsiteX16" fmla="*/ 46710 w 61611"/>
                <a:gd name="connsiteY16" fmla="*/ 8825 h 61782"/>
                <a:gd name="connsiteX17" fmla="*/ 14820 w 61611"/>
                <a:gd name="connsiteY17" fmla="*/ 8825 h 61782"/>
                <a:gd name="connsiteX18" fmla="*/ 8783 w 61611"/>
                <a:gd name="connsiteY18" fmla="*/ 15279 h 61782"/>
                <a:gd name="connsiteX19" fmla="*/ 8816 w 61611"/>
                <a:gd name="connsiteY19" fmla="*/ 30685 h 6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1" h="61782">
                  <a:moveTo>
                    <a:pt x="61588" y="30894"/>
                  </a:moveTo>
                  <a:cubicBezTo>
                    <a:pt x="61588" y="36392"/>
                    <a:pt x="61643" y="41891"/>
                    <a:pt x="61577" y="47378"/>
                  </a:cubicBezTo>
                  <a:cubicBezTo>
                    <a:pt x="61478" y="55801"/>
                    <a:pt x="56518" y="61321"/>
                    <a:pt x="48095" y="61552"/>
                  </a:cubicBezTo>
                  <a:cubicBezTo>
                    <a:pt x="36560" y="61860"/>
                    <a:pt x="25014" y="61860"/>
                    <a:pt x="13479" y="61552"/>
                  </a:cubicBezTo>
                  <a:cubicBezTo>
                    <a:pt x="5056" y="61321"/>
                    <a:pt x="96" y="55790"/>
                    <a:pt x="52" y="47345"/>
                  </a:cubicBezTo>
                  <a:cubicBezTo>
                    <a:pt x="-14" y="36172"/>
                    <a:pt x="-25" y="25000"/>
                    <a:pt x="63" y="13828"/>
                  </a:cubicBezTo>
                  <a:cubicBezTo>
                    <a:pt x="129" y="5581"/>
                    <a:pt x="5111" y="280"/>
                    <a:pt x="13248" y="148"/>
                  </a:cubicBezTo>
                  <a:cubicBezTo>
                    <a:pt x="24970" y="-49"/>
                    <a:pt x="36692" y="-49"/>
                    <a:pt x="48414" y="148"/>
                  </a:cubicBezTo>
                  <a:cubicBezTo>
                    <a:pt x="56540" y="291"/>
                    <a:pt x="61456" y="5603"/>
                    <a:pt x="61566" y="13872"/>
                  </a:cubicBezTo>
                  <a:cubicBezTo>
                    <a:pt x="61654" y="19535"/>
                    <a:pt x="61588" y="25209"/>
                    <a:pt x="61588" y="30894"/>
                  </a:cubicBezTo>
                  <a:close/>
                  <a:moveTo>
                    <a:pt x="8816" y="30685"/>
                  </a:moveTo>
                  <a:cubicBezTo>
                    <a:pt x="8816" y="35821"/>
                    <a:pt x="8981" y="40956"/>
                    <a:pt x="8772" y="46080"/>
                  </a:cubicBezTo>
                  <a:cubicBezTo>
                    <a:pt x="8585" y="50754"/>
                    <a:pt x="10598" y="52854"/>
                    <a:pt x="15216" y="52832"/>
                  </a:cubicBezTo>
                  <a:cubicBezTo>
                    <a:pt x="25663" y="52777"/>
                    <a:pt x="36109" y="52810"/>
                    <a:pt x="46556" y="52821"/>
                  </a:cubicBezTo>
                  <a:cubicBezTo>
                    <a:pt x="50800" y="52832"/>
                    <a:pt x="52934" y="51006"/>
                    <a:pt x="52879" y="46498"/>
                  </a:cubicBezTo>
                  <a:cubicBezTo>
                    <a:pt x="52736" y="36051"/>
                    <a:pt x="52747" y="25605"/>
                    <a:pt x="52879" y="15158"/>
                  </a:cubicBezTo>
                  <a:cubicBezTo>
                    <a:pt x="52934" y="10760"/>
                    <a:pt x="51174" y="8781"/>
                    <a:pt x="46710" y="8825"/>
                  </a:cubicBezTo>
                  <a:cubicBezTo>
                    <a:pt x="36076" y="8935"/>
                    <a:pt x="25454" y="8935"/>
                    <a:pt x="14820" y="8825"/>
                  </a:cubicBezTo>
                  <a:cubicBezTo>
                    <a:pt x="10268" y="8781"/>
                    <a:pt x="8651" y="10969"/>
                    <a:pt x="8783" y="15279"/>
                  </a:cubicBezTo>
                  <a:cubicBezTo>
                    <a:pt x="8937" y="20426"/>
                    <a:pt x="8816" y="25561"/>
                    <a:pt x="8816" y="30685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</p:grpSp>
      <p:grpSp>
        <p:nvGrpSpPr>
          <p:cNvPr id="1172" name="Graphic 1136">
            <a:extLst>
              <a:ext uri="{FF2B5EF4-FFF2-40B4-BE49-F238E27FC236}">
                <a16:creationId xmlns:a16="http://schemas.microsoft.com/office/drawing/2014/main" id="{073F60A7-4212-C52E-8BF1-8B222A5A5C5D}"/>
              </a:ext>
            </a:extLst>
          </p:cNvPr>
          <p:cNvGrpSpPr/>
          <p:nvPr/>
        </p:nvGrpSpPr>
        <p:grpSpPr>
          <a:xfrm>
            <a:off x="8724572" y="2565965"/>
            <a:ext cx="387098" cy="383832"/>
            <a:chOff x="4370347" y="-1134491"/>
            <a:chExt cx="305344" cy="302767"/>
          </a:xfrm>
          <a:solidFill>
            <a:schemeClr val="bg1"/>
          </a:solidFill>
        </p:grpSpPr>
        <p:sp>
          <p:nvSpPr>
            <p:cNvPr id="1173" name="Freeform: Shape 1172">
              <a:extLst>
                <a:ext uri="{FF2B5EF4-FFF2-40B4-BE49-F238E27FC236}">
                  <a16:creationId xmlns:a16="http://schemas.microsoft.com/office/drawing/2014/main" id="{483A1BDB-799E-03DC-F601-C7BF15350B83}"/>
                </a:ext>
              </a:extLst>
            </p:cNvPr>
            <p:cNvSpPr/>
            <p:nvPr/>
          </p:nvSpPr>
          <p:spPr>
            <a:xfrm>
              <a:off x="4370347" y="-1134491"/>
              <a:ext cx="305344" cy="302767"/>
            </a:xfrm>
            <a:custGeom>
              <a:avLst/>
              <a:gdLst>
                <a:gd name="connsiteX0" fmla="*/ 53165 w 305344"/>
                <a:gd name="connsiteY0" fmla="*/ 243541 h 302767"/>
                <a:gd name="connsiteX1" fmla="*/ 54408 w 305344"/>
                <a:gd name="connsiteY1" fmla="*/ 243871 h 302767"/>
                <a:gd name="connsiteX2" fmla="*/ 85483 w 305344"/>
                <a:gd name="connsiteY2" fmla="*/ 227905 h 302767"/>
                <a:gd name="connsiteX3" fmla="*/ 90047 w 305344"/>
                <a:gd name="connsiteY3" fmla="*/ 221208 h 302767"/>
                <a:gd name="connsiteX4" fmla="*/ 72068 w 305344"/>
                <a:gd name="connsiteY4" fmla="*/ 201227 h 302767"/>
                <a:gd name="connsiteX5" fmla="*/ 65118 w 305344"/>
                <a:gd name="connsiteY5" fmla="*/ 192177 h 302767"/>
                <a:gd name="connsiteX6" fmla="*/ 59246 w 305344"/>
                <a:gd name="connsiteY6" fmla="*/ 185261 h 302767"/>
                <a:gd name="connsiteX7" fmla="*/ 42818 w 305344"/>
                <a:gd name="connsiteY7" fmla="*/ 185063 h 302767"/>
                <a:gd name="connsiteX8" fmla="*/ 40212 w 305344"/>
                <a:gd name="connsiteY8" fmla="*/ 188175 h 302767"/>
                <a:gd name="connsiteX9" fmla="*/ 17713 w 305344"/>
                <a:gd name="connsiteY9" fmla="*/ 199182 h 302767"/>
                <a:gd name="connsiteX10" fmla="*/ 2956 w 305344"/>
                <a:gd name="connsiteY10" fmla="*/ 180125 h 302767"/>
                <a:gd name="connsiteX11" fmla="*/ 18780 w 305344"/>
                <a:gd name="connsiteY11" fmla="*/ 161366 h 302767"/>
                <a:gd name="connsiteX12" fmla="*/ 40662 w 305344"/>
                <a:gd name="connsiteY12" fmla="*/ 173506 h 302767"/>
                <a:gd name="connsiteX13" fmla="*/ 41531 w 305344"/>
                <a:gd name="connsiteY13" fmla="*/ 175474 h 302767"/>
                <a:gd name="connsiteX14" fmla="*/ 53792 w 305344"/>
                <a:gd name="connsiteY14" fmla="*/ 175474 h 302767"/>
                <a:gd name="connsiteX15" fmla="*/ 47381 w 305344"/>
                <a:gd name="connsiteY15" fmla="*/ 135568 h 302767"/>
                <a:gd name="connsiteX16" fmla="*/ 51230 w 305344"/>
                <a:gd name="connsiteY16" fmla="*/ 94772 h 302767"/>
                <a:gd name="connsiteX17" fmla="*/ 41223 w 305344"/>
                <a:gd name="connsiteY17" fmla="*/ 94992 h 302767"/>
                <a:gd name="connsiteX18" fmla="*/ 36429 w 305344"/>
                <a:gd name="connsiteY18" fmla="*/ 99819 h 302767"/>
                <a:gd name="connsiteX19" fmla="*/ 16592 w 305344"/>
                <a:gd name="connsiteY19" fmla="*/ 109584 h 302767"/>
                <a:gd name="connsiteX20" fmla="*/ 537 w 305344"/>
                <a:gd name="connsiteY20" fmla="*/ 95157 h 302767"/>
                <a:gd name="connsiteX21" fmla="*/ 8289 w 305344"/>
                <a:gd name="connsiteY21" fmla="*/ 74418 h 302767"/>
                <a:gd name="connsiteX22" fmla="*/ 36099 w 305344"/>
                <a:gd name="connsiteY22" fmla="*/ 80840 h 302767"/>
                <a:gd name="connsiteX23" fmla="*/ 44973 w 305344"/>
                <a:gd name="connsiteY23" fmla="*/ 85755 h 302767"/>
                <a:gd name="connsiteX24" fmla="*/ 63249 w 305344"/>
                <a:gd name="connsiteY24" fmla="*/ 75759 h 302767"/>
                <a:gd name="connsiteX25" fmla="*/ 78435 w 305344"/>
                <a:gd name="connsiteY25" fmla="*/ 56417 h 302767"/>
                <a:gd name="connsiteX26" fmla="*/ 97536 w 305344"/>
                <a:gd name="connsiteY26" fmla="*/ 39988 h 302767"/>
                <a:gd name="connsiteX27" fmla="*/ 86121 w 305344"/>
                <a:gd name="connsiteY27" fmla="*/ 26507 h 302767"/>
                <a:gd name="connsiteX28" fmla="*/ 80601 w 305344"/>
                <a:gd name="connsiteY28" fmla="*/ 24329 h 302767"/>
                <a:gd name="connsiteX29" fmla="*/ 65371 w 305344"/>
                <a:gd name="connsiteY29" fmla="*/ 24186 h 302767"/>
                <a:gd name="connsiteX30" fmla="*/ 48932 w 305344"/>
                <a:gd name="connsiteY30" fmla="*/ 31719 h 302767"/>
                <a:gd name="connsiteX31" fmla="*/ 27423 w 305344"/>
                <a:gd name="connsiteY31" fmla="*/ 37558 h 302767"/>
                <a:gd name="connsiteX32" fmla="*/ 14766 w 305344"/>
                <a:gd name="connsiteY32" fmla="*/ 18820 h 302767"/>
                <a:gd name="connsiteX33" fmla="*/ 29193 w 305344"/>
                <a:gd name="connsiteY33" fmla="*/ 654 h 302767"/>
                <a:gd name="connsiteX34" fmla="*/ 50152 w 305344"/>
                <a:gd name="connsiteY34" fmla="*/ 8715 h 302767"/>
                <a:gd name="connsiteX35" fmla="*/ 61523 w 305344"/>
                <a:gd name="connsiteY35" fmla="*/ 14862 h 302767"/>
                <a:gd name="connsiteX36" fmla="*/ 87716 w 305344"/>
                <a:gd name="connsiteY36" fmla="*/ 16665 h 302767"/>
                <a:gd name="connsiteX37" fmla="*/ 106817 w 305344"/>
                <a:gd name="connsiteY37" fmla="*/ 35579 h 302767"/>
                <a:gd name="connsiteX38" fmla="*/ 200098 w 305344"/>
                <a:gd name="connsiteY38" fmla="*/ 34798 h 302767"/>
                <a:gd name="connsiteX39" fmla="*/ 212117 w 305344"/>
                <a:gd name="connsiteY39" fmla="*/ 20624 h 302767"/>
                <a:gd name="connsiteX40" fmla="*/ 224785 w 305344"/>
                <a:gd name="connsiteY40" fmla="*/ 14697 h 302767"/>
                <a:gd name="connsiteX41" fmla="*/ 247636 w 305344"/>
                <a:gd name="connsiteY41" fmla="*/ 14543 h 302767"/>
                <a:gd name="connsiteX42" fmla="*/ 253640 w 305344"/>
                <a:gd name="connsiteY42" fmla="*/ 10826 h 302767"/>
                <a:gd name="connsiteX43" fmla="*/ 276171 w 305344"/>
                <a:gd name="connsiteY43" fmla="*/ 610 h 302767"/>
                <a:gd name="connsiteX44" fmla="*/ 290763 w 305344"/>
                <a:gd name="connsiteY44" fmla="*/ 19293 h 302767"/>
                <a:gd name="connsiteX45" fmla="*/ 276479 w 305344"/>
                <a:gd name="connsiteY45" fmla="*/ 38218 h 302767"/>
                <a:gd name="connsiteX46" fmla="*/ 254057 w 305344"/>
                <a:gd name="connsiteY46" fmla="*/ 28211 h 302767"/>
                <a:gd name="connsiteX47" fmla="*/ 247273 w 305344"/>
                <a:gd name="connsiteY47" fmla="*/ 24175 h 302767"/>
                <a:gd name="connsiteX48" fmla="*/ 237772 w 305344"/>
                <a:gd name="connsiteY48" fmla="*/ 24143 h 302767"/>
                <a:gd name="connsiteX49" fmla="*/ 209225 w 305344"/>
                <a:gd name="connsiteY49" fmla="*/ 39669 h 302767"/>
                <a:gd name="connsiteX50" fmla="*/ 250231 w 305344"/>
                <a:gd name="connsiteY50" fmla="*/ 83017 h 302767"/>
                <a:gd name="connsiteX51" fmla="*/ 258940 w 305344"/>
                <a:gd name="connsiteY51" fmla="*/ 85524 h 302767"/>
                <a:gd name="connsiteX52" fmla="*/ 269947 w 305344"/>
                <a:gd name="connsiteY52" fmla="*/ 80048 h 302767"/>
                <a:gd name="connsiteX53" fmla="*/ 291852 w 305344"/>
                <a:gd name="connsiteY53" fmla="*/ 71724 h 302767"/>
                <a:gd name="connsiteX54" fmla="*/ 305344 w 305344"/>
                <a:gd name="connsiteY54" fmla="*/ 90406 h 302767"/>
                <a:gd name="connsiteX55" fmla="*/ 291093 w 305344"/>
                <a:gd name="connsiteY55" fmla="*/ 109100 h 302767"/>
                <a:gd name="connsiteX56" fmla="*/ 269639 w 305344"/>
                <a:gd name="connsiteY56" fmla="*/ 100611 h 302767"/>
                <a:gd name="connsiteX57" fmla="*/ 256048 w 305344"/>
                <a:gd name="connsiteY57" fmla="*/ 95564 h 302767"/>
                <a:gd name="connsiteX58" fmla="*/ 253255 w 305344"/>
                <a:gd name="connsiteY58" fmla="*/ 175298 h 302767"/>
                <a:gd name="connsiteX59" fmla="*/ 266989 w 305344"/>
                <a:gd name="connsiteY59" fmla="*/ 170108 h 302767"/>
                <a:gd name="connsiteX60" fmla="*/ 288806 w 305344"/>
                <a:gd name="connsiteY60" fmla="*/ 161773 h 302767"/>
                <a:gd name="connsiteX61" fmla="*/ 302573 w 305344"/>
                <a:gd name="connsiteY61" fmla="*/ 180334 h 302767"/>
                <a:gd name="connsiteX62" fmla="*/ 287629 w 305344"/>
                <a:gd name="connsiteY62" fmla="*/ 199259 h 302767"/>
                <a:gd name="connsiteX63" fmla="*/ 266395 w 305344"/>
                <a:gd name="connsiteY63" fmla="*/ 190242 h 302767"/>
                <a:gd name="connsiteX64" fmla="*/ 244666 w 305344"/>
                <a:gd name="connsiteY64" fmla="*/ 189978 h 302767"/>
                <a:gd name="connsiteX65" fmla="*/ 216428 w 305344"/>
                <a:gd name="connsiteY65" fmla="*/ 222604 h 302767"/>
                <a:gd name="connsiteX66" fmla="*/ 229228 w 305344"/>
                <a:gd name="connsiteY66" fmla="*/ 240638 h 302767"/>
                <a:gd name="connsiteX67" fmla="*/ 235749 w 305344"/>
                <a:gd name="connsiteY67" fmla="*/ 243805 h 302767"/>
                <a:gd name="connsiteX68" fmla="*/ 251990 w 305344"/>
                <a:gd name="connsiteY68" fmla="*/ 243948 h 302767"/>
                <a:gd name="connsiteX69" fmla="*/ 275852 w 305344"/>
                <a:gd name="connsiteY69" fmla="*/ 227531 h 302767"/>
                <a:gd name="connsiteX70" fmla="*/ 291258 w 305344"/>
                <a:gd name="connsiteY70" fmla="*/ 244553 h 302767"/>
                <a:gd name="connsiteX71" fmla="*/ 278326 w 305344"/>
                <a:gd name="connsiteY71" fmla="*/ 264764 h 302767"/>
                <a:gd name="connsiteX72" fmla="*/ 256510 w 305344"/>
                <a:gd name="connsiteY72" fmla="*/ 257804 h 302767"/>
                <a:gd name="connsiteX73" fmla="*/ 246811 w 305344"/>
                <a:gd name="connsiteY73" fmla="*/ 253053 h 302767"/>
                <a:gd name="connsiteX74" fmla="*/ 236023 w 305344"/>
                <a:gd name="connsiteY74" fmla="*/ 253097 h 302767"/>
                <a:gd name="connsiteX75" fmla="*/ 220991 w 305344"/>
                <a:gd name="connsiteY75" fmla="*/ 245213 h 302767"/>
                <a:gd name="connsiteX76" fmla="*/ 207686 w 305344"/>
                <a:gd name="connsiteY76" fmla="*/ 226706 h 302767"/>
                <a:gd name="connsiteX77" fmla="*/ 207653 w 305344"/>
                <a:gd name="connsiteY77" fmla="*/ 226684 h 302767"/>
                <a:gd name="connsiteX78" fmla="*/ 180030 w 305344"/>
                <a:gd name="connsiteY78" fmla="*/ 236746 h 302767"/>
                <a:gd name="connsiteX79" fmla="*/ 177523 w 305344"/>
                <a:gd name="connsiteY79" fmla="*/ 240341 h 302767"/>
                <a:gd name="connsiteX80" fmla="*/ 177402 w 305344"/>
                <a:gd name="connsiteY80" fmla="*/ 252723 h 302767"/>
                <a:gd name="connsiteX81" fmla="*/ 182592 w 305344"/>
                <a:gd name="connsiteY81" fmla="*/ 253306 h 302767"/>
                <a:gd name="connsiteX82" fmla="*/ 197294 w 305344"/>
                <a:gd name="connsiteY82" fmla="*/ 269108 h 302767"/>
                <a:gd name="connsiteX83" fmla="*/ 197129 w 305344"/>
                <a:gd name="connsiteY83" fmla="*/ 297038 h 302767"/>
                <a:gd name="connsiteX84" fmla="*/ 193028 w 305344"/>
                <a:gd name="connsiteY84" fmla="*/ 302581 h 302767"/>
                <a:gd name="connsiteX85" fmla="*/ 188299 w 305344"/>
                <a:gd name="connsiteY85" fmla="*/ 296874 h 302767"/>
                <a:gd name="connsiteX86" fmla="*/ 188310 w 305344"/>
                <a:gd name="connsiteY86" fmla="*/ 272110 h 302767"/>
                <a:gd name="connsiteX87" fmla="*/ 179238 w 305344"/>
                <a:gd name="connsiteY87" fmla="*/ 262609 h 302767"/>
                <a:gd name="connsiteX88" fmla="*/ 129084 w 305344"/>
                <a:gd name="connsiteY88" fmla="*/ 262609 h 302767"/>
                <a:gd name="connsiteX89" fmla="*/ 120342 w 305344"/>
                <a:gd name="connsiteY89" fmla="*/ 271142 h 302767"/>
                <a:gd name="connsiteX90" fmla="*/ 120287 w 305344"/>
                <a:gd name="connsiteY90" fmla="*/ 295906 h 302767"/>
                <a:gd name="connsiteX91" fmla="*/ 115778 w 305344"/>
                <a:gd name="connsiteY91" fmla="*/ 302768 h 302767"/>
                <a:gd name="connsiteX92" fmla="*/ 111006 w 305344"/>
                <a:gd name="connsiteY92" fmla="*/ 296005 h 302767"/>
                <a:gd name="connsiteX93" fmla="*/ 111006 w 305344"/>
                <a:gd name="connsiteY93" fmla="*/ 273781 h 302767"/>
                <a:gd name="connsiteX94" fmla="*/ 130690 w 305344"/>
                <a:gd name="connsiteY94" fmla="*/ 252987 h 302767"/>
                <a:gd name="connsiteX95" fmla="*/ 130690 w 305344"/>
                <a:gd name="connsiteY95" fmla="*/ 238021 h 302767"/>
                <a:gd name="connsiteX96" fmla="*/ 98657 w 305344"/>
                <a:gd name="connsiteY96" fmla="*/ 225254 h 302767"/>
                <a:gd name="connsiteX97" fmla="*/ 85407 w 305344"/>
                <a:gd name="connsiteY97" fmla="*/ 244080 h 302767"/>
                <a:gd name="connsiteX98" fmla="*/ 67758 w 305344"/>
                <a:gd name="connsiteY98" fmla="*/ 253119 h 302767"/>
                <a:gd name="connsiteX99" fmla="*/ 60148 w 305344"/>
                <a:gd name="connsiteY99" fmla="*/ 253064 h 302767"/>
                <a:gd name="connsiteX100" fmla="*/ 48294 w 305344"/>
                <a:gd name="connsiteY100" fmla="*/ 258661 h 302767"/>
                <a:gd name="connsiteX101" fmla="*/ 26136 w 305344"/>
                <a:gd name="connsiteY101" fmla="*/ 264434 h 302767"/>
                <a:gd name="connsiteX102" fmla="*/ 14315 w 305344"/>
                <a:gd name="connsiteY102" fmla="*/ 244058 h 302767"/>
                <a:gd name="connsiteX103" fmla="*/ 30172 w 305344"/>
                <a:gd name="connsiteY103" fmla="*/ 227432 h 302767"/>
                <a:gd name="connsiteX104" fmla="*/ 50801 w 305344"/>
                <a:gd name="connsiteY104" fmla="*/ 237658 h 302767"/>
                <a:gd name="connsiteX105" fmla="*/ 53165 w 305344"/>
                <a:gd name="connsiteY105" fmla="*/ 243541 h 302767"/>
                <a:gd name="connsiteX106" fmla="*/ 154057 w 305344"/>
                <a:gd name="connsiteY106" fmla="*/ 230379 h 302767"/>
                <a:gd name="connsiteX107" fmla="*/ 252705 w 305344"/>
                <a:gd name="connsiteY107" fmla="*/ 132313 h 302767"/>
                <a:gd name="connsiteX108" fmla="*/ 154233 w 305344"/>
                <a:gd name="connsiteY108" fmla="*/ 33786 h 302767"/>
                <a:gd name="connsiteX109" fmla="*/ 56167 w 305344"/>
                <a:gd name="connsiteY109" fmla="*/ 132423 h 302767"/>
                <a:gd name="connsiteX110" fmla="*/ 154057 w 305344"/>
                <a:gd name="connsiteY110" fmla="*/ 230379 h 302767"/>
                <a:gd name="connsiteX111" fmla="*/ 140663 w 305344"/>
                <a:gd name="connsiteY111" fmla="*/ 239385 h 302767"/>
                <a:gd name="connsiteX112" fmla="*/ 140663 w 305344"/>
                <a:gd name="connsiteY112" fmla="*/ 252712 h 302767"/>
                <a:gd name="connsiteX113" fmla="*/ 167582 w 305344"/>
                <a:gd name="connsiteY113" fmla="*/ 252712 h 302767"/>
                <a:gd name="connsiteX114" fmla="*/ 167582 w 305344"/>
                <a:gd name="connsiteY114" fmla="*/ 239385 h 302767"/>
                <a:gd name="connsiteX115" fmla="*/ 140663 w 305344"/>
                <a:gd name="connsiteY115" fmla="*/ 239385 h 302767"/>
                <a:gd name="connsiteX116" fmla="*/ 271014 w 305344"/>
                <a:gd name="connsiteY116" fmla="*/ 9330 h 302767"/>
                <a:gd name="connsiteX117" fmla="*/ 261018 w 305344"/>
                <a:gd name="connsiteY117" fmla="*/ 19513 h 302767"/>
                <a:gd name="connsiteX118" fmla="*/ 271113 w 305344"/>
                <a:gd name="connsiteY118" fmla="*/ 29674 h 302767"/>
                <a:gd name="connsiteX119" fmla="*/ 281273 w 305344"/>
                <a:gd name="connsiteY119" fmla="*/ 19106 h 302767"/>
                <a:gd name="connsiteX120" fmla="*/ 271014 w 305344"/>
                <a:gd name="connsiteY120" fmla="*/ 9330 h 302767"/>
                <a:gd name="connsiteX121" fmla="*/ 19374 w 305344"/>
                <a:gd name="connsiteY121" fmla="*/ 80290 h 302767"/>
                <a:gd name="connsiteX122" fmla="*/ 9290 w 305344"/>
                <a:gd name="connsiteY122" fmla="*/ 90274 h 302767"/>
                <a:gd name="connsiteX123" fmla="*/ 19868 w 305344"/>
                <a:gd name="connsiteY123" fmla="*/ 100644 h 302767"/>
                <a:gd name="connsiteX124" fmla="*/ 29622 w 305344"/>
                <a:gd name="connsiteY124" fmla="*/ 90109 h 302767"/>
                <a:gd name="connsiteX125" fmla="*/ 19374 w 305344"/>
                <a:gd name="connsiteY125" fmla="*/ 80290 h 302767"/>
                <a:gd name="connsiteX126" fmla="*/ 296272 w 305344"/>
                <a:gd name="connsiteY126" fmla="*/ 90055 h 302767"/>
                <a:gd name="connsiteX127" fmla="*/ 285485 w 305344"/>
                <a:gd name="connsiteY127" fmla="*/ 80290 h 302767"/>
                <a:gd name="connsiteX128" fmla="*/ 275940 w 305344"/>
                <a:gd name="connsiteY128" fmla="*/ 90648 h 302767"/>
                <a:gd name="connsiteX129" fmla="*/ 286079 w 305344"/>
                <a:gd name="connsiteY129" fmla="*/ 100644 h 302767"/>
                <a:gd name="connsiteX130" fmla="*/ 296272 w 305344"/>
                <a:gd name="connsiteY130" fmla="*/ 90055 h 302767"/>
                <a:gd name="connsiteX131" fmla="*/ 282824 w 305344"/>
                <a:gd name="connsiteY131" fmla="*/ 170317 h 302767"/>
                <a:gd name="connsiteX132" fmla="*/ 273136 w 305344"/>
                <a:gd name="connsiteY132" fmla="*/ 180565 h 302767"/>
                <a:gd name="connsiteX133" fmla="*/ 283165 w 305344"/>
                <a:gd name="connsiteY133" fmla="*/ 190693 h 302767"/>
                <a:gd name="connsiteX134" fmla="*/ 293446 w 305344"/>
                <a:gd name="connsiteY134" fmla="*/ 179884 h 302767"/>
                <a:gd name="connsiteX135" fmla="*/ 282824 w 305344"/>
                <a:gd name="connsiteY135" fmla="*/ 170317 h 302767"/>
                <a:gd name="connsiteX136" fmla="*/ 43599 w 305344"/>
                <a:gd name="connsiteY136" fmla="*/ 246510 h 302767"/>
                <a:gd name="connsiteX137" fmla="*/ 33647 w 305344"/>
                <a:gd name="connsiteY137" fmla="*/ 236438 h 302767"/>
                <a:gd name="connsiteX138" fmla="*/ 23266 w 305344"/>
                <a:gd name="connsiteY138" fmla="*/ 246158 h 302767"/>
                <a:gd name="connsiteX139" fmla="*/ 33625 w 305344"/>
                <a:gd name="connsiteY139" fmla="*/ 256792 h 302767"/>
                <a:gd name="connsiteX140" fmla="*/ 43599 w 305344"/>
                <a:gd name="connsiteY140" fmla="*/ 246510 h 302767"/>
                <a:gd name="connsiteX141" fmla="*/ 44533 w 305344"/>
                <a:gd name="connsiteY141" fmla="*/ 19755 h 302767"/>
                <a:gd name="connsiteX142" fmla="*/ 34769 w 305344"/>
                <a:gd name="connsiteY142" fmla="*/ 9341 h 302767"/>
                <a:gd name="connsiteX143" fmla="*/ 24289 w 305344"/>
                <a:gd name="connsiteY143" fmla="*/ 18886 h 302767"/>
                <a:gd name="connsiteX144" fmla="*/ 34197 w 305344"/>
                <a:gd name="connsiteY144" fmla="*/ 29685 h 302767"/>
                <a:gd name="connsiteX145" fmla="*/ 44533 w 305344"/>
                <a:gd name="connsiteY145" fmla="*/ 19755 h 302767"/>
                <a:gd name="connsiteX146" fmla="*/ 282296 w 305344"/>
                <a:gd name="connsiteY146" fmla="*/ 246521 h 302767"/>
                <a:gd name="connsiteX147" fmla="*/ 272267 w 305344"/>
                <a:gd name="connsiteY147" fmla="*/ 236438 h 302767"/>
                <a:gd name="connsiteX148" fmla="*/ 261953 w 305344"/>
                <a:gd name="connsiteY148" fmla="*/ 246147 h 302767"/>
                <a:gd name="connsiteX149" fmla="*/ 272201 w 305344"/>
                <a:gd name="connsiteY149" fmla="*/ 256781 h 302767"/>
                <a:gd name="connsiteX150" fmla="*/ 282296 w 305344"/>
                <a:gd name="connsiteY150" fmla="*/ 246521 h 302767"/>
                <a:gd name="connsiteX151" fmla="*/ 22562 w 305344"/>
                <a:gd name="connsiteY151" fmla="*/ 190704 h 302767"/>
                <a:gd name="connsiteX152" fmla="*/ 32404 w 305344"/>
                <a:gd name="connsiteY152" fmla="*/ 180389 h 302767"/>
                <a:gd name="connsiteX153" fmla="*/ 22540 w 305344"/>
                <a:gd name="connsiteY153" fmla="*/ 170317 h 302767"/>
                <a:gd name="connsiteX154" fmla="*/ 12083 w 305344"/>
                <a:gd name="connsiteY154" fmla="*/ 180708 h 302767"/>
                <a:gd name="connsiteX155" fmla="*/ 22562 w 305344"/>
                <a:gd name="connsiteY155" fmla="*/ 190704 h 30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05344" h="302767">
                  <a:moveTo>
                    <a:pt x="53165" y="243541"/>
                  </a:moveTo>
                  <a:cubicBezTo>
                    <a:pt x="54001" y="243772"/>
                    <a:pt x="54210" y="243860"/>
                    <a:pt x="54408" y="243871"/>
                  </a:cubicBezTo>
                  <a:cubicBezTo>
                    <a:pt x="73684" y="244806"/>
                    <a:pt x="73684" y="244806"/>
                    <a:pt x="85483" y="227905"/>
                  </a:cubicBezTo>
                  <a:cubicBezTo>
                    <a:pt x="87287" y="225309"/>
                    <a:pt x="89046" y="222692"/>
                    <a:pt x="90047" y="221208"/>
                  </a:cubicBezTo>
                  <a:cubicBezTo>
                    <a:pt x="83834" y="214324"/>
                    <a:pt x="77863" y="207858"/>
                    <a:pt x="72068" y="201227"/>
                  </a:cubicBezTo>
                  <a:cubicBezTo>
                    <a:pt x="69572" y="198368"/>
                    <a:pt x="67461" y="195179"/>
                    <a:pt x="65118" y="192177"/>
                  </a:cubicBezTo>
                  <a:cubicBezTo>
                    <a:pt x="63216" y="189736"/>
                    <a:pt x="61577" y="185723"/>
                    <a:pt x="59246" y="185261"/>
                  </a:cubicBezTo>
                  <a:cubicBezTo>
                    <a:pt x="53957" y="184216"/>
                    <a:pt x="48305" y="184777"/>
                    <a:pt x="42818" y="185063"/>
                  </a:cubicBezTo>
                  <a:cubicBezTo>
                    <a:pt x="41883" y="185118"/>
                    <a:pt x="40883" y="186976"/>
                    <a:pt x="40212" y="188175"/>
                  </a:cubicBezTo>
                  <a:cubicBezTo>
                    <a:pt x="34988" y="197489"/>
                    <a:pt x="26609" y="201634"/>
                    <a:pt x="17713" y="199182"/>
                  </a:cubicBezTo>
                  <a:cubicBezTo>
                    <a:pt x="8828" y="196741"/>
                    <a:pt x="2857" y="189022"/>
                    <a:pt x="2956" y="180125"/>
                  </a:cubicBezTo>
                  <a:cubicBezTo>
                    <a:pt x="3066" y="170911"/>
                    <a:pt x="9433" y="163356"/>
                    <a:pt x="18780" y="161366"/>
                  </a:cubicBezTo>
                  <a:cubicBezTo>
                    <a:pt x="27918" y="159419"/>
                    <a:pt x="35868" y="163829"/>
                    <a:pt x="40662" y="173506"/>
                  </a:cubicBezTo>
                  <a:cubicBezTo>
                    <a:pt x="40948" y="174077"/>
                    <a:pt x="41179" y="174660"/>
                    <a:pt x="41531" y="175474"/>
                  </a:cubicBezTo>
                  <a:cubicBezTo>
                    <a:pt x="45853" y="175474"/>
                    <a:pt x="50240" y="175474"/>
                    <a:pt x="53792" y="175474"/>
                  </a:cubicBezTo>
                  <a:cubicBezTo>
                    <a:pt x="51527" y="162223"/>
                    <a:pt x="47832" y="148951"/>
                    <a:pt x="47381" y="135568"/>
                  </a:cubicBezTo>
                  <a:cubicBezTo>
                    <a:pt x="46931" y="122307"/>
                    <a:pt x="49756" y="108935"/>
                    <a:pt x="51230" y="94772"/>
                  </a:cubicBezTo>
                  <a:cubicBezTo>
                    <a:pt x="48602" y="94772"/>
                    <a:pt x="44764" y="94222"/>
                    <a:pt x="41223" y="94992"/>
                  </a:cubicBezTo>
                  <a:cubicBezTo>
                    <a:pt x="39343" y="95399"/>
                    <a:pt x="37606" y="97884"/>
                    <a:pt x="36429" y="99819"/>
                  </a:cubicBezTo>
                  <a:cubicBezTo>
                    <a:pt x="32140" y="106879"/>
                    <a:pt x="24729" y="110673"/>
                    <a:pt x="16592" y="109584"/>
                  </a:cubicBezTo>
                  <a:cubicBezTo>
                    <a:pt x="9180" y="108594"/>
                    <a:pt x="2208" y="102326"/>
                    <a:pt x="537" y="95157"/>
                  </a:cubicBezTo>
                  <a:cubicBezTo>
                    <a:pt x="-1311" y="87228"/>
                    <a:pt x="1691" y="79168"/>
                    <a:pt x="8289" y="74418"/>
                  </a:cubicBezTo>
                  <a:cubicBezTo>
                    <a:pt x="17493" y="67776"/>
                    <a:pt x="30755" y="70481"/>
                    <a:pt x="36099" y="80840"/>
                  </a:cubicBezTo>
                  <a:cubicBezTo>
                    <a:pt x="38320" y="85139"/>
                    <a:pt x="40992" y="85337"/>
                    <a:pt x="44973" y="85755"/>
                  </a:cubicBezTo>
                  <a:cubicBezTo>
                    <a:pt x="53638" y="86646"/>
                    <a:pt x="59125" y="84281"/>
                    <a:pt x="63249" y="75759"/>
                  </a:cubicBezTo>
                  <a:cubicBezTo>
                    <a:pt x="66746" y="68535"/>
                    <a:pt x="72728" y="62300"/>
                    <a:pt x="78435" y="56417"/>
                  </a:cubicBezTo>
                  <a:cubicBezTo>
                    <a:pt x="84131" y="50545"/>
                    <a:pt x="90861" y="45651"/>
                    <a:pt x="97536" y="39988"/>
                  </a:cubicBezTo>
                  <a:cubicBezTo>
                    <a:pt x="93962" y="35700"/>
                    <a:pt x="90256" y="30905"/>
                    <a:pt x="86121" y="26507"/>
                  </a:cubicBezTo>
                  <a:cubicBezTo>
                    <a:pt x="84879" y="25187"/>
                    <a:pt x="82504" y="24450"/>
                    <a:pt x="80601" y="24329"/>
                  </a:cubicBezTo>
                  <a:cubicBezTo>
                    <a:pt x="75543" y="24033"/>
                    <a:pt x="70441" y="24384"/>
                    <a:pt x="65371" y="24186"/>
                  </a:cubicBezTo>
                  <a:cubicBezTo>
                    <a:pt x="58575" y="23923"/>
                    <a:pt x="52813" y="23670"/>
                    <a:pt x="48932" y="31719"/>
                  </a:cubicBezTo>
                  <a:cubicBezTo>
                    <a:pt x="45567" y="38702"/>
                    <a:pt x="34977" y="40483"/>
                    <a:pt x="27423" y="37558"/>
                  </a:cubicBezTo>
                  <a:cubicBezTo>
                    <a:pt x="19627" y="34534"/>
                    <a:pt x="14381" y="26782"/>
                    <a:pt x="14766" y="18820"/>
                  </a:cubicBezTo>
                  <a:cubicBezTo>
                    <a:pt x="15162" y="10474"/>
                    <a:pt x="21397" y="2623"/>
                    <a:pt x="29193" y="654"/>
                  </a:cubicBezTo>
                  <a:cubicBezTo>
                    <a:pt x="37375" y="-1413"/>
                    <a:pt x="46435" y="1457"/>
                    <a:pt x="50152" y="8715"/>
                  </a:cubicBezTo>
                  <a:cubicBezTo>
                    <a:pt x="52846" y="13982"/>
                    <a:pt x="56266" y="14895"/>
                    <a:pt x="61523" y="14862"/>
                  </a:cubicBezTo>
                  <a:cubicBezTo>
                    <a:pt x="70353" y="14807"/>
                    <a:pt x="80238" y="13267"/>
                    <a:pt x="87716" y="16665"/>
                  </a:cubicBezTo>
                  <a:cubicBezTo>
                    <a:pt x="95193" y="20063"/>
                    <a:pt x="100252" y="28750"/>
                    <a:pt x="106817" y="35579"/>
                  </a:cubicBezTo>
                  <a:cubicBezTo>
                    <a:pt x="137342" y="21316"/>
                    <a:pt x="168627" y="20811"/>
                    <a:pt x="200098" y="34798"/>
                  </a:cubicBezTo>
                  <a:cubicBezTo>
                    <a:pt x="204211" y="29971"/>
                    <a:pt x="208302" y="25407"/>
                    <a:pt x="212117" y="20624"/>
                  </a:cubicBezTo>
                  <a:cubicBezTo>
                    <a:pt x="215416" y="16489"/>
                    <a:pt x="219540" y="14631"/>
                    <a:pt x="224785" y="14697"/>
                  </a:cubicBezTo>
                  <a:cubicBezTo>
                    <a:pt x="232406" y="14807"/>
                    <a:pt x="240037" y="14994"/>
                    <a:pt x="247636" y="14543"/>
                  </a:cubicBezTo>
                  <a:cubicBezTo>
                    <a:pt x="249747" y="14422"/>
                    <a:pt x="252540" y="12662"/>
                    <a:pt x="253640" y="10826"/>
                  </a:cubicBezTo>
                  <a:cubicBezTo>
                    <a:pt x="258709" y="2392"/>
                    <a:pt x="266967" y="-1589"/>
                    <a:pt x="276171" y="610"/>
                  </a:cubicBezTo>
                  <a:cubicBezTo>
                    <a:pt x="284187" y="2524"/>
                    <a:pt x="290642" y="10804"/>
                    <a:pt x="290763" y="19293"/>
                  </a:cubicBezTo>
                  <a:cubicBezTo>
                    <a:pt x="290873" y="27672"/>
                    <a:pt x="284583" y="35997"/>
                    <a:pt x="276479" y="38218"/>
                  </a:cubicBezTo>
                  <a:cubicBezTo>
                    <a:pt x="267561" y="40648"/>
                    <a:pt x="258423" y="36854"/>
                    <a:pt x="254057" y="28211"/>
                  </a:cubicBezTo>
                  <a:cubicBezTo>
                    <a:pt x="252430" y="25000"/>
                    <a:pt x="250616" y="23934"/>
                    <a:pt x="247273" y="24175"/>
                  </a:cubicBezTo>
                  <a:cubicBezTo>
                    <a:pt x="244117" y="24406"/>
                    <a:pt x="240840" y="24692"/>
                    <a:pt x="237772" y="24143"/>
                  </a:cubicBezTo>
                  <a:cubicBezTo>
                    <a:pt x="224224" y="21712"/>
                    <a:pt x="215064" y="27331"/>
                    <a:pt x="209225" y="39669"/>
                  </a:cubicBezTo>
                  <a:cubicBezTo>
                    <a:pt x="226489" y="50259"/>
                    <a:pt x="240202" y="64796"/>
                    <a:pt x="250231" y="83017"/>
                  </a:cubicBezTo>
                  <a:cubicBezTo>
                    <a:pt x="251264" y="84897"/>
                    <a:pt x="255905" y="85128"/>
                    <a:pt x="258940" y="85524"/>
                  </a:cubicBezTo>
                  <a:cubicBezTo>
                    <a:pt x="263646" y="86129"/>
                    <a:pt x="267297" y="85634"/>
                    <a:pt x="269947" y="80048"/>
                  </a:cubicBezTo>
                  <a:cubicBezTo>
                    <a:pt x="273708" y="72152"/>
                    <a:pt x="283363" y="69227"/>
                    <a:pt x="291852" y="71724"/>
                  </a:cubicBezTo>
                  <a:cubicBezTo>
                    <a:pt x="299769" y="74055"/>
                    <a:pt x="305355" y="81785"/>
                    <a:pt x="305344" y="90406"/>
                  </a:cubicBezTo>
                  <a:cubicBezTo>
                    <a:pt x="305333" y="99412"/>
                    <a:pt x="299824" y="106626"/>
                    <a:pt x="291093" y="109100"/>
                  </a:cubicBezTo>
                  <a:cubicBezTo>
                    <a:pt x="283044" y="111376"/>
                    <a:pt x="274170" y="107869"/>
                    <a:pt x="269639" y="100611"/>
                  </a:cubicBezTo>
                  <a:cubicBezTo>
                    <a:pt x="265373" y="93760"/>
                    <a:pt x="265153" y="93683"/>
                    <a:pt x="256048" y="95564"/>
                  </a:cubicBezTo>
                  <a:cubicBezTo>
                    <a:pt x="263833" y="141034"/>
                    <a:pt x="263833" y="141034"/>
                    <a:pt x="253255" y="175298"/>
                  </a:cubicBezTo>
                  <a:cubicBezTo>
                    <a:pt x="258808" y="175848"/>
                    <a:pt x="263624" y="177244"/>
                    <a:pt x="266989" y="170108"/>
                  </a:cubicBezTo>
                  <a:cubicBezTo>
                    <a:pt x="270750" y="162124"/>
                    <a:pt x="280240" y="159221"/>
                    <a:pt x="288806" y="161773"/>
                  </a:cubicBezTo>
                  <a:cubicBezTo>
                    <a:pt x="296789" y="164148"/>
                    <a:pt x="302551" y="171911"/>
                    <a:pt x="302573" y="180334"/>
                  </a:cubicBezTo>
                  <a:cubicBezTo>
                    <a:pt x="302595" y="189219"/>
                    <a:pt x="296536" y="196895"/>
                    <a:pt x="287629" y="199259"/>
                  </a:cubicBezTo>
                  <a:cubicBezTo>
                    <a:pt x="279635" y="201381"/>
                    <a:pt x="270849" y="197654"/>
                    <a:pt x="266395" y="190242"/>
                  </a:cubicBezTo>
                  <a:cubicBezTo>
                    <a:pt x="261689" y="182413"/>
                    <a:pt x="250385" y="182787"/>
                    <a:pt x="244666" y="189978"/>
                  </a:cubicBezTo>
                  <a:cubicBezTo>
                    <a:pt x="235924" y="200986"/>
                    <a:pt x="226303" y="211289"/>
                    <a:pt x="216428" y="222604"/>
                  </a:cubicBezTo>
                  <a:cubicBezTo>
                    <a:pt x="219936" y="227630"/>
                    <a:pt x="224312" y="234337"/>
                    <a:pt x="229228" y="240638"/>
                  </a:cubicBezTo>
                  <a:cubicBezTo>
                    <a:pt x="230580" y="242376"/>
                    <a:pt x="233461" y="243618"/>
                    <a:pt x="235749" y="243805"/>
                  </a:cubicBezTo>
                  <a:cubicBezTo>
                    <a:pt x="241192" y="244256"/>
                    <a:pt x="246701" y="243948"/>
                    <a:pt x="251990" y="243948"/>
                  </a:cubicBezTo>
                  <a:cubicBezTo>
                    <a:pt x="257906" y="230236"/>
                    <a:pt x="265131" y="225353"/>
                    <a:pt x="275852" y="227531"/>
                  </a:cubicBezTo>
                  <a:cubicBezTo>
                    <a:pt x="284352" y="229257"/>
                    <a:pt x="290686" y="236262"/>
                    <a:pt x="291258" y="244553"/>
                  </a:cubicBezTo>
                  <a:cubicBezTo>
                    <a:pt x="291918" y="254208"/>
                    <a:pt x="287156" y="261641"/>
                    <a:pt x="278326" y="264764"/>
                  </a:cubicBezTo>
                  <a:cubicBezTo>
                    <a:pt x="270299" y="267601"/>
                    <a:pt x="260864" y="265094"/>
                    <a:pt x="256510" y="257804"/>
                  </a:cubicBezTo>
                  <a:cubicBezTo>
                    <a:pt x="253980" y="253570"/>
                    <a:pt x="251066" y="252756"/>
                    <a:pt x="246811" y="253053"/>
                  </a:cubicBezTo>
                  <a:cubicBezTo>
                    <a:pt x="243226" y="253295"/>
                    <a:pt x="239619" y="253119"/>
                    <a:pt x="236023" y="253097"/>
                  </a:cubicBezTo>
                  <a:cubicBezTo>
                    <a:pt x="229668" y="253053"/>
                    <a:pt x="224664" y="250513"/>
                    <a:pt x="220991" y="245213"/>
                  </a:cubicBezTo>
                  <a:cubicBezTo>
                    <a:pt x="216659" y="238978"/>
                    <a:pt x="212139" y="232864"/>
                    <a:pt x="207686" y="226706"/>
                  </a:cubicBezTo>
                  <a:cubicBezTo>
                    <a:pt x="207587" y="226563"/>
                    <a:pt x="207301" y="226563"/>
                    <a:pt x="207653" y="226684"/>
                  </a:cubicBezTo>
                  <a:cubicBezTo>
                    <a:pt x="198141" y="230104"/>
                    <a:pt x="189036" y="233282"/>
                    <a:pt x="180030" y="236746"/>
                  </a:cubicBezTo>
                  <a:cubicBezTo>
                    <a:pt x="178865" y="237196"/>
                    <a:pt x="177622" y="239055"/>
                    <a:pt x="177523" y="240341"/>
                  </a:cubicBezTo>
                  <a:cubicBezTo>
                    <a:pt x="177193" y="244311"/>
                    <a:pt x="177402" y="248325"/>
                    <a:pt x="177402" y="252723"/>
                  </a:cubicBezTo>
                  <a:cubicBezTo>
                    <a:pt x="179403" y="252943"/>
                    <a:pt x="180998" y="253141"/>
                    <a:pt x="182592" y="253306"/>
                  </a:cubicBezTo>
                  <a:cubicBezTo>
                    <a:pt x="191763" y="254197"/>
                    <a:pt x="197184" y="259926"/>
                    <a:pt x="197294" y="269108"/>
                  </a:cubicBezTo>
                  <a:cubicBezTo>
                    <a:pt x="197404" y="278422"/>
                    <a:pt x="197558" y="287747"/>
                    <a:pt x="197129" y="297038"/>
                  </a:cubicBezTo>
                  <a:cubicBezTo>
                    <a:pt x="197042" y="299040"/>
                    <a:pt x="194776" y="302218"/>
                    <a:pt x="193028" y="302581"/>
                  </a:cubicBezTo>
                  <a:cubicBezTo>
                    <a:pt x="189190" y="303383"/>
                    <a:pt x="188277" y="300238"/>
                    <a:pt x="188299" y="296874"/>
                  </a:cubicBezTo>
                  <a:cubicBezTo>
                    <a:pt x="188354" y="288615"/>
                    <a:pt x="188332" y="280368"/>
                    <a:pt x="188310" y="272110"/>
                  </a:cubicBezTo>
                  <a:cubicBezTo>
                    <a:pt x="188288" y="264159"/>
                    <a:pt x="186903" y="262642"/>
                    <a:pt x="179238" y="262609"/>
                  </a:cubicBezTo>
                  <a:cubicBezTo>
                    <a:pt x="162524" y="262543"/>
                    <a:pt x="145798" y="262532"/>
                    <a:pt x="129084" y="262609"/>
                  </a:cubicBezTo>
                  <a:cubicBezTo>
                    <a:pt x="121970" y="262642"/>
                    <a:pt x="120441" y="264159"/>
                    <a:pt x="120342" y="271142"/>
                  </a:cubicBezTo>
                  <a:cubicBezTo>
                    <a:pt x="120232" y="279389"/>
                    <a:pt x="120353" y="287648"/>
                    <a:pt x="120287" y="295906"/>
                  </a:cubicBezTo>
                  <a:cubicBezTo>
                    <a:pt x="120265" y="299106"/>
                    <a:pt x="120397" y="302801"/>
                    <a:pt x="115778" y="302768"/>
                  </a:cubicBezTo>
                  <a:cubicBezTo>
                    <a:pt x="111457" y="302735"/>
                    <a:pt x="111006" y="299403"/>
                    <a:pt x="111006" y="296005"/>
                  </a:cubicBezTo>
                  <a:cubicBezTo>
                    <a:pt x="111017" y="288593"/>
                    <a:pt x="111006" y="281193"/>
                    <a:pt x="111006" y="273781"/>
                  </a:cubicBezTo>
                  <a:cubicBezTo>
                    <a:pt x="111006" y="258716"/>
                    <a:pt x="115328" y="254054"/>
                    <a:pt x="130690" y="252987"/>
                  </a:cubicBezTo>
                  <a:cubicBezTo>
                    <a:pt x="130690" y="247907"/>
                    <a:pt x="130690" y="242772"/>
                    <a:pt x="130690" y="238021"/>
                  </a:cubicBezTo>
                  <a:cubicBezTo>
                    <a:pt x="120111" y="233799"/>
                    <a:pt x="109621" y="229620"/>
                    <a:pt x="98657" y="225254"/>
                  </a:cubicBezTo>
                  <a:cubicBezTo>
                    <a:pt x="94358" y="231335"/>
                    <a:pt x="89673" y="237570"/>
                    <a:pt x="85407" y="244080"/>
                  </a:cubicBezTo>
                  <a:cubicBezTo>
                    <a:pt x="81162" y="250557"/>
                    <a:pt x="75389" y="253471"/>
                    <a:pt x="67758" y="253119"/>
                  </a:cubicBezTo>
                  <a:cubicBezTo>
                    <a:pt x="65228" y="252998"/>
                    <a:pt x="62666" y="253284"/>
                    <a:pt x="60148" y="253064"/>
                  </a:cubicBezTo>
                  <a:cubicBezTo>
                    <a:pt x="55046" y="252613"/>
                    <a:pt x="51428" y="253504"/>
                    <a:pt x="48294" y="258661"/>
                  </a:cubicBezTo>
                  <a:cubicBezTo>
                    <a:pt x="43983" y="265754"/>
                    <a:pt x="33944" y="267656"/>
                    <a:pt x="26136" y="264434"/>
                  </a:cubicBezTo>
                  <a:cubicBezTo>
                    <a:pt x="17944" y="261058"/>
                    <a:pt x="13491" y="253372"/>
                    <a:pt x="14315" y="244058"/>
                  </a:cubicBezTo>
                  <a:cubicBezTo>
                    <a:pt x="15041" y="235866"/>
                    <a:pt x="21562" y="229026"/>
                    <a:pt x="30172" y="227432"/>
                  </a:cubicBezTo>
                  <a:cubicBezTo>
                    <a:pt x="38507" y="225881"/>
                    <a:pt x="46931" y="230016"/>
                    <a:pt x="50801" y="237658"/>
                  </a:cubicBezTo>
                  <a:cubicBezTo>
                    <a:pt x="51736" y="239539"/>
                    <a:pt x="52374" y="241551"/>
                    <a:pt x="53165" y="243541"/>
                  </a:cubicBezTo>
                  <a:close/>
                  <a:moveTo>
                    <a:pt x="154057" y="230379"/>
                  </a:moveTo>
                  <a:cubicBezTo>
                    <a:pt x="208544" y="230379"/>
                    <a:pt x="252606" y="186580"/>
                    <a:pt x="252705" y="132313"/>
                  </a:cubicBezTo>
                  <a:cubicBezTo>
                    <a:pt x="252804" y="78376"/>
                    <a:pt x="208236" y="33786"/>
                    <a:pt x="154233" y="33786"/>
                  </a:cubicBezTo>
                  <a:cubicBezTo>
                    <a:pt x="100076" y="33797"/>
                    <a:pt x="56101" y="78025"/>
                    <a:pt x="56167" y="132423"/>
                  </a:cubicBezTo>
                  <a:cubicBezTo>
                    <a:pt x="56233" y="186580"/>
                    <a:pt x="99999" y="230368"/>
                    <a:pt x="154057" y="230379"/>
                  </a:cubicBezTo>
                  <a:close/>
                  <a:moveTo>
                    <a:pt x="140663" y="239385"/>
                  </a:moveTo>
                  <a:cubicBezTo>
                    <a:pt x="140663" y="244212"/>
                    <a:pt x="140663" y="248490"/>
                    <a:pt x="140663" y="252712"/>
                  </a:cubicBezTo>
                  <a:cubicBezTo>
                    <a:pt x="150032" y="252712"/>
                    <a:pt x="158950" y="252712"/>
                    <a:pt x="167582" y="252712"/>
                  </a:cubicBezTo>
                  <a:cubicBezTo>
                    <a:pt x="167582" y="247918"/>
                    <a:pt x="167582" y="243629"/>
                    <a:pt x="167582" y="239385"/>
                  </a:cubicBezTo>
                  <a:cubicBezTo>
                    <a:pt x="158433" y="239385"/>
                    <a:pt x="149823" y="239385"/>
                    <a:pt x="140663" y="239385"/>
                  </a:cubicBezTo>
                  <a:close/>
                  <a:moveTo>
                    <a:pt x="271014" y="9330"/>
                  </a:moveTo>
                  <a:cubicBezTo>
                    <a:pt x="265494" y="9429"/>
                    <a:pt x="260996" y="14004"/>
                    <a:pt x="261018" y="19513"/>
                  </a:cubicBezTo>
                  <a:cubicBezTo>
                    <a:pt x="261040" y="24934"/>
                    <a:pt x="265692" y="29619"/>
                    <a:pt x="271113" y="29674"/>
                  </a:cubicBezTo>
                  <a:cubicBezTo>
                    <a:pt x="276941" y="29729"/>
                    <a:pt x="281438" y="25055"/>
                    <a:pt x="281273" y="19106"/>
                  </a:cubicBezTo>
                  <a:cubicBezTo>
                    <a:pt x="281108" y="13443"/>
                    <a:pt x="276699" y="9242"/>
                    <a:pt x="271014" y="9330"/>
                  </a:cubicBezTo>
                  <a:close/>
                  <a:moveTo>
                    <a:pt x="19374" y="80290"/>
                  </a:moveTo>
                  <a:cubicBezTo>
                    <a:pt x="13700" y="80334"/>
                    <a:pt x="9323" y="84666"/>
                    <a:pt x="9290" y="90274"/>
                  </a:cubicBezTo>
                  <a:cubicBezTo>
                    <a:pt x="9257" y="95982"/>
                    <a:pt x="14260" y="100897"/>
                    <a:pt x="19868" y="100644"/>
                  </a:cubicBezTo>
                  <a:cubicBezTo>
                    <a:pt x="25301" y="100402"/>
                    <a:pt x="29754" y="95597"/>
                    <a:pt x="29622" y="90109"/>
                  </a:cubicBezTo>
                  <a:cubicBezTo>
                    <a:pt x="29490" y="84501"/>
                    <a:pt x="25048" y="80246"/>
                    <a:pt x="19374" y="80290"/>
                  </a:cubicBezTo>
                  <a:close/>
                  <a:moveTo>
                    <a:pt x="296272" y="90055"/>
                  </a:moveTo>
                  <a:cubicBezTo>
                    <a:pt x="296118" y="84259"/>
                    <a:pt x="291423" y="80015"/>
                    <a:pt x="285485" y="80290"/>
                  </a:cubicBezTo>
                  <a:cubicBezTo>
                    <a:pt x="279943" y="80543"/>
                    <a:pt x="275786" y="85051"/>
                    <a:pt x="275940" y="90648"/>
                  </a:cubicBezTo>
                  <a:cubicBezTo>
                    <a:pt x="276094" y="96070"/>
                    <a:pt x="280734" y="100644"/>
                    <a:pt x="286079" y="100644"/>
                  </a:cubicBezTo>
                  <a:cubicBezTo>
                    <a:pt x="291709" y="100633"/>
                    <a:pt x="296426" y="95729"/>
                    <a:pt x="296272" y="90055"/>
                  </a:cubicBezTo>
                  <a:close/>
                  <a:moveTo>
                    <a:pt x="282824" y="170317"/>
                  </a:moveTo>
                  <a:cubicBezTo>
                    <a:pt x="277095" y="170449"/>
                    <a:pt x="273059" y="174715"/>
                    <a:pt x="273136" y="180565"/>
                  </a:cubicBezTo>
                  <a:cubicBezTo>
                    <a:pt x="273213" y="186195"/>
                    <a:pt x="277711" y="190737"/>
                    <a:pt x="283165" y="190693"/>
                  </a:cubicBezTo>
                  <a:cubicBezTo>
                    <a:pt x="288685" y="190649"/>
                    <a:pt x="293765" y="185305"/>
                    <a:pt x="293446" y="179884"/>
                  </a:cubicBezTo>
                  <a:cubicBezTo>
                    <a:pt x="293116" y="174352"/>
                    <a:pt x="288498" y="170196"/>
                    <a:pt x="282824" y="170317"/>
                  </a:cubicBezTo>
                  <a:close/>
                  <a:moveTo>
                    <a:pt x="43599" y="246510"/>
                  </a:moveTo>
                  <a:cubicBezTo>
                    <a:pt x="43621" y="240825"/>
                    <a:pt x="39354" y="236504"/>
                    <a:pt x="33647" y="236438"/>
                  </a:cubicBezTo>
                  <a:cubicBezTo>
                    <a:pt x="27984" y="236372"/>
                    <a:pt x="23442" y="240616"/>
                    <a:pt x="23266" y="246158"/>
                  </a:cubicBezTo>
                  <a:cubicBezTo>
                    <a:pt x="23079" y="251767"/>
                    <a:pt x="28061" y="256869"/>
                    <a:pt x="33625" y="256792"/>
                  </a:cubicBezTo>
                  <a:cubicBezTo>
                    <a:pt x="39057" y="256715"/>
                    <a:pt x="43588" y="252052"/>
                    <a:pt x="43599" y="246510"/>
                  </a:cubicBezTo>
                  <a:close/>
                  <a:moveTo>
                    <a:pt x="44533" y="19755"/>
                  </a:moveTo>
                  <a:cubicBezTo>
                    <a:pt x="44698" y="14268"/>
                    <a:pt x="40278" y="9550"/>
                    <a:pt x="34769" y="9341"/>
                  </a:cubicBezTo>
                  <a:cubicBezTo>
                    <a:pt x="29116" y="9122"/>
                    <a:pt x="24553" y="13278"/>
                    <a:pt x="24289" y="18886"/>
                  </a:cubicBezTo>
                  <a:cubicBezTo>
                    <a:pt x="24003" y="24835"/>
                    <a:pt x="28380" y="29608"/>
                    <a:pt x="34197" y="29685"/>
                  </a:cubicBezTo>
                  <a:cubicBezTo>
                    <a:pt x="39618" y="29762"/>
                    <a:pt x="44379" y="25187"/>
                    <a:pt x="44533" y="19755"/>
                  </a:cubicBezTo>
                  <a:close/>
                  <a:moveTo>
                    <a:pt x="282296" y="246521"/>
                  </a:moveTo>
                  <a:cubicBezTo>
                    <a:pt x="282307" y="240935"/>
                    <a:pt x="277930" y="236537"/>
                    <a:pt x="272267" y="236438"/>
                  </a:cubicBezTo>
                  <a:cubicBezTo>
                    <a:pt x="266538" y="236339"/>
                    <a:pt x="262118" y="240495"/>
                    <a:pt x="261953" y="246147"/>
                  </a:cubicBezTo>
                  <a:cubicBezTo>
                    <a:pt x="261788" y="251976"/>
                    <a:pt x="266516" y="256880"/>
                    <a:pt x="272201" y="256781"/>
                  </a:cubicBezTo>
                  <a:cubicBezTo>
                    <a:pt x="277557" y="256693"/>
                    <a:pt x="282285" y="251888"/>
                    <a:pt x="282296" y="246521"/>
                  </a:cubicBezTo>
                  <a:close/>
                  <a:moveTo>
                    <a:pt x="22562" y="190704"/>
                  </a:moveTo>
                  <a:cubicBezTo>
                    <a:pt x="28039" y="190627"/>
                    <a:pt x="32404" y="186053"/>
                    <a:pt x="32404" y="180389"/>
                  </a:cubicBezTo>
                  <a:cubicBezTo>
                    <a:pt x="32404" y="174594"/>
                    <a:pt x="28259" y="170361"/>
                    <a:pt x="22540" y="170317"/>
                  </a:cubicBezTo>
                  <a:cubicBezTo>
                    <a:pt x="16669" y="170273"/>
                    <a:pt x="11863" y="175045"/>
                    <a:pt x="12083" y="180708"/>
                  </a:cubicBezTo>
                  <a:cubicBezTo>
                    <a:pt x="12303" y="185943"/>
                    <a:pt x="17372" y="190781"/>
                    <a:pt x="22562" y="190704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74" name="Freeform: Shape 1173">
              <a:extLst>
                <a:ext uri="{FF2B5EF4-FFF2-40B4-BE49-F238E27FC236}">
                  <a16:creationId xmlns:a16="http://schemas.microsoft.com/office/drawing/2014/main" id="{BEAB9995-ABC3-FEC7-41DC-FF6A79AE990C}"/>
                </a:ext>
              </a:extLst>
            </p:cNvPr>
            <p:cNvSpPr/>
            <p:nvPr/>
          </p:nvSpPr>
          <p:spPr>
            <a:xfrm>
              <a:off x="4453796" y="-1073051"/>
              <a:ext cx="141678" cy="141536"/>
            </a:xfrm>
            <a:custGeom>
              <a:avLst/>
              <a:gdLst>
                <a:gd name="connsiteX0" fmla="*/ 70552 w 141678"/>
                <a:gd name="connsiteY0" fmla="*/ 141536 h 141536"/>
                <a:gd name="connsiteX1" fmla="*/ 0 w 141678"/>
                <a:gd name="connsiteY1" fmla="*/ 70774 h 141536"/>
                <a:gd name="connsiteX2" fmla="*/ 72444 w 141678"/>
                <a:gd name="connsiteY2" fmla="*/ 2 h 141536"/>
                <a:gd name="connsiteX3" fmla="*/ 141677 w 141678"/>
                <a:gd name="connsiteY3" fmla="*/ 72006 h 141536"/>
                <a:gd name="connsiteX4" fmla="*/ 70552 w 141678"/>
                <a:gd name="connsiteY4" fmla="*/ 141536 h 141536"/>
                <a:gd name="connsiteX5" fmla="*/ 9446 w 141678"/>
                <a:gd name="connsiteY5" fmla="*/ 70840 h 141536"/>
                <a:gd name="connsiteX6" fmla="*/ 70475 w 141678"/>
                <a:gd name="connsiteY6" fmla="*/ 132189 h 141536"/>
                <a:gd name="connsiteX7" fmla="*/ 132583 w 141678"/>
                <a:gd name="connsiteY7" fmla="*/ 70994 h 141536"/>
                <a:gd name="connsiteX8" fmla="*/ 70937 w 141678"/>
                <a:gd name="connsiteY8" fmla="*/ 9052 h 141536"/>
                <a:gd name="connsiteX9" fmla="*/ 9446 w 141678"/>
                <a:gd name="connsiteY9" fmla="*/ 70840 h 141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1678" h="141536">
                  <a:moveTo>
                    <a:pt x="70552" y="141536"/>
                  </a:moveTo>
                  <a:cubicBezTo>
                    <a:pt x="31581" y="141316"/>
                    <a:pt x="0" y="109635"/>
                    <a:pt x="0" y="70774"/>
                  </a:cubicBezTo>
                  <a:cubicBezTo>
                    <a:pt x="0" y="31232"/>
                    <a:pt x="32252" y="-284"/>
                    <a:pt x="72444" y="2"/>
                  </a:cubicBezTo>
                  <a:cubicBezTo>
                    <a:pt x="110799" y="277"/>
                    <a:pt x="141985" y="32716"/>
                    <a:pt x="141677" y="72006"/>
                  </a:cubicBezTo>
                  <a:cubicBezTo>
                    <a:pt x="141380" y="110196"/>
                    <a:pt x="109095" y="141756"/>
                    <a:pt x="70552" y="141536"/>
                  </a:cubicBezTo>
                  <a:close/>
                  <a:moveTo>
                    <a:pt x="9446" y="70840"/>
                  </a:moveTo>
                  <a:cubicBezTo>
                    <a:pt x="9457" y="104885"/>
                    <a:pt x="36519" y="132079"/>
                    <a:pt x="70475" y="132189"/>
                  </a:cubicBezTo>
                  <a:cubicBezTo>
                    <a:pt x="104707" y="132299"/>
                    <a:pt x="132407" y="105006"/>
                    <a:pt x="132583" y="70994"/>
                  </a:cubicBezTo>
                  <a:cubicBezTo>
                    <a:pt x="132759" y="37356"/>
                    <a:pt x="104685" y="9151"/>
                    <a:pt x="70937" y="9052"/>
                  </a:cubicBezTo>
                  <a:cubicBezTo>
                    <a:pt x="37091" y="8942"/>
                    <a:pt x="9435" y="36730"/>
                    <a:pt x="9446" y="70840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701C936A-3961-7F94-160C-93A9B766C81E}"/>
                </a:ext>
              </a:extLst>
            </p:cNvPr>
            <p:cNvSpPr/>
            <p:nvPr/>
          </p:nvSpPr>
          <p:spPr>
            <a:xfrm>
              <a:off x="4486309" y="-1030362"/>
              <a:ext cx="38076" cy="56148"/>
            </a:xfrm>
            <a:custGeom>
              <a:avLst/>
              <a:gdLst>
                <a:gd name="connsiteX0" fmla="*/ 9515 w 38076"/>
                <a:gd name="connsiteY0" fmla="*/ 35640 h 56148"/>
                <a:gd name="connsiteX1" fmla="*/ 9504 w 38076"/>
                <a:gd name="connsiteY1" fmla="*/ 49528 h 56148"/>
                <a:gd name="connsiteX2" fmla="*/ 4731 w 38076"/>
                <a:gd name="connsiteY2" fmla="*/ 55950 h 56148"/>
                <a:gd name="connsiteX3" fmla="*/ 366 w 38076"/>
                <a:gd name="connsiteY3" fmla="*/ 49726 h 56148"/>
                <a:gd name="connsiteX4" fmla="*/ 256 w 38076"/>
                <a:gd name="connsiteY4" fmla="*/ 18727 h 56148"/>
                <a:gd name="connsiteX5" fmla="*/ 19301 w 38076"/>
                <a:gd name="connsiteY5" fmla="*/ 1 h 56148"/>
                <a:gd name="connsiteX6" fmla="*/ 38028 w 38076"/>
                <a:gd name="connsiteY6" fmla="*/ 19662 h 56148"/>
                <a:gd name="connsiteX7" fmla="*/ 38072 w 38076"/>
                <a:gd name="connsiteY7" fmla="*/ 48780 h 56148"/>
                <a:gd name="connsiteX8" fmla="*/ 33311 w 38076"/>
                <a:gd name="connsiteY8" fmla="*/ 56148 h 56148"/>
                <a:gd name="connsiteX9" fmla="*/ 28923 w 38076"/>
                <a:gd name="connsiteY9" fmla="*/ 49187 h 56148"/>
                <a:gd name="connsiteX10" fmla="*/ 14023 w 38076"/>
                <a:gd name="connsiteY10" fmla="*/ 35079 h 56148"/>
                <a:gd name="connsiteX11" fmla="*/ 9515 w 38076"/>
                <a:gd name="connsiteY11" fmla="*/ 35640 h 56148"/>
                <a:gd name="connsiteX12" fmla="*/ 28659 w 38076"/>
                <a:gd name="connsiteY12" fmla="*/ 25545 h 56148"/>
                <a:gd name="connsiteX13" fmla="*/ 23722 w 38076"/>
                <a:gd name="connsiteY13" fmla="*/ 10645 h 56148"/>
                <a:gd name="connsiteX14" fmla="*/ 13803 w 38076"/>
                <a:gd name="connsiteY14" fmla="*/ 11085 h 56148"/>
                <a:gd name="connsiteX15" fmla="*/ 9933 w 38076"/>
                <a:gd name="connsiteY15" fmla="*/ 25545 h 56148"/>
                <a:gd name="connsiteX16" fmla="*/ 28659 w 38076"/>
                <a:gd name="connsiteY16" fmla="*/ 25545 h 56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076" h="56148">
                  <a:moveTo>
                    <a:pt x="9515" y="35640"/>
                  </a:moveTo>
                  <a:cubicBezTo>
                    <a:pt x="9515" y="40368"/>
                    <a:pt x="9559" y="44954"/>
                    <a:pt x="9504" y="49528"/>
                  </a:cubicBezTo>
                  <a:cubicBezTo>
                    <a:pt x="9460" y="52849"/>
                    <a:pt x="8965" y="56698"/>
                    <a:pt x="4731" y="55950"/>
                  </a:cubicBezTo>
                  <a:cubicBezTo>
                    <a:pt x="2895" y="55631"/>
                    <a:pt x="465" y="51958"/>
                    <a:pt x="366" y="49726"/>
                  </a:cubicBezTo>
                  <a:cubicBezTo>
                    <a:pt x="-96" y="39412"/>
                    <a:pt x="-107" y="29053"/>
                    <a:pt x="256" y="18727"/>
                  </a:cubicBezTo>
                  <a:cubicBezTo>
                    <a:pt x="641" y="7654"/>
                    <a:pt x="8811" y="-87"/>
                    <a:pt x="19301" y="1"/>
                  </a:cubicBezTo>
                  <a:cubicBezTo>
                    <a:pt x="30056" y="89"/>
                    <a:pt x="37896" y="8226"/>
                    <a:pt x="38028" y="19662"/>
                  </a:cubicBezTo>
                  <a:cubicBezTo>
                    <a:pt x="38138" y="29361"/>
                    <a:pt x="38017" y="39071"/>
                    <a:pt x="38072" y="48780"/>
                  </a:cubicBezTo>
                  <a:cubicBezTo>
                    <a:pt x="38094" y="52365"/>
                    <a:pt x="37896" y="56115"/>
                    <a:pt x="33311" y="56148"/>
                  </a:cubicBezTo>
                  <a:cubicBezTo>
                    <a:pt x="28912" y="56181"/>
                    <a:pt x="29011" y="52453"/>
                    <a:pt x="28923" y="49187"/>
                  </a:cubicBezTo>
                  <a:cubicBezTo>
                    <a:pt x="28550" y="34573"/>
                    <a:pt x="28539" y="34562"/>
                    <a:pt x="14023" y="35079"/>
                  </a:cubicBezTo>
                  <a:cubicBezTo>
                    <a:pt x="12792" y="35101"/>
                    <a:pt x="11571" y="35365"/>
                    <a:pt x="9515" y="35640"/>
                  </a:cubicBezTo>
                  <a:close/>
                  <a:moveTo>
                    <a:pt x="28659" y="25545"/>
                  </a:moveTo>
                  <a:cubicBezTo>
                    <a:pt x="29121" y="19398"/>
                    <a:pt x="29781" y="13372"/>
                    <a:pt x="23722" y="10645"/>
                  </a:cubicBezTo>
                  <a:cubicBezTo>
                    <a:pt x="20962" y="9403"/>
                    <a:pt x="16443" y="9601"/>
                    <a:pt x="13803" y="11085"/>
                  </a:cubicBezTo>
                  <a:cubicBezTo>
                    <a:pt x="8371" y="14142"/>
                    <a:pt x="9361" y="19937"/>
                    <a:pt x="9933" y="25545"/>
                  </a:cubicBezTo>
                  <a:cubicBezTo>
                    <a:pt x="16091" y="25545"/>
                    <a:pt x="22095" y="25545"/>
                    <a:pt x="28659" y="25545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76" name="Freeform: Shape 1175">
              <a:extLst>
                <a:ext uri="{FF2B5EF4-FFF2-40B4-BE49-F238E27FC236}">
                  <a16:creationId xmlns:a16="http://schemas.microsoft.com/office/drawing/2014/main" id="{01C1C7F5-AC3C-D71B-565C-DE2A4C0A4116}"/>
                </a:ext>
              </a:extLst>
            </p:cNvPr>
            <p:cNvSpPr/>
            <p:nvPr/>
          </p:nvSpPr>
          <p:spPr>
            <a:xfrm>
              <a:off x="4535183" y="-1028605"/>
              <a:ext cx="27205" cy="52346"/>
            </a:xfrm>
            <a:custGeom>
              <a:avLst/>
              <a:gdLst>
                <a:gd name="connsiteX0" fmla="*/ 8959 w 27205"/>
                <a:gd name="connsiteY0" fmla="*/ 42658 h 52346"/>
                <a:gd name="connsiteX1" fmla="*/ 8959 w 27205"/>
                <a:gd name="connsiteY1" fmla="*/ 10790 h 52346"/>
                <a:gd name="connsiteX2" fmla="*/ 7728 w 27205"/>
                <a:gd name="connsiteY2" fmla="*/ 9933 h 52346"/>
                <a:gd name="connsiteX3" fmla="*/ 30 w 27205"/>
                <a:gd name="connsiteY3" fmla="*/ 4534 h 52346"/>
                <a:gd name="connsiteX4" fmla="*/ 8519 w 27205"/>
                <a:gd name="connsiteY4" fmla="*/ 190 h 52346"/>
                <a:gd name="connsiteX5" fmla="*/ 19911 w 27205"/>
                <a:gd name="connsiteY5" fmla="*/ 366 h 52346"/>
                <a:gd name="connsiteX6" fmla="*/ 26982 w 27205"/>
                <a:gd name="connsiteY6" fmla="*/ 4534 h 52346"/>
                <a:gd name="connsiteX7" fmla="*/ 20923 w 27205"/>
                <a:gd name="connsiteY7" fmla="*/ 9669 h 52346"/>
                <a:gd name="connsiteX8" fmla="*/ 18735 w 27205"/>
                <a:gd name="connsiteY8" fmla="*/ 10175 h 52346"/>
                <a:gd name="connsiteX9" fmla="*/ 18735 w 27205"/>
                <a:gd name="connsiteY9" fmla="*/ 42262 h 52346"/>
                <a:gd name="connsiteX10" fmla="*/ 19593 w 27205"/>
                <a:gd name="connsiteY10" fmla="*/ 42955 h 52346"/>
                <a:gd name="connsiteX11" fmla="*/ 27180 w 27205"/>
                <a:gd name="connsiteY11" fmla="*/ 48145 h 52346"/>
                <a:gd name="connsiteX12" fmla="*/ 19296 w 27205"/>
                <a:gd name="connsiteY12" fmla="*/ 52137 h 52346"/>
                <a:gd name="connsiteX13" fmla="*/ 6628 w 27205"/>
                <a:gd name="connsiteY13" fmla="*/ 51983 h 52346"/>
                <a:gd name="connsiteX14" fmla="*/ 206 w 27205"/>
                <a:gd name="connsiteY14" fmla="*/ 47980 h 52346"/>
                <a:gd name="connsiteX15" fmla="*/ 6507 w 27205"/>
                <a:gd name="connsiteY15" fmla="*/ 43109 h 52346"/>
                <a:gd name="connsiteX16" fmla="*/ 8959 w 27205"/>
                <a:gd name="connsiteY16" fmla="*/ 42658 h 52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205" h="52346">
                  <a:moveTo>
                    <a:pt x="8959" y="42658"/>
                  </a:moveTo>
                  <a:cubicBezTo>
                    <a:pt x="8959" y="31716"/>
                    <a:pt x="8959" y="21182"/>
                    <a:pt x="8959" y="10790"/>
                  </a:cubicBezTo>
                  <a:cubicBezTo>
                    <a:pt x="8409" y="10395"/>
                    <a:pt x="8101" y="9999"/>
                    <a:pt x="7728" y="9933"/>
                  </a:cubicBezTo>
                  <a:cubicBezTo>
                    <a:pt x="4264" y="9328"/>
                    <a:pt x="-421" y="9625"/>
                    <a:pt x="30" y="4534"/>
                  </a:cubicBezTo>
                  <a:cubicBezTo>
                    <a:pt x="459" y="-305"/>
                    <a:pt x="4913" y="190"/>
                    <a:pt x="8519" y="190"/>
                  </a:cubicBezTo>
                  <a:cubicBezTo>
                    <a:pt x="12324" y="190"/>
                    <a:pt x="16239" y="-338"/>
                    <a:pt x="19911" y="366"/>
                  </a:cubicBezTo>
                  <a:cubicBezTo>
                    <a:pt x="22540" y="872"/>
                    <a:pt x="26421" y="2576"/>
                    <a:pt x="26982" y="4534"/>
                  </a:cubicBezTo>
                  <a:cubicBezTo>
                    <a:pt x="28181" y="8745"/>
                    <a:pt x="24255" y="9372"/>
                    <a:pt x="20923" y="9669"/>
                  </a:cubicBezTo>
                  <a:cubicBezTo>
                    <a:pt x="20307" y="9724"/>
                    <a:pt x="19703" y="9944"/>
                    <a:pt x="18735" y="10175"/>
                  </a:cubicBezTo>
                  <a:cubicBezTo>
                    <a:pt x="18735" y="20841"/>
                    <a:pt x="18735" y="31541"/>
                    <a:pt x="18735" y="42262"/>
                  </a:cubicBezTo>
                  <a:cubicBezTo>
                    <a:pt x="18999" y="42482"/>
                    <a:pt x="19274" y="42922"/>
                    <a:pt x="19593" y="42955"/>
                  </a:cubicBezTo>
                  <a:cubicBezTo>
                    <a:pt x="23090" y="43340"/>
                    <a:pt x="27587" y="42735"/>
                    <a:pt x="27180" y="48145"/>
                  </a:cubicBezTo>
                  <a:cubicBezTo>
                    <a:pt x="26817" y="53115"/>
                    <a:pt x="22529" y="52060"/>
                    <a:pt x="19296" y="52137"/>
                  </a:cubicBezTo>
                  <a:cubicBezTo>
                    <a:pt x="15062" y="52236"/>
                    <a:pt x="10763" y="52632"/>
                    <a:pt x="6628" y="51983"/>
                  </a:cubicBezTo>
                  <a:cubicBezTo>
                    <a:pt x="4231" y="51598"/>
                    <a:pt x="514" y="49706"/>
                    <a:pt x="206" y="47980"/>
                  </a:cubicBezTo>
                  <a:cubicBezTo>
                    <a:pt x="-520" y="43922"/>
                    <a:pt x="2944" y="42966"/>
                    <a:pt x="6507" y="43109"/>
                  </a:cubicBezTo>
                  <a:cubicBezTo>
                    <a:pt x="7112" y="43142"/>
                    <a:pt x="7739" y="42900"/>
                    <a:pt x="8959" y="42658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</p:grpSp>
      <p:grpSp>
        <p:nvGrpSpPr>
          <p:cNvPr id="1177" name="Graphic 1136">
            <a:extLst>
              <a:ext uri="{FF2B5EF4-FFF2-40B4-BE49-F238E27FC236}">
                <a16:creationId xmlns:a16="http://schemas.microsoft.com/office/drawing/2014/main" id="{7FF03C14-0749-25CA-2217-2F71DD90933C}"/>
              </a:ext>
            </a:extLst>
          </p:cNvPr>
          <p:cNvGrpSpPr/>
          <p:nvPr/>
        </p:nvGrpSpPr>
        <p:grpSpPr>
          <a:xfrm>
            <a:off x="10600046" y="4292475"/>
            <a:ext cx="348178" cy="360362"/>
            <a:chOff x="5097795" y="-577614"/>
            <a:chExt cx="272336" cy="281866"/>
          </a:xfrm>
          <a:solidFill>
            <a:schemeClr val="bg1"/>
          </a:solidFill>
        </p:grpSpPr>
        <p:sp>
          <p:nvSpPr>
            <p:cNvPr id="1178" name="Freeform: Shape 1177">
              <a:extLst>
                <a:ext uri="{FF2B5EF4-FFF2-40B4-BE49-F238E27FC236}">
                  <a16:creationId xmlns:a16="http://schemas.microsoft.com/office/drawing/2014/main" id="{02C5BCCF-7F3C-841E-E5FF-73FFE4A331D6}"/>
                </a:ext>
              </a:extLst>
            </p:cNvPr>
            <p:cNvSpPr/>
            <p:nvPr/>
          </p:nvSpPr>
          <p:spPr>
            <a:xfrm>
              <a:off x="5097795" y="-577614"/>
              <a:ext cx="272336" cy="281866"/>
            </a:xfrm>
            <a:custGeom>
              <a:avLst/>
              <a:gdLst>
                <a:gd name="connsiteX0" fmla="*/ 252422 w 272336"/>
                <a:gd name="connsiteY0" fmla="*/ 225484 h 281866"/>
                <a:gd name="connsiteX1" fmla="*/ 238732 w 272336"/>
                <a:gd name="connsiteY1" fmla="*/ 228992 h 281866"/>
                <a:gd name="connsiteX2" fmla="*/ 196583 w 272336"/>
                <a:gd name="connsiteY2" fmla="*/ 236678 h 281866"/>
                <a:gd name="connsiteX3" fmla="*/ 189380 w 272336"/>
                <a:gd name="connsiteY3" fmla="*/ 240725 h 281866"/>
                <a:gd name="connsiteX4" fmla="*/ 170576 w 272336"/>
                <a:gd name="connsiteY4" fmla="*/ 266215 h 281866"/>
                <a:gd name="connsiteX5" fmla="*/ 101882 w 272336"/>
                <a:gd name="connsiteY5" fmla="*/ 266335 h 281866"/>
                <a:gd name="connsiteX6" fmla="*/ 83848 w 272336"/>
                <a:gd name="connsiteY6" fmla="*/ 242308 h 281866"/>
                <a:gd name="connsiteX7" fmla="*/ 74292 w 272336"/>
                <a:gd name="connsiteY7" fmla="*/ 236623 h 281866"/>
                <a:gd name="connsiteX8" fmla="*/ 27569 w 272336"/>
                <a:gd name="connsiteY8" fmla="*/ 225528 h 281866"/>
                <a:gd name="connsiteX9" fmla="*/ 22456 w 272336"/>
                <a:gd name="connsiteY9" fmla="*/ 225033 h 281866"/>
                <a:gd name="connsiteX10" fmla="*/ 2475 w 272336"/>
                <a:gd name="connsiteY10" fmla="*/ 215719 h 281866"/>
                <a:gd name="connsiteX11" fmla="*/ 5334 w 272336"/>
                <a:gd name="connsiteY11" fmla="*/ 193947 h 281866"/>
                <a:gd name="connsiteX12" fmla="*/ 8743 w 272336"/>
                <a:gd name="connsiteY12" fmla="*/ 185908 h 281866"/>
                <a:gd name="connsiteX13" fmla="*/ 23137 w 272336"/>
                <a:gd name="connsiteY13" fmla="*/ 145013 h 281866"/>
                <a:gd name="connsiteX14" fmla="*/ 23390 w 272336"/>
                <a:gd name="connsiteY14" fmla="*/ 137206 h 281866"/>
                <a:gd name="connsiteX15" fmla="*/ 8523 w 272336"/>
                <a:gd name="connsiteY15" fmla="*/ 93099 h 281866"/>
                <a:gd name="connsiteX16" fmla="*/ 6258 w 272336"/>
                <a:gd name="connsiteY16" fmla="*/ 89152 h 281866"/>
                <a:gd name="connsiteX17" fmla="*/ 2244 w 272336"/>
                <a:gd name="connsiteY17" fmla="*/ 66565 h 281866"/>
                <a:gd name="connsiteX18" fmla="*/ 23060 w 272336"/>
                <a:gd name="connsiteY18" fmla="*/ 57031 h 281866"/>
                <a:gd name="connsiteX19" fmla="*/ 27646 w 272336"/>
                <a:gd name="connsiteY19" fmla="*/ 56360 h 281866"/>
                <a:gd name="connsiteX20" fmla="*/ 75491 w 272336"/>
                <a:gd name="connsiteY20" fmla="*/ 45265 h 281866"/>
                <a:gd name="connsiteX21" fmla="*/ 83090 w 272336"/>
                <a:gd name="connsiteY21" fmla="*/ 40955 h 281866"/>
                <a:gd name="connsiteX22" fmla="*/ 101948 w 272336"/>
                <a:gd name="connsiteY22" fmla="*/ 15509 h 281866"/>
                <a:gd name="connsiteX23" fmla="*/ 170213 w 272336"/>
                <a:gd name="connsiteY23" fmla="*/ 15344 h 281866"/>
                <a:gd name="connsiteX24" fmla="*/ 189402 w 272336"/>
                <a:gd name="connsiteY24" fmla="*/ 41229 h 281866"/>
                <a:gd name="connsiteX25" fmla="*/ 196055 w 272336"/>
                <a:gd name="connsiteY25" fmla="*/ 45276 h 281866"/>
                <a:gd name="connsiteX26" fmla="*/ 244934 w 272336"/>
                <a:gd name="connsiteY26" fmla="*/ 56525 h 281866"/>
                <a:gd name="connsiteX27" fmla="*/ 249563 w 272336"/>
                <a:gd name="connsiteY27" fmla="*/ 56943 h 281866"/>
                <a:gd name="connsiteX28" fmla="*/ 270005 w 272336"/>
                <a:gd name="connsiteY28" fmla="*/ 66290 h 281866"/>
                <a:gd name="connsiteX29" fmla="*/ 266289 w 272336"/>
                <a:gd name="connsiteY29" fmla="*/ 88943 h 281866"/>
                <a:gd name="connsiteX30" fmla="*/ 263825 w 272336"/>
                <a:gd name="connsiteY30" fmla="*/ 93352 h 281866"/>
                <a:gd name="connsiteX31" fmla="*/ 249365 w 272336"/>
                <a:gd name="connsiteY31" fmla="*/ 136491 h 281866"/>
                <a:gd name="connsiteX32" fmla="*/ 249277 w 272336"/>
                <a:gd name="connsiteY32" fmla="*/ 145277 h 281866"/>
                <a:gd name="connsiteX33" fmla="*/ 263847 w 272336"/>
                <a:gd name="connsiteY33" fmla="*/ 188382 h 281866"/>
                <a:gd name="connsiteX34" fmla="*/ 266937 w 272336"/>
                <a:gd name="connsiteY34" fmla="*/ 193650 h 281866"/>
                <a:gd name="connsiteX35" fmla="*/ 270533 w 272336"/>
                <a:gd name="connsiteY35" fmla="*/ 214004 h 281866"/>
                <a:gd name="connsiteX36" fmla="*/ 252422 w 272336"/>
                <a:gd name="connsiteY36" fmla="*/ 225484 h 281866"/>
                <a:gd name="connsiteX37" fmla="*/ 202367 w 272336"/>
                <a:gd name="connsiteY37" fmla="*/ 141406 h 281866"/>
                <a:gd name="connsiteX38" fmla="*/ 199739 w 272336"/>
                <a:gd name="connsiteY38" fmla="*/ 108582 h 281866"/>
                <a:gd name="connsiteX39" fmla="*/ 196154 w 272336"/>
                <a:gd name="connsiteY39" fmla="*/ 102358 h 281866"/>
                <a:gd name="connsiteX40" fmla="*/ 140359 w 272336"/>
                <a:gd name="connsiteY40" fmla="*/ 69919 h 281866"/>
                <a:gd name="connsiteX41" fmla="*/ 132199 w 272336"/>
                <a:gd name="connsiteY41" fmla="*/ 69864 h 281866"/>
                <a:gd name="connsiteX42" fmla="*/ 76822 w 272336"/>
                <a:gd name="connsiteY42" fmla="*/ 101907 h 281866"/>
                <a:gd name="connsiteX43" fmla="*/ 72566 w 272336"/>
                <a:gd name="connsiteY43" fmla="*/ 109451 h 281866"/>
                <a:gd name="connsiteX44" fmla="*/ 72555 w 272336"/>
                <a:gd name="connsiteY44" fmla="*/ 172438 h 281866"/>
                <a:gd name="connsiteX45" fmla="*/ 76426 w 272336"/>
                <a:gd name="connsiteY45" fmla="*/ 179629 h 281866"/>
                <a:gd name="connsiteX46" fmla="*/ 132232 w 272336"/>
                <a:gd name="connsiteY46" fmla="*/ 212025 h 281866"/>
                <a:gd name="connsiteX47" fmla="*/ 139885 w 272336"/>
                <a:gd name="connsiteY47" fmla="*/ 212102 h 281866"/>
                <a:gd name="connsiteX48" fmla="*/ 196198 w 272336"/>
                <a:gd name="connsiteY48" fmla="*/ 179475 h 281866"/>
                <a:gd name="connsiteX49" fmla="*/ 199673 w 272336"/>
                <a:gd name="connsiteY49" fmla="*/ 173768 h 281866"/>
                <a:gd name="connsiteX50" fmla="*/ 202367 w 272336"/>
                <a:gd name="connsiteY50" fmla="*/ 141406 h 281866"/>
                <a:gd name="connsiteX51" fmla="*/ 180946 w 272336"/>
                <a:gd name="connsiteY51" fmla="*/ 236755 h 281866"/>
                <a:gd name="connsiteX52" fmla="*/ 138929 w 272336"/>
                <a:gd name="connsiteY52" fmla="*/ 224857 h 281866"/>
                <a:gd name="connsiteX53" fmla="*/ 134145 w 272336"/>
                <a:gd name="connsiteY53" fmla="*/ 224637 h 281866"/>
                <a:gd name="connsiteX54" fmla="*/ 91722 w 272336"/>
                <a:gd name="connsiteY54" fmla="*/ 236678 h 281866"/>
                <a:gd name="connsiteX55" fmla="*/ 112208 w 272336"/>
                <a:gd name="connsiteY55" fmla="*/ 263168 h 281866"/>
                <a:gd name="connsiteX56" fmla="*/ 159998 w 272336"/>
                <a:gd name="connsiteY56" fmla="*/ 263245 h 281866"/>
                <a:gd name="connsiteX57" fmla="*/ 180946 w 272336"/>
                <a:gd name="connsiteY57" fmla="*/ 236755 h 281866"/>
                <a:gd name="connsiteX58" fmla="*/ 180660 w 272336"/>
                <a:gd name="connsiteY58" fmla="*/ 45199 h 281866"/>
                <a:gd name="connsiteX59" fmla="*/ 160966 w 272336"/>
                <a:gd name="connsiteY59" fmla="*/ 19314 h 281866"/>
                <a:gd name="connsiteX60" fmla="*/ 140303 w 272336"/>
                <a:gd name="connsiteY60" fmla="*/ 9901 h 281866"/>
                <a:gd name="connsiteX61" fmla="*/ 92051 w 272336"/>
                <a:gd name="connsiteY61" fmla="*/ 45276 h 281866"/>
                <a:gd name="connsiteX62" fmla="*/ 133486 w 272336"/>
                <a:gd name="connsiteY62" fmla="*/ 57042 h 281866"/>
                <a:gd name="connsiteX63" fmla="*/ 137741 w 272336"/>
                <a:gd name="connsiteY63" fmla="*/ 57339 h 281866"/>
                <a:gd name="connsiteX64" fmla="*/ 180660 w 272336"/>
                <a:gd name="connsiteY64" fmla="*/ 45199 h 281866"/>
                <a:gd name="connsiteX65" fmla="*/ 241283 w 272336"/>
                <a:gd name="connsiteY65" fmla="*/ 131498 h 281866"/>
                <a:gd name="connsiteX66" fmla="*/ 253401 w 272336"/>
                <a:gd name="connsiteY66" fmla="*/ 94001 h 281866"/>
                <a:gd name="connsiteX67" fmla="*/ 236741 w 272336"/>
                <a:gd name="connsiteY67" fmla="*/ 83653 h 281866"/>
                <a:gd name="connsiteX68" fmla="*/ 238391 w 272336"/>
                <a:gd name="connsiteY68" fmla="*/ 63387 h 281866"/>
                <a:gd name="connsiteX69" fmla="*/ 196748 w 272336"/>
                <a:gd name="connsiteY69" fmla="*/ 54348 h 281866"/>
                <a:gd name="connsiteX70" fmla="*/ 196770 w 272336"/>
                <a:gd name="connsiteY70" fmla="*/ 56932 h 281866"/>
                <a:gd name="connsiteX71" fmla="*/ 207755 w 272336"/>
                <a:gd name="connsiteY71" fmla="*/ 97553 h 281866"/>
                <a:gd name="connsiteX72" fmla="*/ 210020 w 272336"/>
                <a:gd name="connsiteY72" fmla="*/ 101094 h 281866"/>
                <a:gd name="connsiteX73" fmla="*/ 241283 w 272336"/>
                <a:gd name="connsiteY73" fmla="*/ 131498 h 281866"/>
                <a:gd name="connsiteX74" fmla="*/ 18552 w 272336"/>
                <a:gd name="connsiteY74" fmla="*/ 94364 h 281866"/>
                <a:gd name="connsiteX75" fmla="*/ 31704 w 272336"/>
                <a:gd name="connsiteY75" fmla="*/ 131762 h 281866"/>
                <a:gd name="connsiteX76" fmla="*/ 51365 w 272336"/>
                <a:gd name="connsiteY76" fmla="*/ 111265 h 281866"/>
                <a:gd name="connsiteX77" fmla="*/ 67915 w 272336"/>
                <a:gd name="connsiteY77" fmla="*/ 82697 h 281866"/>
                <a:gd name="connsiteX78" fmla="*/ 75909 w 272336"/>
                <a:gd name="connsiteY78" fmla="*/ 54348 h 281866"/>
                <a:gd name="connsiteX79" fmla="*/ 34090 w 272336"/>
                <a:gd name="connsiteY79" fmla="*/ 63409 h 281866"/>
                <a:gd name="connsiteX80" fmla="*/ 18552 w 272336"/>
                <a:gd name="connsiteY80" fmla="*/ 94364 h 281866"/>
                <a:gd name="connsiteX81" fmla="*/ 18134 w 272336"/>
                <a:gd name="connsiteY81" fmla="*/ 187745 h 281866"/>
                <a:gd name="connsiteX82" fmla="*/ 35574 w 272336"/>
                <a:gd name="connsiteY82" fmla="*/ 198169 h 281866"/>
                <a:gd name="connsiteX83" fmla="*/ 33969 w 272336"/>
                <a:gd name="connsiteY83" fmla="*/ 218424 h 281866"/>
                <a:gd name="connsiteX84" fmla="*/ 76041 w 272336"/>
                <a:gd name="connsiteY84" fmla="*/ 227540 h 281866"/>
                <a:gd name="connsiteX85" fmla="*/ 68838 w 272336"/>
                <a:gd name="connsiteY85" fmla="*/ 203041 h 281866"/>
                <a:gd name="connsiteX86" fmla="*/ 48308 w 272336"/>
                <a:gd name="connsiteY86" fmla="*/ 167632 h 281866"/>
                <a:gd name="connsiteX87" fmla="*/ 31286 w 272336"/>
                <a:gd name="connsiteY87" fmla="*/ 149521 h 281866"/>
                <a:gd name="connsiteX88" fmla="*/ 18134 w 272336"/>
                <a:gd name="connsiteY88" fmla="*/ 187745 h 281866"/>
                <a:gd name="connsiteX89" fmla="*/ 241382 w 272336"/>
                <a:gd name="connsiteY89" fmla="*/ 150302 h 281866"/>
                <a:gd name="connsiteX90" fmla="*/ 209426 w 272336"/>
                <a:gd name="connsiteY90" fmla="*/ 181345 h 281866"/>
                <a:gd name="connsiteX91" fmla="*/ 207656 w 272336"/>
                <a:gd name="connsiteY91" fmla="*/ 185138 h 281866"/>
                <a:gd name="connsiteX92" fmla="*/ 197265 w 272336"/>
                <a:gd name="connsiteY92" fmla="*/ 223659 h 281866"/>
                <a:gd name="connsiteX93" fmla="*/ 196583 w 272336"/>
                <a:gd name="connsiteY93" fmla="*/ 227617 h 281866"/>
                <a:gd name="connsiteX94" fmla="*/ 238435 w 272336"/>
                <a:gd name="connsiteY94" fmla="*/ 218314 h 281866"/>
                <a:gd name="connsiteX95" fmla="*/ 253687 w 272336"/>
                <a:gd name="connsiteY95" fmla="*/ 187294 h 281866"/>
                <a:gd name="connsiteX96" fmla="*/ 241382 w 272336"/>
                <a:gd name="connsiteY96" fmla="*/ 150302 h 281866"/>
                <a:gd name="connsiteX97" fmla="*/ 122742 w 272336"/>
                <a:gd name="connsiteY97" fmla="*/ 62496 h 281866"/>
                <a:gd name="connsiteX98" fmla="*/ 89489 w 272336"/>
                <a:gd name="connsiteY98" fmla="*/ 55569 h 281866"/>
                <a:gd name="connsiteX99" fmla="*/ 85916 w 272336"/>
                <a:gd name="connsiteY99" fmla="*/ 56855 h 281866"/>
                <a:gd name="connsiteX100" fmla="*/ 74798 w 272336"/>
                <a:gd name="connsiteY100" fmla="*/ 90207 h 281866"/>
                <a:gd name="connsiteX101" fmla="*/ 122742 w 272336"/>
                <a:gd name="connsiteY101" fmla="*/ 62496 h 281866"/>
                <a:gd name="connsiteX102" fmla="*/ 149771 w 272336"/>
                <a:gd name="connsiteY102" fmla="*/ 62595 h 281866"/>
                <a:gd name="connsiteX103" fmla="*/ 197363 w 272336"/>
                <a:gd name="connsiteY103" fmla="*/ 90119 h 281866"/>
                <a:gd name="connsiteX104" fmla="*/ 186235 w 272336"/>
                <a:gd name="connsiteY104" fmla="*/ 54469 h 281866"/>
                <a:gd name="connsiteX105" fmla="*/ 149771 w 272336"/>
                <a:gd name="connsiteY105" fmla="*/ 62595 h 281866"/>
                <a:gd name="connsiteX106" fmla="*/ 236005 w 272336"/>
                <a:gd name="connsiteY106" fmla="*/ 140889 h 281866"/>
                <a:gd name="connsiteX107" fmla="*/ 210548 w 272336"/>
                <a:gd name="connsiteY107" fmla="*/ 113300 h 281866"/>
                <a:gd name="connsiteX108" fmla="*/ 210548 w 272336"/>
                <a:gd name="connsiteY108" fmla="*/ 168710 h 281866"/>
                <a:gd name="connsiteX109" fmla="*/ 236005 w 272336"/>
                <a:gd name="connsiteY109" fmla="*/ 140889 h 281866"/>
                <a:gd name="connsiteX110" fmla="*/ 75095 w 272336"/>
                <a:gd name="connsiteY110" fmla="*/ 191824 h 281866"/>
                <a:gd name="connsiteX111" fmla="*/ 83518 w 272336"/>
                <a:gd name="connsiteY111" fmla="*/ 219513 h 281866"/>
                <a:gd name="connsiteX112" fmla="*/ 93877 w 272336"/>
                <a:gd name="connsiteY112" fmla="*/ 225704 h 281866"/>
                <a:gd name="connsiteX113" fmla="*/ 103488 w 272336"/>
                <a:gd name="connsiteY113" fmla="*/ 223747 h 281866"/>
                <a:gd name="connsiteX114" fmla="*/ 113033 w 272336"/>
                <a:gd name="connsiteY114" fmla="*/ 221415 h 281866"/>
                <a:gd name="connsiteX115" fmla="*/ 121764 w 272336"/>
                <a:gd name="connsiteY115" fmla="*/ 218809 h 281866"/>
                <a:gd name="connsiteX116" fmla="*/ 75095 w 272336"/>
                <a:gd name="connsiteY116" fmla="*/ 191824 h 281866"/>
                <a:gd name="connsiteX117" fmla="*/ 149573 w 272336"/>
                <a:gd name="connsiteY117" fmla="*/ 219370 h 281866"/>
                <a:gd name="connsiteX118" fmla="*/ 183002 w 272336"/>
                <a:gd name="connsiteY118" fmla="*/ 226265 h 281866"/>
                <a:gd name="connsiteX119" fmla="*/ 186829 w 272336"/>
                <a:gd name="connsiteY119" fmla="*/ 223835 h 281866"/>
                <a:gd name="connsiteX120" fmla="*/ 197539 w 272336"/>
                <a:gd name="connsiteY120" fmla="*/ 191659 h 281866"/>
                <a:gd name="connsiteX121" fmla="*/ 149573 w 272336"/>
                <a:gd name="connsiteY121" fmla="*/ 219370 h 281866"/>
                <a:gd name="connsiteX122" fmla="*/ 61778 w 272336"/>
                <a:gd name="connsiteY122" fmla="*/ 168545 h 281866"/>
                <a:gd name="connsiteX123" fmla="*/ 61778 w 272336"/>
                <a:gd name="connsiteY123" fmla="*/ 113135 h 281866"/>
                <a:gd name="connsiteX124" fmla="*/ 36377 w 272336"/>
                <a:gd name="connsiteY124" fmla="*/ 141032 h 281866"/>
                <a:gd name="connsiteX125" fmla="*/ 61778 w 272336"/>
                <a:gd name="connsiteY125" fmla="*/ 168545 h 281866"/>
                <a:gd name="connsiteX126" fmla="*/ 262693 w 272336"/>
                <a:gd name="connsiteY126" fmla="*/ 75219 h 281866"/>
                <a:gd name="connsiteX127" fmla="*/ 253280 w 272336"/>
                <a:gd name="connsiteY127" fmla="*/ 66048 h 281866"/>
                <a:gd name="connsiteX128" fmla="*/ 244032 w 272336"/>
                <a:gd name="connsiteY128" fmla="*/ 75021 h 281866"/>
                <a:gd name="connsiteX129" fmla="*/ 253346 w 272336"/>
                <a:gd name="connsiteY129" fmla="*/ 84709 h 281866"/>
                <a:gd name="connsiteX130" fmla="*/ 262693 w 272336"/>
                <a:gd name="connsiteY130" fmla="*/ 75219 h 281866"/>
                <a:gd name="connsiteX131" fmla="*/ 262693 w 272336"/>
                <a:gd name="connsiteY131" fmla="*/ 206966 h 281866"/>
                <a:gd name="connsiteX132" fmla="*/ 253665 w 272336"/>
                <a:gd name="connsiteY132" fmla="*/ 197168 h 281866"/>
                <a:gd name="connsiteX133" fmla="*/ 244032 w 272336"/>
                <a:gd name="connsiteY133" fmla="*/ 206526 h 281866"/>
                <a:gd name="connsiteX134" fmla="*/ 252961 w 272336"/>
                <a:gd name="connsiteY134" fmla="*/ 215807 h 281866"/>
                <a:gd name="connsiteX135" fmla="*/ 262693 w 272336"/>
                <a:gd name="connsiteY135" fmla="*/ 206966 h 281866"/>
                <a:gd name="connsiteX136" fmla="*/ 28295 w 272336"/>
                <a:gd name="connsiteY136" fmla="*/ 207252 h 281866"/>
                <a:gd name="connsiteX137" fmla="*/ 19399 w 272336"/>
                <a:gd name="connsiteY137" fmla="*/ 197190 h 281866"/>
                <a:gd name="connsiteX138" fmla="*/ 9678 w 272336"/>
                <a:gd name="connsiteY138" fmla="*/ 205691 h 281866"/>
                <a:gd name="connsiteX139" fmla="*/ 18101 w 272336"/>
                <a:gd name="connsiteY139" fmla="*/ 215807 h 281866"/>
                <a:gd name="connsiteX140" fmla="*/ 28295 w 272336"/>
                <a:gd name="connsiteY140" fmla="*/ 207252 h 281866"/>
                <a:gd name="connsiteX141" fmla="*/ 19047 w 272336"/>
                <a:gd name="connsiteY141" fmla="*/ 66048 h 281866"/>
                <a:gd name="connsiteX142" fmla="*/ 9645 w 272336"/>
                <a:gd name="connsiteY142" fmla="*/ 75230 h 281866"/>
                <a:gd name="connsiteX143" fmla="*/ 18981 w 272336"/>
                <a:gd name="connsiteY143" fmla="*/ 84709 h 281866"/>
                <a:gd name="connsiteX144" fmla="*/ 28295 w 272336"/>
                <a:gd name="connsiteY144" fmla="*/ 75571 h 281866"/>
                <a:gd name="connsiteX145" fmla="*/ 19047 w 272336"/>
                <a:gd name="connsiteY145" fmla="*/ 66048 h 281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272336" h="281866">
                  <a:moveTo>
                    <a:pt x="252422" y="225484"/>
                  </a:moveTo>
                  <a:cubicBezTo>
                    <a:pt x="247408" y="222317"/>
                    <a:pt x="243328" y="226639"/>
                    <a:pt x="238732" y="228992"/>
                  </a:cubicBezTo>
                  <a:cubicBezTo>
                    <a:pt x="225459" y="235766"/>
                    <a:pt x="211197" y="237404"/>
                    <a:pt x="196583" y="236678"/>
                  </a:cubicBezTo>
                  <a:cubicBezTo>
                    <a:pt x="192987" y="236502"/>
                    <a:pt x="191370" y="237723"/>
                    <a:pt x="189380" y="240725"/>
                  </a:cubicBezTo>
                  <a:cubicBezTo>
                    <a:pt x="183552" y="249533"/>
                    <a:pt x="177922" y="258770"/>
                    <a:pt x="170576" y="266215"/>
                  </a:cubicBezTo>
                  <a:cubicBezTo>
                    <a:pt x="149980" y="287064"/>
                    <a:pt x="122522" y="287064"/>
                    <a:pt x="101882" y="266335"/>
                  </a:cubicBezTo>
                  <a:cubicBezTo>
                    <a:pt x="94878" y="259298"/>
                    <a:pt x="89302" y="250699"/>
                    <a:pt x="83848" y="242308"/>
                  </a:cubicBezTo>
                  <a:cubicBezTo>
                    <a:pt x="81319" y="238416"/>
                    <a:pt x="79373" y="236359"/>
                    <a:pt x="74292" y="236623"/>
                  </a:cubicBezTo>
                  <a:cubicBezTo>
                    <a:pt x="57732" y="237481"/>
                    <a:pt x="41853" y="234809"/>
                    <a:pt x="27569" y="225528"/>
                  </a:cubicBezTo>
                  <a:cubicBezTo>
                    <a:pt x="26283" y="224692"/>
                    <a:pt x="24105" y="224747"/>
                    <a:pt x="22456" y="225033"/>
                  </a:cubicBezTo>
                  <a:cubicBezTo>
                    <a:pt x="14318" y="226430"/>
                    <a:pt x="6379" y="222823"/>
                    <a:pt x="2475" y="215719"/>
                  </a:cubicBezTo>
                  <a:cubicBezTo>
                    <a:pt x="-1505" y="208495"/>
                    <a:pt x="-604" y="199753"/>
                    <a:pt x="5334" y="193947"/>
                  </a:cubicBezTo>
                  <a:cubicBezTo>
                    <a:pt x="7798" y="191538"/>
                    <a:pt x="8600" y="189229"/>
                    <a:pt x="8743" y="185908"/>
                  </a:cubicBezTo>
                  <a:cubicBezTo>
                    <a:pt x="9392" y="170865"/>
                    <a:pt x="15330" y="157549"/>
                    <a:pt x="23137" y="145013"/>
                  </a:cubicBezTo>
                  <a:cubicBezTo>
                    <a:pt x="24897" y="142187"/>
                    <a:pt x="25315" y="140262"/>
                    <a:pt x="23390" y="137206"/>
                  </a:cubicBezTo>
                  <a:cubicBezTo>
                    <a:pt x="14934" y="123735"/>
                    <a:pt x="8699" y="109440"/>
                    <a:pt x="8523" y="93099"/>
                  </a:cubicBezTo>
                  <a:cubicBezTo>
                    <a:pt x="8512" y="91758"/>
                    <a:pt x="7303" y="90218"/>
                    <a:pt x="6258" y="89152"/>
                  </a:cubicBezTo>
                  <a:cubicBezTo>
                    <a:pt x="-307" y="82444"/>
                    <a:pt x="-1813" y="74328"/>
                    <a:pt x="2244" y="66565"/>
                  </a:cubicBezTo>
                  <a:cubicBezTo>
                    <a:pt x="6170" y="59044"/>
                    <a:pt x="13890" y="55580"/>
                    <a:pt x="23060" y="57031"/>
                  </a:cubicBezTo>
                  <a:cubicBezTo>
                    <a:pt x="24534" y="57262"/>
                    <a:pt x="26458" y="57130"/>
                    <a:pt x="27646" y="56360"/>
                  </a:cubicBezTo>
                  <a:cubicBezTo>
                    <a:pt x="42282" y="46893"/>
                    <a:pt x="58568" y="44550"/>
                    <a:pt x="75491" y="45265"/>
                  </a:cubicBezTo>
                  <a:cubicBezTo>
                    <a:pt x="79274" y="45430"/>
                    <a:pt x="81011" y="44089"/>
                    <a:pt x="83090" y="40955"/>
                  </a:cubicBezTo>
                  <a:cubicBezTo>
                    <a:pt x="88940" y="32158"/>
                    <a:pt x="94581" y="22932"/>
                    <a:pt x="101948" y="15509"/>
                  </a:cubicBezTo>
                  <a:cubicBezTo>
                    <a:pt x="122390" y="-5098"/>
                    <a:pt x="149760" y="-5186"/>
                    <a:pt x="170213" y="15344"/>
                  </a:cubicBezTo>
                  <a:cubicBezTo>
                    <a:pt x="177724" y="22877"/>
                    <a:pt x="183387" y="32322"/>
                    <a:pt x="189402" y="41229"/>
                  </a:cubicBezTo>
                  <a:cubicBezTo>
                    <a:pt x="191239" y="43946"/>
                    <a:pt x="192580" y="45419"/>
                    <a:pt x="196055" y="45276"/>
                  </a:cubicBezTo>
                  <a:cubicBezTo>
                    <a:pt x="213341" y="44539"/>
                    <a:pt x="230022" y="46695"/>
                    <a:pt x="244934" y="56525"/>
                  </a:cubicBezTo>
                  <a:cubicBezTo>
                    <a:pt x="246088" y="57284"/>
                    <a:pt x="248068" y="57207"/>
                    <a:pt x="249563" y="56943"/>
                  </a:cubicBezTo>
                  <a:cubicBezTo>
                    <a:pt x="258151" y="55459"/>
                    <a:pt x="266101" y="59022"/>
                    <a:pt x="270005" y="66290"/>
                  </a:cubicBezTo>
                  <a:cubicBezTo>
                    <a:pt x="274140" y="73977"/>
                    <a:pt x="272699" y="82334"/>
                    <a:pt x="266289" y="88943"/>
                  </a:cubicBezTo>
                  <a:cubicBezTo>
                    <a:pt x="265134" y="90130"/>
                    <a:pt x="263847" y="91857"/>
                    <a:pt x="263825" y="93352"/>
                  </a:cubicBezTo>
                  <a:cubicBezTo>
                    <a:pt x="263495" y="109264"/>
                    <a:pt x="257601" y="123295"/>
                    <a:pt x="249365" y="136491"/>
                  </a:cubicBezTo>
                  <a:cubicBezTo>
                    <a:pt x="247353" y="139713"/>
                    <a:pt x="247177" y="141934"/>
                    <a:pt x="249277" y="145277"/>
                  </a:cubicBezTo>
                  <a:cubicBezTo>
                    <a:pt x="257546" y="158428"/>
                    <a:pt x="263429" y="172471"/>
                    <a:pt x="263847" y="188382"/>
                  </a:cubicBezTo>
                  <a:cubicBezTo>
                    <a:pt x="263891" y="190175"/>
                    <a:pt x="265618" y="192099"/>
                    <a:pt x="266937" y="193650"/>
                  </a:cubicBezTo>
                  <a:cubicBezTo>
                    <a:pt x="272182" y="199764"/>
                    <a:pt x="273711" y="206471"/>
                    <a:pt x="270533" y="214004"/>
                  </a:cubicBezTo>
                  <a:cubicBezTo>
                    <a:pt x="267641" y="220910"/>
                    <a:pt x="260581" y="225583"/>
                    <a:pt x="252422" y="225484"/>
                  </a:cubicBezTo>
                  <a:close/>
                  <a:moveTo>
                    <a:pt x="202367" y="141406"/>
                  </a:moveTo>
                  <a:cubicBezTo>
                    <a:pt x="201542" y="130476"/>
                    <a:pt x="200882" y="119501"/>
                    <a:pt x="199739" y="108582"/>
                  </a:cubicBezTo>
                  <a:cubicBezTo>
                    <a:pt x="199508" y="106383"/>
                    <a:pt x="197924" y="103766"/>
                    <a:pt x="196154" y="102358"/>
                  </a:cubicBezTo>
                  <a:cubicBezTo>
                    <a:pt x="179110" y="88910"/>
                    <a:pt x="160383" y="78243"/>
                    <a:pt x="140359" y="69919"/>
                  </a:cubicBezTo>
                  <a:cubicBezTo>
                    <a:pt x="138005" y="68940"/>
                    <a:pt x="134552" y="68896"/>
                    <a:pt x="132199" y="69864"/>
                  </a:cubicBezTo>
                  <a:cubicBezTo>
                    <a:pt x="112318" y="78045"/>
                    <a:pt x="93723" y="88580"/>
                    <a:pt x="76822" y="101907"/>
                  </a:cubicBezTo>
                  <a:cubicBezTo>
                    <a:pt x="74699" y="103579"/>
                    <a:pt x="72940" y="106757"/>
                    <a:pt x="72566" y="109451"/>
                  </a:cubicBezTo>
                  <a:cubicBezTo>
                    <a:pt x="69707" y="130421"/>
                    <a:pt x="69729" y="151457"/>
                    <a:pt x="72555" y="172438"/>
                  </a:cubicBezTo>
                  <a:cubicBezTo>
                    <a:pt x="72896" y="175000"/>
                    <a:pt x="74446" y="178057"/>
                    <a:pt x="76426" y="179629"/>
                  </a:cubicBezTo>
                  <a:cubicBezTo>
                    <a:pt x="93437" y="193122"/>
                    <a:pt x="112219" y="203711"/>
                    <a:pt x="132232" y="212025"/>
                  </a:cubicBezTo>
                  <a:cubicBezTo>
                    <a:pt x="134442" y="212948"/>
                    <a:pt x="137686" y="213014"/>
                    <a:pt x="139885" y="212102"/>
                  </a:cubicBezTo>
                  <a:cubicBezTo>
                    <a:pt x="160108" y="203766"/>
                    <a:pt x="178978" y="193001"/>
                    <a:pt x="196198" y="179475"/>
                  </a:cubicBezTo>
                  <a:cubicBezTo>
                    <a:pt x="197869" y="178167"/>
                    <a:pt x="199453" y="175792"/>
                    <a:pt x="199673" y="173768"/>
                  </a:cubicBezTo>
                  <a:cubicBezTo>
                    <a:pt x="200827" y="163036"/>
                    <a:pt x="201520" y="152260"/>
                    <a:pt x="202367" y="141406"/>
                  </a:cubicBezTo>
                  <a:close/>
                  <a:moveTo>
                    <a:pt x="180946" y="236755"/>
                  </a:moveTo>
                  <a:cubicBezTo>
                    <a:pt x="166618" y="232687"/>
                    <a:pt x="152784" y="228717"/>
                    <a:pt x="138929" y="224857"/>
                  </a:cubicBezTo>
                  <a:cubicBezTo>
                    <a:pt x="137422" y="224439"/>
                    <a:pt x="135608" y="224231"/>
                    <a:pt x="134145" y="224637"/>
                  </a:cubicBezTo>
                  <a:cubicBezTo>
                    <a:pt x="119960" y="228574"/>
                    <a:pt x="105808" y="232654"/>
                    <a:pt x="91722" y="236678"/>
                  </a:cubicBezTo>
                  <a:cubicBezTo>
                    <a:pt x="95053" y="245080"/>
                    <a:pt x="104158" y="256978"/>
                    <a:pt x="112208" y="263168"/>
                  </a:cubicBezTo>
                  <a:cubicBezTo>
                    <a:pt x="127955" y="275275"/>
                    <a:pt x="144295" y="275341"/>
                    <a:pt x="159998" y="263245"/>
                  </a:cubicBezTo>
                  <a:cubicBezTo>
                    <a:pt x="169290" y="256076"/>
                    <a:pt x="175756" y="246630"/>
                    <a:pt x="180946" y="236755"/>
                  </a:cubicBezTo>
                  <a:close/>
                  <a:moveTo>
                    <a:pt x="180660" y="45199"/>
                  </a:moveTo>
                  <a:cubicBezTo>
                    <a:pt x="177185" y="36842"/>
                    <a:pt x="168553" y="25318"/>
                    <a:pt x="160966" y="19314"/>
                  </a:cubicBezTo>
                  <a:cubicBezTo>
                    <a:pt x="154863" y="14486"/>
                    <a:pt x="148199" y="11100"/>
                    <a:pt x="140303" y="9901"/>
                  </a:cubicBezTo>
                  <a:cubicBezTo>
                    <a:pt x="120741" y="6921"/>
                    <a:pt x="99947" y="25219"/>
                    <a:pt x="92051" y="45276"/>
                  </a:cubicBezTo>
                  <a:cubicBezTo>
                    <a:pt x="105808" y="49202"/>
                    <a:pt x="119641" y="53161"/>
                    <a:pt x="133486" y="57042"/>
                  </a:cubicBezTo>
                  <a:cubicBezTo>
                    <a:pt x="134838" y="57416"/>
                    <a:pt x="136444" y="57702"/>
                    <a:pt x="137741" y="57339"/>
                  </a:cubicBezTo>
                  <a:cubicBezTo>
                    <a:pt x="152103" y="53369"/>
                    <a:pt x="166409" y="49257"/>
                    <a:pt x="180660" y="45199"/>
                  </a:cubicBezTo>
                  <a:close/>
                  <a:moveTo>
                    <a:pt x="241283" y="131498"/>
                  </a:moveTo>
                  <a:cubicBezTo>
                    <a:pt x="248991" y="121404"/>
                    <a:pt x="254819" y="103843"/>
                    <a:pt x="253401" y="94001"/>
                  </a:cubicBezTo>
                  <a:cubicBezTo>
                    <a:pt x="245956" y="93803"/>
                    <a:pt x="240172" y="90372"/>
                    <a:pt x="236741" y="83653"/>
                  </a:cubicBezTo>
                  <a:cubicBezTo>
                    <a:pt x="233223" y="76770"/>
                    <a:pt x="234784" y="69963"/>
                    <a:pt x="238391" y="63387"/>
                  </a:cubicBezTo>
                  <a:cubicBezTo>
                    <a:pt x="225184" y="55712"/>
                    <a:pt x="211285" y="54095"/>
                    <a:pt x="196748" y="54348"/>
                  </a:cubicBezTo>
                  <a:cubicBezTo>
                    <a:pt x="196748" y="55525"/>
                    <a:pt x="196594" y="56272"/>
                    <a:pt x="196770" y="56932"/>
                  </a:cubicBezTo>
                  <a:cubicBezTo>
                    <a:pt x="200387" y="70480"/>
                    <a:pt x="204016" y="84027"/>
                    <a:pt x="207755" y="97553"/>
                  </a:cubicBezTo>
                  <a:cubicBezTo>
                    <a:pt x="208118" y="98850"/>
                    <a:pt x="209042" y="100137"/>
                    <a:pt x="210020" y="101094"/>
                  </a:cubicBezTo>
                  <a:cubicBezTo>
                    <a:pt x="220313" y="111188"/>
                    <a:pt x="230682" y="121206"/>
                    <a:pt x="241283" y="131498"/>
                  </a:cubicBezTo>
                  <a:close/>
                  <a:moveTo>
                    <a:pt x="18552" y="94364"/>
                  </a:moveTo>
                  <a:cubicBezTo>
                    <a:pt x="18156" y="106262"/>
                    <a:pt x="24611" y="124395"/>
                    <a:pt x="31704" y="131762"/>
                  </a:cubicBezTo>
                  <a:cubicBezTo>
                    <a:pt x="38202" y="124857"/>
                    <a:pt x="44008" y="117082"/>
                    <a:pt x="51365" y="111265"/>
                  </a:cubicBezTo>
                  <a:cubicBezTo>
                    <a:pt x="60921" y="103689"/>
                    <a:pt x="66111" y="94760"/>
                    <a:pt x="67915" y="82697"/>
                  </a:cubicBezTo>
                  <a:cubicBezTo>
                    <a:pt x="69322" y="73284"/>
                    <a:pt x="73028" y="64212"/>
                    <a:pt x="75909" y="54348"/>
                  </a:cubicBezTo>
                  <a:cubicBezTo>
                    <a:pt x="60965" y="54183"/>
                    <a:pt x="46912" y="55646"/>
                    <a:pt x="34090" y="63409"/>
                  </a:cubicBezTo>
                  <a:cubicBezTo>
                    <a:pt x="42689" y="79871"/>
                    <a:pt x="33551" y="92824"/>
                    <a:pt x="18552" y="94364"/>
                  </a:cubicBezTo>
                  <a:close/>
                  <a:moveTo>
                    <a:pt x="18134" y="187745"/>
                  </a:moveTo>
                  <a:cubicBezTo>
                    <a:pt x="26261" y="188152"/>
                    <a:pt x="32110" y="191439"/>
                    <a:pt x="35574" y="198169"/>
                  </a:cubicBezTo>
                  <a:cubicBezTo>
                    <a:pt x="39126" y="205075"/>
                    <a:pt x="37565" y="211860"/>
                    <a:pt x="33969" y="218424"/>
                  </a:cubicBezTo>
                  <a:cubicBezTo>
                    <a:pt x="47121" y="226177"/>
                    <a:pt x="61053" y="227716"/>
                    <a:pt x="76041" y="227540"/>
                  </a:cubicBezTo>
                  <a:cubicBezTo>
                    <a:pt x="73435" y="218996"/>
                    <a:pt x="69850" y="211178"/>
                    <a:pt x="68838" y="203041"/>
                  </a:cubicBezTo>
                  <a:cubicBezTo>
                    <a:pt x="66980" y="188020"/>
                    <a:pt x="60206" y="176803"/>
                    <a:pt x="48308" y="167632"/>
                  </a:cubicBezTo>
                  <a:cubicBezTo>
                    <a:pt x="41930" y="162717"/>
                    <a:pt x="37092" y="155811"/>
                    <a:pt x="31286" y="149521"/>
                  </a:cubicBezTo>
                  <a:cubicBezTo>
                    <a:pt x="23621" y="161155"/>
                    <a:pt x="18970" y="173383"/>
                    <a:pt x="18134" y="187745"/>
                  </a:cubicBezTo>
                  <a:close/>
                  <a:moveTo>
                    <a:pt x="241382" y="150302"/>
                  </a:moveTo>
                  <a:cubicBezTo>
                    <a:pt x="230583" y="160760"/>
                    <a:pt x="219950" y="170997"/>
                    <a:pt x="209426" y="181345"/>
                  </a:cubicBezTo>
                  <a:cubicBezTo>
                    <a:pt x="208492" y="182268"/>
                    <a:pt x="208019" y="183797"/>
                    <a:pt x="207656" y="185138"/>
                  </a:cubicBezTo>
                  <a:cubicBezTo>
                    <a:pt x="204148" y="197971"/>
                    <a:pt x="200695" y="210815"/>
                    <a:pt x="197265" y="223659"/>
                  </a:cubicBezTo>
                  <a:cubicBezTo>
                    <a:pt x="196957" y="224802"/>
                    <a:pt x="196858" y="225990"/>
                    <a:pt x="196583" y="227617"/>
                  </a:cubicBezTo>
                  <a:cubicBezTo>
                    <a:pt x="211571" y="227551"/>
                    <a:pt x="225679" y="226276"/>
                    <a:pt x="238435" y="218314"/>
                  </a:cubicBezTo>
                  <a:cubicBezTo>
                    <a:pt x="230110" y="203656"/>
                    <a:pt x="237247" y="189493"/>
                    <a:pt x="253687" y="187294"/>
                  </a:cubicBezTo>
                  <a:cubicBezTo>
                    <a:pt x="254423" y="177056"/>
                    <a:pt x="249211" y="161485"/>
                    <a:pt x="241382" y="150302"/>
                  </a:cubicBezTo>
                  <a:close/>
                  <a:moveTo>
                    <a:pt x="122742" y="62496"/>
                  </a:moveTo>
                  <a:cubicBezTo>
                    <a:pt x="111185" y="60055"/>
                    <a:pt x="100354" y="57713"/>
                    <a:pt x="89489" y="55569"/>
                  </a:cubicBezTo>
                  <a:cubicBezTo>
                    <a:pt x="88379" y="55349"/>
                    <a:pt x="86191" y="56075"/>
                    <a:pt x="85916" y="56855"/>
                  </a:cubicBezTo>
                  <a:cubicBezTo>
                    <a:pt x="82144" y="67676"/>
                    <a:pt x="78625" y="78584"/>
                    <a:pt x="74798" y="90207"/>
                  </a:cubicBezTo>
                  <a:cubicBezTo>
                    <a:pt x="91216" y="80717"/>
                    <a:pt x="106325" y="71986"/>
                    <a:pt x="122742" y="62496"/>
                  </a:cubicBezTo>
                  <a:close/>
                  <a:moveTo>
                    <a:pt x="149771" y="62595"/>
                  </a:moveTo>
                  <a:cubicBezTo>
                    <a:pt x="166134" y="72063"/>
                    <a:pt x="181265" y="80805"/>
                    <a:pt x="197363" y="90119"/>
                  </a:cubicBezTo>
                  <a:cubicBezTo>
                    <a:pt x="193581" y="78001"/>
                    <a:pt x="190029" y="66620"/>
                    <a:pt x="186235" y="54469"/>
                  </a:cubicBezTo>
                  <a:cubicBezTo>
                    <a:pt x="173666" y="57262"/>
                    <a:pt x="162010" y="59868"/>
                    <a:pt x="149771" y="62595"/>
                  </a:cubicBezTo>
                  <a:close/>
                  <a:moveTo>
                    <a:pt x="236005" y="140889"/>
                  </a:moveTo>
                  <a:cubicBezTo>
                    <a:pt x="227241" y="131399"/>
                    <a:pt x="219279" y="122767"/>
                    <a:pt x="210548" y="113300"/>
                  </a:cubicBezTo>
                  <a:cubicBezTo>
                    <a:pt x="210548" y="132323"/>
                    <a:pt x="210548" y="149653"/>
                    <a:pt x="210548" y="168710"/>
                  </a:cubicBezTo>
                  <a:cubicBezTo>
                    <a:pt x="219455" y="158978"/>
                    <a:pt x="227405" y="150291"/>
                    <a:pt x="236005" y="140889"/>
                  </a:cubicBezTo>
                  <a:close/>
                  <a:moveTo>
                    <a:pt x="75095" y="191824"/>
                  </a:moveTo>
                  <a:cubicBezTo>
                    <a:pt x="78053" y="201468"/>
                    <a:pt x="81022" y="210430"/>
                    <a:pt x="83518" y="219513"/>
                  </a:cubicBezTo>
                  <a:cubicBezTo>
                    <a:pt x="85080" y="225209"/>
                    <a:pt x="87686" y="227881"/>
                    <a:pt x="93877" y="225704"/>
                  </a:cubicBezTo>
                  <a:cubicBezTo>
                    <a:pt x="96934" y="224626"/>
                    <a:pt x="100288" y="224450"/>
                    <a:pt x="103488" y="223747"/>
                  </a:cubicBezTo>
                  <a:cubicBezTo>
                    <a:pt x="106688" y="223043"/>
                    <a:pt x="109866" y="222273"/>
                    <a:pt x="113033" y="221415"/>
                  </a:cubicBezTo>
                  <a:cubicBezTo>
                    <a:pt x="116001" y="220613"/>
                    <a:pt x="118927" y="219656"/>
                    <a:pt x="121764" y="218809"/>
                  </a:cubicBezTo>
                  <a:cubicBezTo>
                    <a:pt x="106281" y="209858"/>
                    <a:pt x="91183" y="201127"/>
                    <a:pt x="75095" y="191824"/>
                  </a:cubicBezTo>
                  <a:close/>
                  <a:moveTo>
                    <a:pt x="149573" y="219370"/>
                  </a:moveTo>
                  <a:cubicBezTo>
                    <a:pt x="161295" y="221844"/>
                    <a:pt x="172116" y="224220"/>
                    <a:pt x="183002" y="226265"/>
                  </a:cubicBezTo>
                  <a:cubicBezTo>
                    <a:pt x="184124" y="226474"/>
                    <a:pt x="186422" y="225000"/>
                    <a:pt x="186829" y="223835"/>
                  </a:cubicBezTo>
                  <a:cubicBezTo>
                    <a:pt x="190491" y="213410"/>
                    <a:pt x="193845" y="202887"/>
                    <a:pt x="197539" y="191659"/>
                  </a:cubicBezTo>
                  <a:cubicBezTo>
                    <a:pt x="181221" y="201083"/>
                    <a:pt x="166024" y="209869"/>
                    <a:pt x="149573" y="219370"/>
                  </a:cubicBezTo>
                  <a:close/>
                  <a:moveTo>
                    <a:pt x="61778" y="168545"/>
                  </a:moveTo>
                  <a:cubicBezTo>
                    <a:pt x="61778" y="149554"/>
                    <a:pt x="61778" y="132224"/>
                    <a:pt x="61778" y="113135"/>
                  </a:cubicBezTo>
                  <a:cubicBezTo>
                    <a:pt x="52817" y="122976"/>
                    <a:pt x="44800" y="131784"/>
                    <a:pt x="36377" y="141032"/>
                  </a:cubicBezTo>
                  <a:cubicBezTo>
                    <a:pt x="45086" y="150478"/>
                    <a:pt x="53069" y="159121"/>
                    <a:pt x="61778" y="168545"/>
                  </a:cubicBezTo>
                  <a:close/>
                  <a:moveTo>
                    <a:pt x="262693" y="75219"/>
                  </a:moveTo>
                  <a:cubicBezTo>
                    <a:pt x="262682" y="69820"/>
                    <a:pt x="258712" y="65971"/>
                    <a:pt x="253280" y="66048"/>
                  </a:cubicBezTo>
                  <a:cubicBezTo>
                    <a:pt x="248221" y="66125"/>
                    <a:pt x="244175" y="70051"/>
                    <a:pt x="244032" y="75021"/>
                  </a:cubicBezTo>
                  <a:cubicBezTo>
                    <a:pt x="243889" y="79981"/>
                    <a:pt x="248364" y="84632"/>
                    <a:pt x="253346" y="84709"/>
                  </a:cubicBezTo>
                  <a:cubicBezTo>
                    <a:pt x="258360" y="84786"/>
                    <a:pt x="262704" y="80376"/>
                    <a:pt x="262693" y="75219"/>
                  </a:cubicBezTo>
                  <a:close/>
                  <a:moveTo>
                    <a:pt x="262693" y="206966"/>
                  </a:moveTo>
                  <a:cubicBezTo>
                    <a:pt x="262858" y="201765"/>
                    <a:pt x="258745" y="197311"/>
                    <a:pt x="253665" y="197168"/>
                  </a:cubicBezTo>
                  <a:cubicBezTo>
                    <a:pt x="248716" y="197037"/>
                    <a:pt x="244087" y="201534"/>
                    <a:pt x="244032" y="206526"/>
                  </a:cubicBezTo>
                  <a:cubicBezTo>
                    <a:pt x="243977" y="211464"/>
                    <a:pt x="247957" y="215598"/>
                    <a:pt x="252961" y="215807"/>
                  </a:cubicBezTo>
                  <a:cubicBezTo>
                    <a:pt x="258426" y="216038"/>
                    <a:pt x="262528" y="212310"/>
                    <a:pt x="262693" y="206966"/>
                  </a:cubicBezTo>
                  <a:close/>
                  <a:moveTo>
                    <a:pt x="28295" y="207252"/>
                  </a:moveTo>
                  <a:cubicBezTo>
                    <a:pt x="28691" y="202348"/>
                    <a:pt x="24435" y="197531"/>
                    <a:pt x="19399" y="197190"/>
                  </a:cubicBezTo>
                  <a:cubicBezTo>
                    <a:pt x="14604" y="196861"/>
                    <a:pt x="10074" y="200819"/>
                    <a:pt x="9678" y="205691"/>
                  </a:cubicBezTo>
                  <a:cubicBezTo>
                    <a:pt x="9227" y="211156"/>
                    <a:pt x="12801" y="215444"/>
                    <a:pt x="18101" y="215807"/>
                  </a:cubicBezTo>
                  <a:cubicBezTo>
                    <a:pt x="23434" y="216159"/>
                    <a:pt x="27866" y="212442"/>
                    <a:pt x="28295" y="207252"/>
                  </a:cubicBezTo>
                  <a:close/>
                  <a:moveTo>
                    <a:pt x="19047" y="66048"/>
                  </a:moveTo>
                  <a:cubicBezTo>
                    <a:pt x="13593" y="65971"/>
                    <a:pt x="9656" y="69820"/>
                    <a:pt x="9645" y="75230"/>
                  </a:cubicBezTo>
                  <a:cubicBezTo>
                    <a:pt x="9634" y="80420"/>
                    <a:pt x="13944" y="84797"/>
                    <a:pt x="18981" y="84709"/>
                  </a:cubicBezTo>
                  <a:cubicBezTo>
                    <a:pt x="23742" y="84632"/>
                    <a:pt x="28108" y="80354"/>
                    <a:pt x="28295" y="75571"/>
                  </a:cubicBezTo>
                  <a:cubicBezTo>
                    <a:pt x="28515" y="70447"/>
                    <a:pt x="24303" y="66125"/>
                    <a:pt x="19047" y="66048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79" name="Freeform: Shape 1178">
              <a:extLst>
                <a:ext uri="{FF2B5EF4-FFF2-40B4-BE49-F238E27FC236}">
                  <a16:creationId xmlns:a16="http://schemas.microsoft.com/office/drawing/2014/main" id="{67D2C686-BB03-BC02-C099-3B8329098FFF}"/>
                </a:ext>
              </a:extLst>
            </p:cNvPr>
            <p:cNvSpPr/>
            <p:nvPr/>
          </p:nvSpPr>
          <p:spPr>
            <a:xfrm>
              <a:off x="5182437" y="-469237"/>
              <a:ext cx="56420" cy="65410"/>
            </a:xfrm>
            <a:custGeom>
              <a:avLst/>
              <a:gdLst>
                <a:gd name="connsiteX0" fmla="*/ 56420 w 56420"/>
                <a:gd name="connsiteY0" fmla="*/ 61444 h 65410"/>
                <a:gd name="connsiteX1" fmla="*/ 52813 w 56420"/>
                <a:gd name="connsiteY1" fmla="*/ 64952 h 65410"/>
                <a:gd name="connsiteX2" fmla="*/ 47249 w 56420"/>
                <a:gd name="connsiteY2" fmla="*/ 62038 h 65410"/>
                <a:gd name="connsiteX3" fmla="*/ 41817 w 56420"/>
                <a:gd name="connsiteY3" fmla="*/ 50096 h 65410"/>
                <a:gd name="connsiteX4" fmla="*/ 37155 w 56420"/>
                <a:gd name="connsiteY4" fmla="*/ 46907 h 65410"/>
                <a:gd name="connsiteX5" fmla="*/ 19033 w 56420"/>
                <a:gd name="connsiteY5" fmla="*/ 46907 h 65410"/>
                <a:gd name="connsiteX6" fmla="*/ 14304 w 56420"/>
                <a:gd name="connsiteY6" fmla="*/ 49997 h 65410"/>
                <a:gd name="connsiteX7" fmla="*/ 9554 w 56420"/>
                <a:gd name="connsiteY7" fmla="*/ 61059 h 65410"/>
                <a:gd name="connsiteX8" fmla="*/ 2923 w 56420"/>
                <a:gd name="connsiteY8" fmla="*/ 64930 h 65410"/>
                <a:gd name="connsiteX9" fmla="*/ 812 w 56420"/>
                <a:gd name="connsiteY9" fmla="*/ 57584 h 65410"/>
                <a:gd name="connsiteX10" fmla="*/ 23255 w 56420"/>
                <a:gd name="connsiteY10" fmla="*/ 4010 h 65410"/>
                <a:gd name="connsiteX11" fmla="*/ 28325 w 56420"/>
                <a:gd name="connsiteY11" fmla="*/ 7 h 65410"/>
                <a:gd name="connsiteX12" fmla="*/ 32800 w 56420"/>
                <a:gd name="connsiteY12" fmla="*/ 3900 h 65410"/>
                <a:gd name="connsiteX13" fmla="*/ 55222 w 56420"/>
                <a:gd name="connsiteY13" fmla="*/ 57485 h 65410"/>
                <a:gd name="connsiteX14" fmla="*/ 56420 w 56420"/>
                <a:gd name="connsiteY14" fmla="*/ 61444 h 65410"/>
                <a:gd name="connsiteX15" fmla="*/ 28061 w 56420"/>
                <a:gd name="connsiteY15" fmla="*/ 16623 h 65410"/>
                <a:gd name="connsiteX16" fmla="*/ 19726 w 56420"/>
                <a:gd name="connsiteY16" fmla="*/ 36856 h 65410"/>
                <a:gd name="connsiteX17" fmla="*/ 36418 w 56420"/>
                <a:gd name="connsiteY17" fmla="*/ 36856 h 65410"/>
                <a:gd name="connsiteX18" fmla="*/ 28061 w 56420"/>
                <a:gd name="connsiteY18" fmla="*/ 16623 h 65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6420" h="65410">
                  <a:moveTo>
                    <a:pt x="56420" y="61444"/>
                  </a:moveTo>
                  <a:cubicBezTo>
                    <a:pt x="55365" y="62543"/>
                    <a:pt x="54045" y="64996"/>
                    <a:pt x="52813" y="64952"/>
                  </a:cubicBezTo>
                  <a:cubicBezTo>
                    <a:pt x="50878" y="64897"/>
                    <a:pt x="48195" y="63632"/>
                    <a:pt x="47249" y="62038"/>
                  </a:cubicBezTo>
                  <a:cubicBezTo>
                    <a:pt x="45028" y="58299"/>
                    <a:pt x="43918" y="53922"/>
                    <a:pt x="41817" y="50096"/>
                  </a:cubicBezTo>
                  <a:cubicBezTo>
                    <a:pt x="40992" y="48589"/>
                    <a:pt x="38804" y="47006"/>
                    <a:pt x="37155" y="46907"/>
                  </a:cubicBezTo>
                  <a:cubicBezTo>
                    <a:pt x="31129" y="46522"/>
                    <a:pt x="25059" y="46533"/>
                    <a:pt x="19033" y="46907"/>
                  </a:cubicBezTo>
                  <a:cubicBezTo>
                    <a:pt x="17361" y="47006"/>
                    <a:pt x="15140" y="48512"/>
                    <a:pt x="14304" y="49997"/>
                  </a:cubicBezTo>
                  <a:cubicBezTo>
                    <a:pt x="12358" y="53482"/>
                    <a:pt x="11192" y="57386"/>
                    <a:pt x="9554" y="61059"/>
                  </a:cubicBezTo>
                  <a:cubicBezTo>
                    <a:pt x="8300" y="63874"/>
                    <a:pt x="6585" y="66524"/>
                    <a:pt x="2923" y="64930"/>
                  </a:cubicBezTo>
                  <a:cubicBezTo>
                    <a:pt x="-453" y="63456"/>
                    <a:pt x="-530" y="60773"/>
                    <a:pt x="812" y="57584"/>
                  </a:cubicBezTo>
                  <a:cubicBezTo>
                    <a:pt x="8311" y="39737"/>
                    <a:pt x="15624" y="21802"/>
                    <a:pt x="23255" y="4010"/>
                  </a:cubicBezTo>
                  <a:cubicBezTo>
                    <a:pt x="24036" y="2185"/>
                    <a:pt x="26466" y="205"/>
                    <a:pt x="28325" y="7"/>
                  </a:cubicBezTo>
                  <a:cubicBezTo>
                    <a:pt x="29688" y="-147"/>
                    <a:pt x="32063" y="2174"/>
                    <a:pt x="32800" y="3900"/>
                  </a:cubicBezTo>
                  <a:cubicBezTo>
                    <a:pt x="40420" y="21703"/>
                    <a:pt x="47799" y="39594"/>
                    <a:pt x="55222" y="57485"/>
                  </a:cubicBezTo>
                  <a:cubicBezTo>
                    <a:pt x="55628" y="58464"/>
                    <a:pt x="55848" y="59541"/>
                    <a:pt x="56420" y="61444"/>
                  </a:cubicBezTo>
                  <a:close/>
                  <a:moveTo>
                    <a:pt x="28061" y="16623"/>
                  </a:moveTo>
                  <a:cubicBezTo>
                    <a:pt x="25037" y="23968"/>
                    <a:pt x="22442" y="30258"/>
                    <a:pt x="19726" y="36856"/>
                  </a:cubicBezTo>
                  <a:cubicBezTo>
                    <a:pt x="25619" y="36856"/>
                    <a:pt x="30678" y="36856"/>
                    <a:pt x="36418" y="36856"/>
                  </a:cubicBezTo>
                  <a:cubicBezTo>
                    <a:pt x="33680" y="30236"/>
                    <a:pt x="31140" y="24078"/>
                    <a:pt x="28061" y="16623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  <p:sp>
          <p:nvSpPr>
            <p:cNvPr id="1180" name="Freeform: Shape 1179">
              <a:extLst>
                <a:ext uri="{FF2B5EF4-FFF2-40B4-BE49-F238E27FC236}">
                  <a16:creationId xmlns:a16="http://schemas.microsoft.com/office/drawing/2014/main" id="{FE74C651-3353-476E-205B-68E3253D8713}"/>
                </a:ext>
              </a:extLst>
            </p:cNvPr>
            <p:cNvSpPr/>
            <p:nvPr/>
          </p:nvSpPr>
          <p:spPr>
            <a:xfrm>
              <a:off x="5243553" y="-469718"/>
              <a:ext cx="37332" cy="66125"/>
            </a:xfrm>
            <a:custGeom>
              <a:avLst/>
              <a:gdLst>
                <a:gd name="connsiteX0" fmla="*/ 23675 w 37332"/>
                <a:gd name="connsiteY0" fmla="*/ 56371 h 66125"/>
                <a:gd name="connsiteX1" fmla="*/ 31537 w 37332"/>
                <a:gd name="connsiteY1" fmla="*/ 56547 h 66125"/>
                <a:gd name="connsiteX2" fmla="*/ 37322 w 37332"/>
                <a:gd name="connsiteY2" fmla="*/ 61155 h 66125"/>
                <a:gd name="connsiteX3" fmla="*/ 31670 w 37332"/>
                <a:gd name="connsiteY3" fmla="*/ 65751 h 66125"/>
                <a:gd name="connsiteX4" fmla="*/ 5344 w 37332"/>
                <a:gd name="connsiteY4" fmla="*/ 65740 h 66125"/>
                <a:gd name="connsiteX5" fmla="*/ 0 w 37332"/>
                <a:gd name="connsiteY5" fmla="*/ 61001 h 66125"/>
                <a:gd name="connsiteX6" fmla="*/ 5223 w 37332"/>
                <a:gd name="connsiteY6" fmla="*/ 56569 h 66125"/>
                <a:gd name="connsiteX7" fmla="*/ 13273 w 37332"/>
                <a:gd name="connsiteY7" fmla="*/ 56393 h 66125"/>
                <a:gd name="connsiteX8" fmla="*/ 13273 w 37332"/>
                <a:gd name="connsiteY8" fmla="*/ 9648 h 66125"/>
                <a:gd name="connsiteX9" fmla="*/ 4662 w 37332"/>
                <a:gd name="connsiteY9" fmla="*/ 9450 h 66125"/>
                <a:gd name="connsiteX10" fmla="*/ 330 w 37332"/>
                <a:gd name="connsiteY10" fmla="*/ 5139 h 66125"/>
                <a:gd name="connsiteX11" fmla="*/ 4806 w 37332"/>
                <a:gd name="connsiteY11" fmla="*/ 356 h 66125"/>
                <a:gd name="connsiteX12" fmla="*/ 32230 w 37332"/>
                <a:gd name="connsiteY12" fmla="*/ 345 h 66125"/>
                <a:gd name="connsiteX13" fmla="*/ 37333 w 37332"/>
                <a:gd name="connsiteY13" fmla="*/ 4931 h 66125"/>
                <a:gd name="connsiteX14" fmla="*/ 32087 w 37332"/>
                <a:gd name="connsiteY14" fmla="*/ 9494 h 66125"/>
                <a:gd name="connsiteX15" fmla="*/ 23686 w 37332"/>
                <a:gd name="connsiteY15" fmla="*/ 9681 h 66125"/>
                <a:gd name="connsiteX16" fmla="*/ 23675 w 37332"/>
                <a:gd name="connsiteY16" fmla="*/ 56371 h 66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332" h="66125">
                  <a:moveTo>
                    <a:pt x="23675" y="56371"/>
                  </a:moveTo>
                  <a:cubicBezTo>
                    <a:pt x="26534" y="56371"/>
                    <a:pt x="29283" y="55745"/>
                    <a:pt x="31537" y="56547"/>
                  </a:cubicBezTo>
                  <a:cubicBezTo>
                    <a:pt x="33737" y="57328"/>
                    <a:pt x="35419" y="59560"/>
                    <a:pt x="37322" y="61155"/>
                  </a:cubicBezTo>
                  <a:cubicBezTo>
                    <a:pt x="35441" y="62760"/>
                    <a:pt x="33638" y="65641"/>
                    <a:pt x="31670" y="65751"/>
                  </a:cubicBezTo>
                  <a:cubicBezTo>
                    <a:pt x="22916" y="66257"/>
                    <a:pt x="14097" y="66246"/>
                    <a:pt x="5344" y="65740"/>
                  </a:cubicBezTo>
                  <a:cubicBezTo>
                    <a:pt x="3475" y="65630"/>
                    <a:pt x="1782" y="62650"/>
                    <a:pt x="0" y="61001"/>
                  </a:cubicBezTo>
                  <a:cubicBezTo>
                    <a:pt x="1715" y="59461"/>
                    <a:pt x="3211" y="57251"/>
                    <a:pt x="5223" y="56569"/>
                  </a:cubicBezTo>
                  <a:cubicBezTo>
                    <a:pt x="7522" y="55800"/>
                    <a:pt x="10271" y="56393"/>
                    <a:pt x="13273" y="56393"/>
                  </a:cubicBezTo>
                  <a:cubicBezTo>
                    <a:pt x="13273" y="40867"/>
                    <a:pt x="13273" y="25637"/>
                    <a:pt x="13273" y="9648"/>
                  </a:cubicBezTo>
                  <a:cubicBezTo>
                    <a:pt x="10336" y="9648"/>
                    <a:pt x="7312" y="10209"/>
                    <a:pt x="4662" y="9450"/>
                  </a:cubicBezTo>
                  <a:cubicBezTo>
                    <a:pt x="2837" y="8933"/>
                    <a:pt x="99" y="6316"/>
                    <a:pt x="330" y="5139"/>
                  </a:cubicBezTo>
                  <a:cubicBezTo>
                    <a:pt x="704" y="3248"/>
                    <a:pt x="3123" y="444"/>
                    <a:pt x="4806" y="356"/>
                  </a:cubicBezTo>
                  <a:cubicBezTo>
                    <a:pt x="13932" y="-117"/>
                    <a:pt x="23103" y="-117"/>
                    <a:pt x="32230" y="345"/>
                  </a:cubicBezTo>
                  <a:cubicBezTo>
                    <a:pt x="34001" y="433"/>
                    <a:pt x="35628" y="3325"/>
                    <a:pt x="37333" y="4931"/>
                  </a:cubicBezTo>
                  <a:cubicBezTo>
                    <a:pt x="35606" y="6514"/>
                    <a:pt x="34122" y="8834"/>
                    <a:pt x="32087" y="9494"/>
                  </a:cubicBezTo>
                  <a:cubicBezTo>
                    <a:pt x="29635" y="10297"/>
                    <a:pt x="26721" y="9681"/>
                    <a:pt x="23686" y="9681"/>
                  </a:cubicBezTo>
                  <a:cubicBezTo>
                    <a:pt x="23675" y="25263"/>
                    <a:pt x="23675" y="40372"/>
                    <a:pt x="23675" y="56371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Display" panose="020B00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92094B9-030D-F0F3-7FA4-EA7962FFFC3C}"/>
              </a:ext>
            </a:extLst>
          </p:cNvPr>
          <p:cNvGrpSpPr/>
          <p:nvPr/>
        </p:nvGrpSpPr>
        <p:grpSpPr>
          <a:xfrm>
            <a:off x="419100" y="107731"/>
            <a:ext cx="11638642" cy="773612"/>
            <a:chOff x="419100" y="175947"/>
            <a:chExt cx="11638642" cy="773612"/>
          </a:xfrm>
        </p:grpSpPr>
        <p:pic>
          <p:nvPicPr>
            <p:cNvPr id="52" name="Picture 2" descr="Digital Marketing - Pooler Digital">
              <a:extLst>
                <a:ext uri="{FF2B5EF4-FFF2-40B4-BE49-F238E27FC236}">
                  <a16:creationId xmlns:a16="http://schemas.microsoft.com/office/drawing/2014/main" id="{1A6A35F9-1E82-4CB6-D2A8-0F16E7AB1F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48" t="33772" r="21048" b="28591"/>
            <a:stretch/>
          </p:blipFill>
          <p:spPr bwMode="auto">
            <a:xfrm>
              <a:off x="10867571" y="175947"/>
              <a:ext cx="1190171" cy="773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A4F13D-F297-BEBD-33EA-35368A026FFD}"/>
                </a:ext>
              </a:extLst>
            </p:cNvPr>
            <p:cNvSpPr txBox="1"/>
            <p:nvPr/>
          </p:nvSpPr>
          <p:spPr>
            <a:xfrm>
              <a:off x="419100" y="270366"/>
              <a:ext cx="103051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THE RISE OF AI IN PPC 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2B700C5-18C4-C829-CBF4-FD5A20FCBC3F}"/>
              </a:ext>
            </a:extLst>
          </p:cNvPr>
          <p:cNvSpPr/>
          <p:nvPr/>
        </p:nvSpPr>
        <p:spPr>
          <a:xfrm>
            <a:off x="0" y="299229"/>
            <a:ext cx="326186" cy="476103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4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8C01C-AA60-9704-64E5-774E630FE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8">
            <a:extLst>
              <a:ext uri="{FF2B5EF4-FFF2-40B4-BE49-F238E27FC236}">
                <a16:creationId xmlns:a16="http://schemas.microsoft.com/office/drawing/2014/main" id="{42DFC349-40F2-999F-169B-C81BEE4E420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B2A450A-0A39-6A08-6636-9342D1F8D23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6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6031692-BF88-AE86-D239-6710AF83036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D90D06B-B178-B932-6551-F63680AA43F1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0744"/>
                <a:chOff x="0" y="0"/>
                <a:chExt cx="12192000" cy="6850744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5BF26146-A419-D60C-E38F-7983A8BA0370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7AD76929-71A9-5408-B6C0-71C2248FFB32}"/>
                    </a:ext>
                  </a:extLst>
                </p:cNvPr>
                <p:cNvCxnSpPr/>
                <p:nvPr/>
              </p:nvCxnSpPr>
              <p:spPr>
                <a:xfrm>
                  <a:off x="0" y="62279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7F892D5-DA38-DA6F-040D-CA2814D7444C}"/>
                    </a:ext>
                  </a:extLst>
                </p:cNvPr>
                <p:cNvCxnSpPr/>
                <p:nvPr/>
              </p:nvCxnSpPr>
              <p:spPr>
                <a:xfrm>
                  <a:off x="0" y="124559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ED7B25FD-C9E9-C235-D29C-AF7250B3A982}"/>
                    </a:ext>
                  </a:extLst>
                </p:cNvPr>
                <p:cNvCxnSpPr/>
                <p:nvPr/>
              </p:nvCxnSpPr>
              <p:spPr>
                <a:xfrm>
                  <a:off x="0" y="186838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EB7CDCB8-74FC-84AD-5EEA-8B3C74F2318F}"/>
                    </a:ext>
                  </a:extLst>
                </p:cNvPr>
                <p:cNvCxnSpPr/>
                <p:nvPr/>
              </p:nvCxnSpPr>
              <p:spPr>
                <a:xfrm>
                  <a:off x="0" y="249118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6CC4591F-CC0B-2B85-7247-0B2908223E9E}"/>
                    </a:ext>
                  </a:extLst>
                </p:cNvPr>
                <p:cNvCxnSpPr/>
                <p:nvPr/>
              </p:nvCxnSpPr>
              <p:spPr>
                <a:xfrm>
                  <a:off x="0" y="311397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CBED8FA5-D87D-74F1-2FE2-CB5568E02D4B}"/>
                    </a:ext>
                  </a:extLst>
                </p:cNvPr>
                <p:cNvCxnSpPr/>
                <p:nvPr/>
              </p:nvCxnSpPr>
              <p:spPr>
                <a:xfrm>
                  <a:off x="0" y="373677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04FE88A-AB0D-9C14-CDF0-ACAC36F8C2D4}"/>
                    </a:ext>
                  </a:extLst>
                </p:cNvPr>
                <p:cNvCxnSpPr/>
                <p:nvPr/>
              </p:nvCxnSpPr>
              <p:spPr>
                <a:xfrm>
                  <a:off x="0" y="435956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674ADF2B-AA82-CD81-6D8E-CE82CBDE4FC1}"/>
                    </a:ext>
                  </a:extLst>
                </p:cNvPr>
                <p:cNvCxnSpPr/>
                <p:nvPr/>
              </p:nvCxnSpPr>
              <p:spPr>
                <a:xfrm>
                  <a:off x="0" y="498236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CB7B0A7D-DF9A-37E3-B2F2-8516D17767B8}"/>
                    </a:ext>
                  </a:extLst>
                </p:cNvPr>
                <p:cNvCxnSpPr/>
                <p:nvPr/>
              </p:nvCxnSpPr>
              <p:spPr>
                <a:xfrm>
                  <a:off x="0" y="560515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5275FFEF-1F63-34E5-CCBF-09301B6677F1}"/>
                    </a:ext>
                  </a:extLst>
                </p:cNvPr>
                <p:cNvCxnSpPr/>
                <p:nvPr/>
              </p:nvCxnSpPr>
              <p:spPr>
                <a:xfrm>
                  <a:off x="0" y="622795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0F3A4DFC-CBA2-38D8-3FF9-F7CBA02D73D4}"/>
                    </a:ext>
                  </a:extLst>
                </p:cNvPr>
                <p:cNvCxnSpPr/>
                <p:nvPr/>
              </p:nvCxnSpPr>
              <p:spPr>
                <a:xfrm>
                  <a:off x="0" y="6850744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C35464A-2F6F-1FF7-DAFC-DF3A8A83CAC9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20D8EA19-FCCC-9593-F231-FBFD4A3856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CAB0B40A-EE84-B3DC-DFC0-7A90D1B519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DAB59389-C091-F04A-E9D3-BD29B24D53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8336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65ED7BC0-987E-729F-E138-34079D49EA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2505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3C4BFCE1-FE35-8EA9-F63D-0430BCCB4C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6673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A2FABC9B-48A4-8298-DA53-A0D7DF7310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0842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979C6816-00E5-30C1-7CF2-E0F7313AF1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5010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DE4C7BD-0BE0-F30C-97CE-37E084667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9178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00F113EA-86FE-6749-463C-C392B046A6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3347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2B73D8CD-8A54-D9DD-2BA0-90117C127A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515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83C5078-95A8-ABBD-FE49-3CD3341721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A9CDE904-8181-A878-2F75-DF9E7A5BB9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5852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0F799DFD-2645-2ABF-6EC6-001B821429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0020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06978661-8B81-8232-4FC7-53E0EB065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34189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F5AAA3D8-E610-66A6-BEBD-F2FBE026C6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98357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FB62B908-70F6-A3E3-2DDB-580BE64F3C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526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C41F072-0190-27C1-FA03-21B2A80F48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6694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817D29DB-A60C-A23C-5119-8408DF4012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90862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95728781-BA2D-6819-A13F-4FF818DB74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5031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C5BB099D-A07C-EB1A-9C32-A99A3008A0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19200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FDCFFFD-D2EA-3783-480D-B0F55D2A84C9}"/>
              </a:ext>
            </a:extLst>
          </p:cNvPr>
          <p:cNvSpPr/>
          <p:nvPr/>
        </p:nvSpPr>
        <p:spPr>
          <a:xfrm>
            <a:off x="4456094" y="1378996"/>
            <a:ext cx="3467100" cy="4775200"/>
          </a:xfrm>
          <a:prstGeom prst="roundRect">
            <a:avLst>
              <a:gd name="adj" fmla="val 5678"/>
            </a:avLst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E818E55-A667-962C-5E34-CF8BB88A8B06}"/>
              </a:ext>
            </a:extLst>
          </p:cNvPr>
          <p:cNvSpPr/>
          <p:nvPr/>
        </p:nvSpPr>
        <p:spPr>
          <a:xfrm>
            <a:off x="512744" y="1378996"/>
            <a:ext cx="3467100" cy="4775200"/>
          </a:xfrm>
          <a:prstGeom prst="roundRect">
            <a:avLst>
              <a:gd name="adj" fmla="val 5678"/>
            </a:avLst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2B90F0-06FD-E523-1F17-2DDB94CD4617}"/>
              </a:ext>
            </a:extLst>
          </p:cNvPr>
          <p:cNvSpPr/>
          <p:nvPr/>
        </p:nvSpPr>
        <p:spPr>
          <a:xfrm>
            <a:off x="8399444" y="1378996"/>
            <a:ext cx="3467100" cy="4775200"/>
          </a:xfrm>
          <a:prstGeom prst="roundRect">
            <a:avLst>
              <a:gd name="adj" fmla="val 5678"/>
            </a:avLst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84F59D6-3791-160A-6935-E71AF257493D}"/>
              </a:ext>
            </a:extLst>
          </p:cNvPr>
          <p:cNvSpPr/>
          <p:nvPr/>
        </p:nvSpPr>
        <p:spPr>
          <a:xfrm>
            <a:off x="0" y="6794500"/>
            <a:ext cx="12192000" cy="63500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B98FFC-06EA-1E00-F692-264A9D48267F}"/>
              </a:ext>
            </a:extLst>
          </p:cNvPr>
          <p:cNvSpPr/>
          <p:nvPr/>
        </p:nvSpPr>
        <p:spPr>
          <a:xfrm>
            <a:off x="4362450" y="1295400"/>
            <a:ext cx="3467100" cy="4775200"/>
          </a:xfrm>
          <a:prstGeom prst="roundRect">
            <a:avLst>
              <a:gd name="adj" fmla="val 567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9C6FADF-25FC-56A6-88E7-78AE371CE22B}"/>
              </a:ext>
            </a:extLst>
          </p:cNvPr>
          <p:cNvSpPr txBox="1"/>
          <p:nvPr/>
        </p:nvSpPr>
        <p:spPr>
          <a:xfrm>
            <a:off x="4662716" y="4336031"/>
            <a:ext cx="28665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Improved Targeting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5DD1209-F2D9-0EB7-847A-D94E1181CEC2}"/>
              </a:ext>
            </a:extLst>
          </p:cNvPr>
          <p:cNvSpPr/>
          <p:nvPr/>
        </p:nvSpPr>
        <p:spPr>
          <a:xfrm>
            <a:off x="419100" y="1295400"/>
            <a:ext cx="3467100" cy="4775200"/>
          </a:xfrm>
          <a:prstGeom prst="roundRect">
            <a:avLst>
              <a:gd name="adj" fmla="val 567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8B4407E-BFEA-029D-2BC6-61F0F5CA4B2E}"/>
              </a:ext>
            </a:extLst>
          </p:cNvPr>
          <p:cNvSpPr txBox="1"/>
          <p:nvPr/>
        </p:nvSpPr>
        <p:spPr>
          <a:xfrm>
            <a:off x="719366" y="4336031"/>
            <a:ext cx="28665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Increased Efficiency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F63107-E963-E6AB-7654-349FC200B4C8}"/>
              </a:ext>
            </a:extLst>
          </p:cNvPr>
          <p:cNvSpPr/>
          <p:nvPr/>
        </p:nvSpPr>
        <p:spPr>
          <a:xfrm>
            <a:off x="8305800" y="1295400"/>
            <a:ext cx="3467100" cy="4775200"/>
          </a:xfrm>
          <a:prstGeom prst="roundRect">
            <a:avLst>
              <a:gd name="adj" fmla="val 567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1120" name="TextBox 1119">
            <a:extLst>
              <a:ext uri="{FF2B5EF4-FFF2-40B4-BE49-F238E27FC236}">
                <a16:creationId xmlns:a16="http://schemas.microsoft.com/office/drawing/2014/main" id="{CABC9769-A009-9673-B610-6B12C324D29D}"/>
              </a:ext>
            </a:extLst>
          </p:cNvPr>
          <p:cNvSpPr txBox="1"/>
          <p:nvPr/>
        </p:nvSpPr>
        <p:spPr>
          <a:xfrm>
            <a:off x="8372477" y="4336031"/>
            <a:ext cx="3333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Enhanced Performance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D51F7D-EB7B-FE4D-DE9E-8E289AA663D9}"/>
              </a:ext>
            </a:extLst>
          </p:cNvPr>
          <p:cNvGrpSpPr/>
          <p:nvPr/>
        </p:nvGrpSpPr>
        <p:grpSpPr>
          <a:xfrm>
            <a:off x="419100" y="107731"/>
            <a:ext cx="11638642" cy="773612"/>
            <a:chOff x="419100" y="175947"/>
            <a:chExt cx="11638642" cy="773612"/>
          </a:xfrm>
        </p:grpSpPr>
        <p:pic>
          <p:nvPicPr>
            <p:cNvPr id="7" name="Picture 2" descr="Digital Marketing - Pooler Digital">
              <a:extLst>
                <a:ext uri="{FF2B5EF4-FFF2-40B4-BE49-F238E27FC236}">
                  <a16:creationId xmlns:a16="http://schemas.microsoft.com/office/drawing/2014/main" id="{86B57C49-1AED-B31E-0987-3D7FD90904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48" t="33772" r="21048" b="28591"/>
            <a:stretch/>
          </p:blipFill>
          <p:spPr bwMode="auto">
            <a:xfrm>
              <a:off x="10867571" y="175947"/>
              <a:ext cx="1190171" cy="773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60B72D-B84E-2B9A-13A0-FB1182FB5209}"/>
                </a:ext>
              </a:extLst>
            </p:cNvPr>
            <p:cNvSpPr txBox="1"/>
            <p:nvPr/>
          </p:nvSpPr>
          <p:spPr>
            <a:xfrm>
              <a:off x="419100" y="270366"/>
              <a:ext cx="103051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WHY USE AI FOR PPC AD COPY?</a:t>
              </a:r>
            </a:p>
          </p:txBody>
        </p:sp>
      </p:grpSp>
      <p:pic>
        <p:nvPicPr>
          <p:cNvPr id="1139" name="Picture 1138">
            <a:extLst>
              <a:ext uri="{FF2B5EF4-FFF2-40B4-BE49-F238E27FC236}">
                <a16:creationId xmlns:a16="http://schemas.microsoft.com/office/drawing/2014/main" id="{9DA91671-2EA0-FD3A-827F-DB1FE2BB1E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" r="5071"/>
          <a:stretch/>
        </p:blipFill>
        <p:spPr>
          <a:xfrm>
            <a:off x="485775" y="1355726"/>
            <a:ext cx="3333750" cy="2474595"/>
          </a:xfrm>
          <a:custGeom>
            <a:avLst/>
            <a:gdLst>
              <a:gd name="connsiteX0" fmla="*/ 160923 w 3333750"/>
              <a:gd name="connsiteY0" fmla="*/ 0 h 2474595"/>
              <a:gd name="connsiteX1" fmla="*/ 3172827 w 3333750"/>
              <a:gd name="connsiteY1" fmla="*/ 0 h 2474595"/>
              <a:gd name="connsiteX2" fmla="*/ 3333750 w 3333750"/>
              <a:gd name="connsiteY2" fmla="*/ 160923 h 2474595"/>
              <a:gd name="connsiteX3" fmla="*/ 3333750 w 3333750"/>
              <a:gd name="connsiteY3" fmla="*/ 2313672 h 2474595"/>
              <a:gd name="connsiteX4" fmla="*/ 3172827 w 3333750"/>
              <a:gd name="connsiteY4" fmla="*/ 2474595 h 2474595"/>
              <a:gd name="connsiteX5" fmla="*/ 160923 w 3333750"/>
              <a:gd name="connsiteY5" fmla="*/ 2474595 h 2474595"/>
              <a:gd name="connsiteX6" fmla="*/ 0 w 3333750"/>
              <a:gd name="connsiteY6" fmla="*/ 2313672 h 2474595"/>
              <a:gd name="connsiteX7" fmla="*/ 0 w 3333750"/>
              <a:gd name="connsiteY7" fmla="*/ 160923 h 2474595"/>
              <a:gd name="connsiteX8" fmla="*/ 160923 w 3333750"/>
              <a:gd name="connsiteY8" fmla="*/ 0 h 247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33750" h="2474595">
                <a:moveTo>
                  <a:pt x="160923" y="0"/>
                </a:moveTo>
                <a:lnTo>
                  <a:pt x="3172827" y="0"/>
                </a:lnTo>
                <a:cubicBezTo>
                  <a:pt x="3261702" y="0"/>
                  <a:pt x="3333750" y="72048"/>
                  <a:pt x="3333750" y="160923"/>
                </a:cubicBezTo>
                <a:lnTo>
                  <a:pt x="3333750" y="2313672"/>
                </a:lnTo>
                <a:cubicBezTo>
                  <a:pt x="3333750" y="2402547"/>
                  <a:pt x="3261702" y="2474595"/>
                  <a:pt x="3172827" y="2474595"/>
                </a:cubicBezTo>
                <a:lnTo>
                  <a:pt x="160923" y="2474595"/>
                </a:lnTo>
                <a:cubicBezTo>
                  <a:pt x="72048" y="2474595"/>
                  <a:pt x="0" y="2402547"/>
                  <a:pt x="0" y="2313672"/>
                </a:cubicBezTo>
                <a:lnTo>
                  <a:pt x="0" y="160923"/>
                </a:lnTo>
                <a:cubicBezTo>
                  <a:pt x="0" y="72048"/>
                  <a:pt x="72048" y="0"/>
                  <a:pt x="160923" y="0"/>
                </a:cubicBezTo>
                <a:close/>
              </a:path>
            </a:pathLst>
          </a:custGeom>
        </p:spPr>
      </p:pic>
      <p:pic>
        <p:nvPicPr>
          <p:cNvPr id="1140" name="Picture 1139">
            <a:extLst>
              <a:ext uri="{FF2B5EF4-FFF2-40B4-BE49-F238E27FC236}">
                <a16:creationId xmlns:a16="http://schemas.microsoft.com/office/drawing/2014/main" id="{A7541ED5-2695-9F2E-299B-2C7A3296D2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" r="5027"/>
          <a:stretch/>
        </p:blipFill>
        <p:spPr>
          <a:xfrm>
            <a:off x="4429125" y="1355726"/>
            <a:ext cx="3333750" cy="2474595"/>
          </a:xfrm>
          <a:custGeom>
            <a:avLst/>
            <a:gdLst>
              <a:gd name="connsiteX0" fmla="*/ 160923 w 3333750"/>
              <a:gd name="connsiteY0" fmla="*/ 0 h 2474595"/>
              <a:gd name="connsiteX1" fmla="*/ 3172827 w 3333750"/>
              <a:gd name="connsiteY1" fmla="*/ 0 h 2474595"/>
              <a:gd name="connsiteX2" fmla="*/ 3333750 w 3333750"/>
              <a:gd name="connsiteY2" fmla="*/ 160923 h 2474595"/>
              <a:gd name="connsiteX3" fmla="*/ 3333750 w 3333750"/>
              <a:gd name="connsiteY3" fmla="*/ 2313672 h 2474595"/>
              <a:gd name="connsiteX4" fmla="*/ 3172827 w 3333750"/>
              <a:gd name="connsiteY4" fmla="*/ 2474595 h 2474595"/>
              <a:gd name="connsiteX5" fmla="*/ 160923 w 3333750"/>
              <a:gd name="connsiteY5" fmla="*/ 2474595 h 2474595"/>
              <a:gd name="connsiteX6" fmla="*/ 0 w 3333750"/>
              <a:gd name="connsiteY6" fmla="*/ 2313672 h 2474595"/>
              <a:gd name="connsiteX7" fmla="*/ 0 w 3333750"/>
              <a:gd name="connsiteY7" fmla="*/ 160923 h 2474595"/>
              <a:gd name="connsiteX8" fmla="*/ 160923 w 3333750"/>
              <a:gd name="connsiteY8" fmla="*/ 0 h 247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33750" h="2474595">
                <a:moveTo>
                  <a:pt x="160923" y="0"/>
                </a:moveTo>
                <a:lnTo>
                  <a:pt x="3172827" y="0"/>
                </a:lnTo>
                <a:cubicBezTo>
                  <a:pt x="3261702" y="0"/>
                  <a:pt x="3333750" y="72048"/>
                  <a:pt x="3333750" y="160923"/>
                </a:cubicBezTo>
                <a:lnTo>
                  <a:pt x="3333750" y="2313672"/>
                </a:lnTo>
                <a:cubicBezTo>
                  <a:pt x="3333750" y="2402547"/>
                  <a:pt x="3261702" y="2474595"/>
                  <a:pt x="3172827" y="2474595"/>
                </a:cubicBezTo>
                <a:lnTo>
                  <a:pt x="160923" y="2474595"/>
                </a:lnTo>
                <a:cubicBezTo>
                  <a:pt x="72048" y="2474595"/>
                  <a:pt x="0" y="2402547"/>
                  <a:pt x="0" y="2313672"/>
                </a:cubicBezTo>
                <a:lnTo>
                  <a:pt x="0" y="160923"/>
                </a:lnTo>
                <a:cubicBezTo>
                  <a:pt x="0" y="72048"/>
                  <a:pt x="72048" y="0"/>
                  <a:pt x="160923" y="0"/>
                </a:cubicBezTo>
                <a:close/>
              </a:path>
            </a:pathLst>
          </a:custGeom>
        </p:spPr>
      </p:pic>
      <p:pic>
        <p:nvPicPr>
          <p:cNvPr id="1141" name="Picture 1140">
            <a:extLst>
              <a:ext uri="{FF2B5EF4-FFF2-40B4-BE49-F238E27FC236}">
                <a16:creationId xmlns:a16="http://schemas.microsoft.com/office/drawing/2014/main" id="{B3366A1F-6F84-2D7E-6052-3957F2DE89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t="-4438" r="2353" b="-14920"/>
          <a:stretch/>
        </p:blipFill>
        <p:spPr>
          <a:xfrm>
            <a:off x="8372475" y="1355726"/>
            <a:ext cx="3333750" cy="2474595"/>
          </a:xfrm>
          <a:custGeom>
            <a:avLst/>
            <a:gdLst>
              <a:gd name="connsiteX0" fmla="*/ 160923 w 3333750"/>
              <a:gd name="connsiteY0" fmla="*/ 0 h 2474595"/>
              <a:gd name="connsiteX1" fmla="*/ 3172827 w 3333750"/>
              <a:gd name="connsiteY1" fmla="*/ 0 h 2474595"/>
              <a:gd name="connsiteX2" fmla="*/ 3333750 w 3333750"/>
              <a:gd name="connsiteY2" fmla="*/ 160923 h 2474595"/>
              <a:gd name="connsiteX3" fmla="*/ 3333750 w 3333750"/>
              <a:gd name="connsiteY3" fmla="*/ 2313672 h 2474595"/>
              <a:gd name="connsiteX4" fmla="*/ 3172827 w 3333750"/>
              <a:gd name="connsiteY4" fmla="*/ 2474595 h 2474595"/>
              <a:gd name="connsiteX5" fmla="*/ 160923 w 3333750"/>
              <a:gd name="connsiteY5" fmla="*/ 2474595 h 2474595"/>
              <a:gd name="connsiteX6" fmla="*/ 0 w 3333750"/>
              <a:gd name="connsiteY6" fmla="*/ 2313672 h 2474595"/>
              <a:gd name="connsiteX7" fmla="*/ 0 w 3333750"/>
              <a:gd name="connsiteY7" fmla="*/ 160923 h 2474595"/>
              <a:gd name="connsiteX8" fmla="*/ 160923 w 3333750"/>
              <a:gd name="connsiteY8" fmla="*/ 0 h 247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33750" h="2474595">
                <a:moveTo>
                  <a:pt x="160923" y="0"/>
                </a:moveTo>
                <a:lnTo>
                  <a:pt x="3172827" y="0"/>
                </a:lnTo>
                <a:cubicBezTo>
                  <a:pt x="3261702" y="0"/>
                  <a:pt x="3333750" y="72048"/>
                  <a:pt x="3333750" y="160923"/>
                </a:cubicBezTo>
                <a:lnTo>
                  <a:pt x="3333750" y="2313672"/>
                </a:lnTo>
                <a:cubicBezTo>
                  <a:pt x="3333750" y="2402547"/>
                  <a:pt x="3261702" y="2474595"/>
                  <a:pt x="3172827" y="2474595"/>
                </a:cubicBezTo>
                <a:lnTo>
                  <a:pt x="160923" y="2474595"/>
                </a:lnTo>
                <a:cubicBezTo>
                  <a:pt x="72048" y="2474595"/>
                  <a:pt x="0" y="2402547"/>
                  <a:pt x="0" y="2313672"/>
                </a:cubicBezTo>
                <a:lnTo>
                  <a:pt x="0" y="160923"/>
                </a:lnTo>
                <a:cubicBezTo>
                  <a:pt x="0" y="72048"/>
                  <a:pt x="72048" y="0"/>
                  <a:pt x="160923" y="0"/>
                </a:cubicBezTo>
                <a:close/>
              </a:path>
            </a:pathLst>
          </a:custGeom>
        </p:spPr>
      </p:pic>
      <p:sp>
        <p:nvSpPr>
          <p:cNvPr id="49" name="Rectangle 1">
            <a:extLst>
              <a:ext uri="{FF2B5EF4-FFF2-40B4-BE49-F238E27FC236}">
                <a16:creationId xmlns:a16="http://schemas.microsoft.com/office/drawing/2014/main" id="{8EC2A879-8320-8C14-2D6B-18A38BF23BD2}"/>
              </a:ext>
            </a:extLst>
          </p:cNvPr>
          <p:cNvSpPr/>
          <p:nvPr/>
        </p:nvSpPr>
        <p:spPr>
          <a:xfrm>
            <a:off x="0" y="299229"/>
            <a:ext cx="326186" cy="476103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99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2BD41-0B82-CA11-2C85-9464F4BCB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8">
            <a:extLst>
              <a:ext uri="{FF2B5EF4-FFF2-40B4-BE49-F238E27FC236}">
                <a16:creationId xmlns:a16="http://schemas.microsoft.com/office/drawing/2014/main" id="{62AD6BC7-5D88-A974-72D1-5CC4290EFE8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2D85ADB-52E4-7114-40D2-D04E1500749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6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4B340F4-B1D3-139C-76E6-270E4A9F1C22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608D9A9-B1C6-DAF7-EEBC-19C64377FAAC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0744"/>
                <a:chOff x="0" y="0"/>
                <a:chExt cx="12192000" cy="6850744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ECD658D-49AB-3793-736C-C23B2F6EE4F6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2B194287-192D-CF0C-A6A4-27EC1DDEFC80}"/>
                    </a:ext>
                  </a:extLst>
                </p:cNvPr>
                <p:cNvCxnSpPr/>
                <p:nvPr/>
              </p:nvCxnSpPr>
              <p:spPr>
                <a:xfrm>
                  <a:off x="0" y="62279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6A092488-0D8A-59E3-2BD6-DBFF091819A8}"/>
                    </a:ext>
                  </a:extLst>
                </p:cNvPr>
                <p:cNvCxnSpPr/>
                <p:nvPr/>
              </p:nvCxnSpPr>
              <p:spPr>
                <a:xfrm>
                  <a:off x="0" y="124559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64BD6A75-727E-F46A-F9C1-94BB8B516886}"/>
                    </a:ext>
                  </a:extLst>
                </p:cNvPr>
                <p:cNvCxnSpPr/>
                <p:nvPr/>
              </p:nvCxnSpPr>
              <p:spPr>
                <a:xfrm>
                  <a:off x="0" y="186838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000B0797-FE5B-6BDD-CAB5-BD45CEA51A0E}"/>
                    </a:ext>
                  </a:extLst>
                </p:cNvPr>
                <p:cNvCxnSpPr/>
                <p:nvPr/>
              </p:nvCxnSpPr>
              <p:spPr>
                <a:xfrm>
                  <a:off x="0" y="249118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D5F7426B-4D21-4C1A-12D9-2E0417B8C285}"/>
                    </a:ext>
                  </a:extLst>
                </p:cNvPr>
                <p:cNvCxnSpPr/>
                <p:nvPr/>
              </p:nvCxnSpPr>
              <p:spPr>
                <a:xfrm>
                  <a:off x="0" y="311397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47E9095D-DC82-D30B-87DA-DC0EAFA85091}"/>
                    </a:ext>
                  </a:extLst>
                </p:cNvPr>
                <p:cNvCxnSpPr/>
                <p:nvPr/>
              </p:nvCxnSpPr>
              <p:spPr>
                <a:xfrm>
                  <a:off x="0" y="373677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C1D6418E-9790-312B-EAD4-67759D211B6B}"/>
                    </a:ext>
                  </a:extLst>
                </p:cNvPr>
                <p:cNvCxnSpPr/>
                <p:nvPr/>
              </p:nvCxnSpPr>
              <p:spPr>
                <a:xfrm>
                  <a:off x="0" y="435956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5C9195AD-71EB-0A0E-C03C-A3EC5E32C91E}"/>
                    </a:ext>
                  </a:extLst>
                </p:cNvPr>
                <p:cNvCxnSpPr/>
                <p:nvPr/>
              </p:nvCxnSpPr>
              <p:spPr>
                <a:xfrm>
                  <a:off x="0" y="498236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9405E0BF-64B2-FC74-8B6D-12E118389C8F}"/>
                    </a:ext>
                  </a:extLst>
                </p:cNvPr>
                <p:cNvCxnSpPr/>
                <p:nvPr/>
              </p:nvCxnSpPr>
              <p:spPr>
                <a:xfrm>
                  <a:off x="0" y="560515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5E336E27-A83F-F6CD-A7E4-03F7D480082B}"/>
                    </a:ext>
                  </a:extLst>
                </p:cNvPr>
                <p:cNvCxnSpPr/>
                <p:nvPr/>
              </p:nvCxnSpPr>
              <p:spPr>
                <a:xfrm>
                  <a:off x="0" y="622795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4D34A36A-5DF0-4DBD-1600-E3A8483919E5}"/>
                    </a:ext>
                  </a:extLst>
                </p:cNvPr>
                <p:cNvCxnSpPr/>
                <p:nvPr/>
              </p:nvCxnSpPr>
              <p:spPr>
                <a:xfrm>
                  <a:off x="0" y="6850744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6A98D1E-416E-AF66-54B5-1376305CE4B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52C15348-4BF0-15F2-F7DB-ECC4523904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6059C5D3-8492-A815-BC13-9A8D003DE9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09338AD9-7F06-71D5-459F-7D650E34C2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8336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9336223F-5622-F58C-CA38-7F377FE9D0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2505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C1456847-0902-1D6A-2B18-7BDDCDEE31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6673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08DCBC91-0235-4F1C-2CF3-054E154631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0842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9190D5AD-B700-F901-2BA9-394B2D1CAA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5010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19A480CF-9B19-1E31-CE97-C12A18AD30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9178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8C7E1B36-27DA-8272-8BE2-63350C7AF0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3347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CF2F1F84-8746-9167-76ED-FFB8A4054E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515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04C3AF41-B9E4-C7AD-27A5-C45A88F6AC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8D09E62F-96B3-7174-A66A-495A6723DB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5852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2C07ED37-6530-E3AF-BE5C-BFB39265E9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0020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34D6E100-15A7-AD2B-1974-4A703CEC79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34189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9640E004-5BFD-4038-3E01-FF4FCB9952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98357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BD973F3-8A7E-39A7-328D-797FE1D24A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526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4233C8BC-BD8C-9FCA-FA46-E196C9F0F0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6694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EFCB661F-E5F5-E856-7C3B-48A8A96BF2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90862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F3E6A214-0815-3692-3CBE-9200DE548B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5031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0A1512CD-FA13-B74E-9C3E-896006E412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19200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865DE09-142D-2557-3869-C8F40C560724}"/>
              </a:ext>
            </a:extLst>
          </p:cNvPr>
          <p:cNvSpPr/>
          <p:nvPr/>
        </p:nvSpPr>
        <p:spPr>
          <a:xfrm>
            <a:off x="0" y="6794500"/>
            <a:ext cx="12192000" cy="63500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45A119-C075-4C47-A019-368E6F08EAD4}"/>
              </a:ext>
            </a:extLst>
          </p:cNvPr>
          <p:cNvGrpSpPr/>
          <p:nvPr/>
        </p:nvGrpSpPr>
        <p:grpSpPr>
          <a:xfrm>
            <a:off x="419100" y="107731"/>
            <a:ext cx="11638642" cy="773612"/>
            <a:chOff x="419100" y="175947"/>
            <a:chExt cx="11638642" cy="773612"/>
          </a:xfrm>
        </p:grpSpPr>
        <p:pic>
          <p:nvPicPr>
            <p:cNvPr id="7" name="Picture 2" descr="Digital Marketing - Pooler Digital">
              <a:extLst>
                <a:ext uri="{FF2B5EF4-FFF2-40B4-BE49-F238E27FC236}">
                  <a16:creationId xmlns:a16="http://schemas.microsoft.com/office/drawing/2014/main" id="{9DD7AC98-6F38-081D-1D2E-B593FDE24A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48" t="33772" r="21048" b="28591"/>
            <a:stretch/>
          </p:blipFill>
          <p:spPr bwMode="auto">
            <a:xfrm>
              <a:off x="10867571" y="175947"/>
              <a:ext cx="1190171" cy="773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BE1C7A-BE23-C63D-BDE1-C27502394EA0}"/>
                </a:ext>
              </a:extLst>
            </p:cNvPr>
            <p:cNvSpPr txBox="1"/>
            <p:nvPr/>
          </p:nvSpPr>
          <p:spPr>
            <a:xfrm>
              <a:off x="419100" y="270366"/>
              <a:ext cx="103051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YOUR AI-POWERED COPYWRITING ARSENAL</a:t>
              </a:r>
            </a:p>
          </p:txBody>
        </p:sp>
      </p:grpSp>
      <p:sp>
        <p:nvSpPr>
          <p:cNvPr id="49" name="Rectangle 1">
            <a:extLst>
              <a:ext uri="{FF2B5EF4-FFF2-40B4-BE49-F238E27FC236}">
                <a16:creationId xmlns:a16="http://schemas.microsoft.com/office/drawing/2014/main" id="{3E381DAF-9FE6-A7B4-FB09-1F8406A8DA98}"/>
              </a:ext>
            </a:extLst>
          </p:cNvPr>
          <p:cNvSpPr/>
          <p:nvPr/>
        </p:nvSpPr>
        <p:spPr>
          <a:xfrm>
            <a:off x="0" y="299229"/>
            <a:ext cx="326186" cy="476103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2" name="TextBox 1121">
            <a:extLst>
              <a:ext uri="{FF2B5EF4-FFF2-40B4-BE49-F238E27FC236}">
                <a16:creationId xmlns:a16="http://schemas.microsoft.com/office/drawing/2014/main" id="{5D6D7B61-04E0-5DD8-36B9-75D8B857C6DC}"/>
              </a:ext>
            </a:extLst>
          </p:cNvPr>
          <p:cNvSpPr txBox="1"/>
          <p:nvPr/>
        </p:nvSpPr>
        <p:spPr>
          <a:xfrm>
            <a:off x="3601580" y="1471275"/>
            <a:ext cx="49478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rPr>
              <a:t>Tools That Make You a PPC Superhero</a:t>
            </a:r>
          </a:p>
        </p:txBody>
      </p:sp>
      <p:grpSp>
        <p:nvGrpSpPr>
          <p:cNvPr id="1144" name="Group 1143">
            <a:extLst>
              <a:ext uri="{FF2B5EF4-FFF2-40B4-BE49-F238E27FC236}">
                <a16:creationId xmlns:a16="http://schemas.microsoft.com/office/drawing/2014/main" id="{3FD5C510-F37E-EAD2-0BDA-F0F56CBB8D41}"/>
              </a:ext>
            </a:extLst>
          </p:cNvPr>
          <p:cNvGrpSpPr/>
          <p:nvPr/>
        </p:nvGrpSpPr>
        <p:grpSpPr>
          <a:xfrm>
            <a:off x="465415" y="2155644"/>
            <a:ext cx="11307485" cy="1792294"/>
            <a:chOff x="465415" y="1896259"/>
            <a:chExt cx="11307485" cy="1792294"/>
          </a:xfrm>
        </p:grpSpPr>
        <p:sp>
          <p:nvSpPr>
            <p:cNvPr id="1124" name="Rectangle: Rounded Corners 1123">
              <a:extLst>
                <a:ext uri="{FF2B5EF4-FFF2-40B4-BE49-F238E27FC236}">
                  <a16:creationId xmlns:a16="http://schemas.microsoft.com/office/drawing/2014/main" id="{AADD5768-32AB-30B5-67CD-25F6A1F7E2CB}"/>
                </a:ext>
              </a:extLst>
            </p:cNvPr>
            <p:cNvSpPr/>
            <p:nvPr/>
          </p:nvSpPr>
          <p:spPr>
            <a:xfrm>
              <a:off x="465415" y="1896259"/>
              <a:ext cx="2089666" cy="1792294"/>
            </a:xfrm>
            <a:prstGeom prst="roundRect">
              <a:avLst>
                <a:gd name="adj" fmla="val 9865"/>
              </a:avLst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1905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7" name="Rectangle: Rounded Corners 1136">
              <a:extLst>
                <a:ext uri="{FF2B5EF4-FFF2-40B4-BE49-F238E27FC236}">
                  <a16:creationId xmlns:a16="http://schemas.microsoft.com/office/drawing/2014/main" id="{D83918FA-7422-F939-3315-215685629ACD}"/>
                </a:ext>
              </a:extLst>
            </p:cNvPr>
            <p:cNvSpPr/>
            <p:nvPr/>
          </p:nvSpPr>
          <p:spPr>
            <a:xfrm>
              <a:off x="2769870" y="1896259"/>
              <a:ext cx="2089666" cy="1792294"/>
            </a:xfrm>
            <a:prstGeom prst="roundRect">
              <a:avLst>
                <a:gd name="adj" fmla="val 9865"/>
              </a:avLst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1905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8" name="Rectangle: Rounded Corners 1137">
              <a:extLst>
                <a:ext uri="{FF2B5EF4-FFF2-40B4-BE49-F238E27FC236}">
                  <a16:creationId xmlns:a16="http://schemas.microsoft.com/office/drawing/2014/main" id="{23768002-185E-2011-E92A-22F8EF71FD67}"/>
                </a:ext>
              </a:extLst>
            </p:cNvPr>
            <p:cNvSpPr/>
            <p:nvPr/>
          </p:nvSpPr>
          <p:spPr>
            <a:xfrm>
              <a:off x="5074325" y="1896259"/>
              <a:ext cx="2089666" cy="1792294"/>
            </a:xfrm>
            <a:prstGeom prst="roundRect">
              <a:avLst>
                <a:gd name="adj" fmla="val 9865"/>
              </a:avLst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1905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2" name="Rectangle: Rounded Corners 1141">
              <a:extLst>
                <a:ext uri="{FF2B5EF4-FFF2-40B4-BE49-F238E27FC236}">
                  <a16:creationId xmlns:a16="http://schemas.microsoft.com/office/drawing/2014/main" id="{44601995-10A3-6A4D-6729-85B05BDF7199}"/>
                </a:ext>
              </a:extLst>
            </p:cNvPr>
            <p:cNvSpPr/>
            <p:nvPr/>
          </p:nvSpPr>
          <p:spPr>
            <a:xfrm>
              <a:off x="7378780" y="1896259"/>
              <a:ext cx="2089666" cy="1792294"/>
            </a:xfrm>
            <a:prstGeom prst="roundRect">
              <a:avLst>
                <a:gd name="adj" fmla="val 9865"/>
              </a:avLst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1905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3" name="Rectangle: Rounded Corners 1142">
              <a:extLst>
                <a:ext uri="{FF2B5EF4-FFF2-40B4-BE49-F238E27FC236}">
                  <a16:creationId xmlns:a16="http://schemas.microsoft.com/office/drawing/2014/main" id="{AAE5A69A-DA77-7758-11F3-3DF9464285D2}"/>
                </a:ext>
              </a:extLst>
            </p:cNvPr>
            <p:cNvSpPr/>
            <p:nvPr/>
          </p:nvSpPr>
          <p:spPr>
            <a:xfrm>
              <a:off x="9683234" y="1896259"/>
              <a:ext cx="2089666" cy="1792294"/>
            </a:xfrm>
            <a:prstGeom prst="roundRect">
              <a:avLst>
                <a:gd name="adj" fmla="val 9865"/>
              </a:avLst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1905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5" name="Group 1144">
            <a:extLst>
              <a:ext uri="{FF2B5EF4-FFF2-40B4-BE49-F238E27FC236}">
                <a16:creationId xmlns:a16="http://schemas.microsoft.com/office/drawing/2014/main" id="{3F52C434-88A0-F455-DDC8-70F8021FB77C}"/>
              </a:ext>
            </a:extLst>
          </p:cNvPr>
          <p:cNvGrpSpPr/>
          <p:nvPr/>
        </p:nvGrpSpPr>
        <p:grpSpPr>
          <a:xfrm>
            <a:off x="465415" y="4144969"/>
            <a:ext cx="11307485" cy="1792294"/>
            <a:chOff x="465415" y="1896259"/>
            <a:chExt cx="11307485" cy="1792294"/>
          </a:xfrm>
        </p:grpSpPr>
        <p:sp>
          <p:nvSpPr>
            <p:cNvPr id="1146" name="Rectangle: Rounded Corners 1145">
              <a:extLst>
                <a:ext uri="{FF2B5EF4-FFF2-40B4-BE49-F238E27FC236}">
                  <a16:creationId xmlns:a16="http://schemas.microsoft.com/office/drawing/2014/main" id="{AD124CF4-5524-28E5-C15C-FFA1264582DC}"/>
                </a:ext>
              </a:extLst>
            </p:cNvPr>
            <p:cNvSpPr/>
            <p:nvPr/>
          </p:nvSpPr>
          <p:spPr>
            <a:xfrm>
              <a:off x="465415" y="1896259"/>
              <a:ext cx="2089666" cy="1792294"/>
            </a:xfrm>
            <a:prstGeom prst="roundRect">
              <a:avLst>
                <a:gd name="adj" fmla="val 9865"/>
              </a:avLst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1905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7" name="Rectangle: Rounded Corners 1146">
              <a:extLst>
                <a:ext uri="{FF2B5EF4-FFF2-40B4-BE49-F238E27FC236}">
                  <a16:creationId xmlns:a16="http://schemas.microsoft.com/office/drawing/2014/main" id="{0747D607-D78D-FE2D-B2BF-FDF71D2318A6}"/>
                </a:ext>
              </a:extLst>
            </p:cNvPr>
            <p:cNvSpPr/>
            <p:nvPr/>
          </p:nvSpPr>
          <p:spPr>
            <a:xfrm>
              <a:off x="2769870" y="1896259"/>
              <a:ext cx="2089666" cy="1792294"/>
            </a:xfrm>
            <a:prstGeom prst="roundRect">
              <a:avLst>
                <a:gd name="adj" fmla="val 9865"/>
              </a:avLst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1905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8" name="Rectangle: Rounded Corners 1147">
              <a:extLst>
                <a:ext uri="{FF2B5EF4-FFF2-40B4-BE49-F238E27FC236}">
                  <a16:creationId xmlns:a16="http://schemas.microsoft.com/office/drawing/2014/main" id="{424A8B9D-2450-A088-05F7-4201F534A41C}"/>
                </a:ext>
              </a:extLst>
            </p:cNvPr>
            <p:cNvSpPr/>
            <p:nvPr/>
          </p:nvSpPr>
          <p:spPr>
            <a:xfrm>
              <a:off x="5074325" y="1896259"/>
              <a:ext cx="2089666" cy="1792294"/>
            </a:xfrm>
            <a:prstGeom prst="roundRect">
              <a:avLst>
                <a:gd name="adj" fmla="val 9865"/>
              </a:avLst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1905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9" name="Rectangle: Rounded Corners 1148">
              <a:extLst>
                <a:ext uri="{FF2B5EF4-FFF2-40B4-BE49-F238E27FC236}">
                  <a16:creationId xmlns:a16="http://schemas.microsoft.com/office/drawing/2014/main" id="{0F9433C7-6A53-65A3-44A3-4AC334B31F64}"/>
                </a:ext>
              </a:extLst>
            </p:cNvPr>
            <p:cNvSpPr/>
            <p:nvPr/>
          </p:nvSpPr>
          <p:spPr>
            <a:xfrm>
              <a:off x="7378780" y="1896259"/>
              <a:ext cx="2089666" cy="1792294"/>
            </a:xfrm>
            <a:prstGeom prst="roundRect">
              <a:avLst>
                <a:gd name="adj" fmla="val 9865"/>
              </a:avLst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1905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0" name="Rectangle: Rounded Corners 1149">
              <a:extLst>
                <a:ext uri="{FF2B5EF4-FFF2-40B4-BE49-F238E27FC236}">
                  <a16:creationId xmlns:a16="http://schemas.microsoft.com/office/drawing/2014/main" id="{D1B6067C-3D9E-808C-7213-059DF3A20FCF}"/>
                </a:ext>
              </a:extLst>
            </p:cNvPr>
            <p:cNvSpPr/>
            <p:nvPr/>
          </p:nvSpPr>
          <p:spPr>
            <a:xfrm>
              <a:off x="9683234" y="1896259"/>
              <a:ext cx="2089666" cy="1792294"/>
            </a:xfrm>
            <a:prstGeom prst="roundRect">
              <a:avLst>
                <a:gd name="adj" fmla="val 9865"/>
              </a:avLst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1905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2229C41-63A2-271A-2779-055FC21F4100}"/>
              </a:ext>
            </a:extLst>
          </p:cNvPr>
          <p:cNvCxnSpPr>
            <a:cxnSpLocks/>
          </p:cNvCxnSpPr>
          <p:nvPr/>
        </p:nvCxnSpPr>
        <p:spPr>
          <a:xfrm>
            <a:off x="419100" y="1868385"/>
            <a:ext cx="3349287" cy="0"/>
          </a:xfrm>
          <a:prstGeom prst="line">
            <a:avLst/>
          </a:prstGeom>
          <a:ln>
            <a:gradFill>
              <a:gsLst>
                <a:gs pos="0">
                  <a:srgbClr val="9C3390"/>
                </a:gs>
                <a:gs pos="100000">
                  <a:srgbClr val="9C339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736F10C-F158-9FBE-B72F-D3F6D9C2A900}"/>
              </a:ext>
            </a:extLst>
          </p:cNvPr>
          <p:cNvCxnSpPr>
            <a:cxnSpLocks/>
          </p:cNvCxnSpPr>
          <p:nvPr/>
        </p:nvCxnSpPr>
        <p:spPr>
          <a:xfrm flipH="1">
            <a:off x="8423613" y="1868385"/>
            <a:ext cx="3349287" cy="0"/>
          </a:xfrm>
          <a:prstGeom prst="line">
            <a:avLst/>
          </a:prstGeom>
          <a:ln>
            <a:gradFill>
              <a:gsLst>
                <a:gs pos="0">
                  <a:srgbClr val="9C3390"/>
                </a:gs>
                <a:gs pos="100000">
                  <a:srgbClr val="9C339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Jasper Logo PNG Vectors Free Download">
            <a:extLst>
              <a:ext uri="{FF2B5EF4-FFF2-40B4-BE49-F238E27FC236}">
                <a16:creationId xmlns:a16="http://schemas.microsoft.com/office/drawing/2014/main" id="{D729FD92-F7A6-0490-325F-ABC23580D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09" y="2600149"/>
            <a:ext cx="1311056" cy="93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py.ai AI Marketing Software Review | Features &amp; pricing (2024)">
            <a:extLst>
              <a:ext uri="{FF2B5EF4-FFF2-40B4-BE49-F238E27FC236}">
                <a16:creationId xmlns:a16="http://schemas.microsoft.com/office/drawing/2014/main" id="{6F3775FE-8332-E879-E965-FAEB1FCE4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993" y="2581454"/>
            <a:ext cx="1594493" cy="99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est AI Copywriting Tools in 2024">
            <a:extLst>
              <a:ext uri="{FF2B5EF4-FFF2-40B4-BE49-F238E27FC236}">
                <a16:creationId xmlns:a16="http://schemas.microsoft.com/office/drawing/2014/main" id="{0AEA0D0D-49BB-8328-4F03-F4AFAAA6A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5" t="27779" r="20795" b="27779"/>
          <a:stretch/>
        </p:blipFill>
        <p:spPr bwMode="auto">
          <a:xfrm>
            <a:off x="5286444" y="2781868"/>
            <a:ext cx="1702960" cy="6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900+ Reviews from the Writesonic Community">
            <a:extLst>
              <a:ext uri="{FF2B5EF4-FFF2-40B4-BE49-F238E27FC236}">
                <a16:creationId xmlns:a16="http://schemas.microsoft.com/office/drawing/2014/main" id="{38B9E08D-28A8-F664-5DC8-8B3F21539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207" y="2668998"/>
            <a:ext cx="1494281" cy="78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AI Writer, Content Generator &amp; Writing Assistant | Rytr">
            <a:extLst>
              <a:ext uri="{FF2B5EF4-FFF2-40B4-BE49-F238E27FC236}">
                <a16:creationId xmlns:a16="http://schemas.microsoft.com/office/drawing/2014/main" id="{F39A61C4-6F67-B3E6-E831-3214C9A26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129" y="2763352"/>
            <a:ext cx="1267882" cy="70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Your AI Tech Stack for Efficient, On-Brand Content">
            <a:extLst>
              <a:ext uri="{FF2B5EF4-FFF2-40B4-BE49-F238E27FC236}">
                <a16:creationId xmlns:a16="http://schemas.microsoft.com/office/drawing/2014/main" id="{E4E4F4D0-44B8-0C26-934D-01451C96A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94" y="4926115"/>
            <a:ext cx="1629233" cy="34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he Best Black Friday Deals for Screenwriters [2023] | Screenwriter Tools">
            <a:extLst>
              <a:ext uri="{FF2B5EF4-FFF2-40B4-BE49-F238E27FC236}">
                <a16:creationId xmlns:a16="http://schemas.microsoft.com/office/drawing/2014/main" id="{D8A2B22F-A1E1-B2B4-FC01-2ED91DE2C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116" y="4802849"/>
            <a:ext cx="1560246" cy="47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UKI CO. LTD">
            <a:extLst>
              <a:ext uri="{FF2B5EF4-FFF2-40B4-BE49-F238E27FC236}">
                <a16:creationId xmlns:a16="http://schemas.microsoft.com/office/drawing/2014/main" id="{D2208F4C-1EC0-AED5-77DD-AC8A89478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753" y="4707612"/>
            <a:ext cx="1485912" cy="67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4BD22FD-CFBE-E998-83DB-2F08F58586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757" y="4514487"/>
            <a:ext cx="772952" cy="991565"/>
          </a:xfrm>
          <a:prstGeom prst="rect">
            <a:avLst/>
          </a:prstGeom>
        </p:spPr>
      </p:pic>
      <p:pic>
        <p:nvPicPr>
          <p:cNvPr id="1048" name="Picture 24" descr="ContentBot Review: Ranked in 2024 - EduReviewer">
            <a:extLst>
              <a:ext uri="{FF2B5EF4-FFF2-40B4-BE49-F238E27FC236}">
                <a16:creationId xmlns:a16="http://schemas.microsoft.com/office/drawing/2014/main" id="{F6542590-5BF9-FA70-7770-C81A19564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484" y="4926115"/>
            <a:ext cx="1806739" cy="26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004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2305" y="6790183"/>
            <a:ext cx="13742807" cy="200289"/>
            <a:chOff x="0" y="0"/>
            <a:chExt cx="5944691" cy="86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44691" cy="86638"/>
            </a:xfrm>
            <a:custGeom>
              <a:avLst/>
              <a:gdLst/>
              <a:ahLst/>
              <a:cxnLst/>
              <a:rect l="l" t="t" r="r" b="b"/>
              <a:pathLst>
                <a:path w="5944691" h="86638">
                  <a:moveTo>
                    <a:pt x="0" y="0"/>
                  </a:moveTo>
                  <a:lnTo>
                    <a:pt x="5944691" y="0"/>
                  </a:lnTo>
                  <a:lnTo>
                    <a:pt x="5944691" y="86638"/>
                  </a:lnTo>
                  <a:lnTo>
                    <a:pt x="0" y="86638"/>
                  </a:lnTo>
                  <a:close/>
                </a:path>
              </a:pathLst>
            </a:custGeom>
            <a:solidFill>
              <a:srgbClr val="9C339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5944691" cy="15331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417869" y="770323"/>
            <a:ext cx="4387851" cy="7411729"/>
            <a:chOff x="0" y="0"/>
            <a:chExt cx="1019689" cy="17224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9689" cy="1722406"/>
            </a:xfrm>
            <a:custGeom>
              <a:avLst/>
              <a:gdLst/>
              <a:ahLst/>
              <a:cxnLst/>
              <a:rect l="l" t="t" r="r" b="b"/>
              <a:pathLst>
                <a:path w="1019689" h="1722406">
                  <a:moveTo>
                    <a:pt x="82339" y="0"/>
                  </a:moveTo>
                  <a:lnTo>
                    <a:pt x="937351" y="0"/>
                  </a:lnTo>
                  <a:cubicBezTo>
                    <a:pt x="959188" y="0"/>
                    <a:pt x="980131" y="8675"/>
                    <a:pt x="995573" y="24116"/>
                  </a:cubicBezTo>
                  <a:cubicBezTo>
                    <a:pt x="1011014" y="39558"/>
                    <a:pt x="1019689" y="60501"/>
                    <a:pt x="1019689" y="82339"/>
                  </a:cubicBezTo>
                  <a:lnTo>
                    <a:pt x="1019689" y="1640068"/>
                  </a:lnTo>
                  <a:cubicBezTo>
                    <a:pt x="1019689" y="1661905"/>
                    <a:pt x="1011014" y="1682848"/>
                    <a:pt x="995573" y="1698290"/>
                  </a:cubicBezTo>
                  <a:cubicBezTo>
                    <a:pt x="980131" y="1713731"/>
                    <a:pt x="959188" y="1722406"/>
                    <a:pt x="937351" y="1722406"/>
                  </a:cubicBezTo>
                  <a:lnTo>
                    <a:pt x="82339" y="1722406"/>
                  </a:lnTo>
                  <a:cubicBezTo>
                    <a:pt x="60501" y="1722406"/>
                    <a:pt x="39558" y="1713731"/>
                    <a:pt x="24116" y="1698290"/>
                  </a:cubicBezTo>
                  <a:cubicBezTo>
                    <a:pt x="8675" y="1682848"/>
                    <a:pt x="0" y="1661905"/>
                    <a:pt x="0" y="1640068"/>
                  </a:cubicBezTo>
                  <a:lnTo>
                    <a:pt x="0" y="82339"/>
                  </a:lnTo>
                  <a:cubicBezTo>
                    <a:pt x="0" y="60501"/>
                    <a:pt x="8675" y="39558"/>
                    <a:pt x="24116" y="24116"/>
                  </a:cubicBezTo>
                  <a:cubicBezTo>
                    <a:pt x="39558" y="8675"/>
                    <a:pt x="60501" y="0"/>
                    <a:pt x="82339" y="0"/>
                  </a:cubicBezTo>
                  <a:close/>
                </a:path>
              </a:pathLst>
            </a:custGeom>
            <a:solidFill>
              <a:srgbClr val="9C3390">
                <a:alpha val="49804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191594" y="878337"/>
            <a:ext cx="4493475" cy="7496252"/>
            <a:chOff x="0" y="0"/>
            <a:chExt cx="1044235" cy="17420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44235" cy="1742048"/>
            </a:xfrm>
            <a:custGeom>
              <a:avLst/>
              <a:gdLst/>
              <a:ahLst/>
              <a:cxnLst/>
              <a:rect l="l" t="t" r="r" b="b"/>
              <a:pathLst>
                <a:path w="1044235" h="1742048">
                  <a:moveTo>
                    <a:pt x="80403" y="0"/>
                  </a:moveTo>
                  <a:lnTo>
                    <a:pt x="963832" y="0"/>
                  </a:lnTo>
                  <a:cubicBezTo>
                    <a:pt x="1008238" y="0"/>
                    <a:pt x="1044235" y="35998"/>
                    <a:pt x="1044235" y="80403"/>
                  </a:cubicBezTo>
                  <a:lnTo>
                    <a:pt x="1044235" y="1661645"/>
                  </a:lnTo>
                  <a:cubicBezTo>
                    <a:pt x="1044235" y="1706051"/>
                    <a:pt x="1008238" y="1742048"/>
                    <a:pt x="963832" y="1742048"/>
                  </a:cubicBezTo>
                  <a:lnTo>
                    <a:pt x="80403" y="1742048"/>
                  </a:lnTo>
                  <a:cubicBezTo>
                    <a:pt x="35998" y="1742048"/>
                    <a:pt x="0" y="1706051"/>
                    <a:pt x="0" y="1661645"/>
                  </a:cubicBezTo>
                  <a:lnTo>
                    <a:pt x="0" y="80403"/>
                  </a:lnTo>
                  <a:cubicBezTo>
                    <a:pt x="0" y="35998"/>
                    <a:pt x="35998" y="0"/>
                    <a:pt x="80403" y="0"/>
                  </a:cubicBezTo>
                  <a:close/>
                </a:path>
              </a:pathLst>
            </a:custGeom>
            <a:blipFill>
              <a:blip r:embed="rId3"/>
              <a:stretch>
                <a:fillRect l="-60568" r="-89357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-1523401" y="1495502"/>
            <a:ext cx="2839886" cy="2754689"/>
          </a:xfrm>
          <a:custGeom>
            <a:avLst/>
            <a:gdLst/>
            <a:ahLst/>
            <a:cxnLst/>
            <a:rect l="l" t="t" r="r" b="b"/>
            <a:pathLst>
              <a:path w="4259829" h="4132034">
                <a:moveTo>
                  <a:pt x="0" y="0"/>
                </a:moveTo>
                <a:lnTo>
                  <a:pt x="4259829" y="0"/>
                </a:lnTo>
                <a:lnTo>
                  <a:pt x="4259829" y="4132034"/>
                </a:lnTo>
                <a:lnTo>
                  <a:pt x="0" y="4132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-1523401" y="4135638"/>
            <a:ext cx="2839886" cy="2754689"/>
          </a:xfrm>
          <a:custGeom>
            <a:avLst/>
            <a:gdLst/>
            <a:ahLst/>
            <a:cxnLst/>
            <a:rect l="l" t="t" r="r" b="b"/>
            <a:pathLst>
              <a:path w="4259829" h="4132034">
                <a:moveTo>
                  <a:pt x="0" y="0"/>
                </a:moveTo>
                <a:lnTo>
                  <a:pt x="4259829" y="0"/>
                </a:lnTo>
                <a:lnTo>
                  <a:pt x="4259829" y="4132034"/>
                </a:lnTo>
                <a:lnTo>
                  <a:pt x="0" y="4132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1"/>
          <p:cNvGrpSpPr/>
          <p:nvPr/>
        </p:nvGrpSpPr>
        <p:grpSpPr>
          <a:xfrm>
            <a:off x="867664" y="1559983"/>
            <a:ext cx="5515442" cy="890227"/>
            <a:chOff x="0" y="0"/>
            <a:chExt cx="2385801" cy="38508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85801" cy="385083"/>
            </a:xfrm>
            <a:custGeom>
              <a:avLst/>
              <a:gdLst/>
              <a:ahLst/>
              <a:cxnLst/>
              <a:rect l="l" t="t" r="r" b="b"/>
              <a:pathLst>
                <a:path w="2385801" h="385083">
                  <a:moveTo>
                    <a:pt x="35560" y="0"/>
                  </a:moveTo>
                  <a:lnTo>
                    <a:pt x="2350241" y="0"/>
                  </a:lnTo>
                  <a:cubicBezTo>
                    <a:pt x="2369880" y="0"/>
                    <a:pt x="2385801" y="15921"/>
                    <a:pt x="2385801" y="35560"/>
                  </a:cubicBezTo>
                  <a:lnTo>
                    <a:pt x="2385801" y="349523"/>
                  </a:lnTo>
                  <a:cubicBezTo>
                    <a:pt x="2385801" y="358954"/>
                    <a:pt x="2382054" y="367999"/>
                    <a:pt x="2375386" y="374668"/>
                  </a:cubicBezTo>
                  <a:cubicBezTo>
                    <a:pt x="2368717" y="381337"/>
                    <a:pt x="2359672" y="385083"/>
                    <a:pt x="2350241" y="385083"/>
                  </a:cubicBezTo>
                  <a:lnTo>
                    <a:pt x="35560" y="385083"/>
                  </a:lnTo>
                  <a:cubicBezTo>
                    <a:pt x="15921" y="385083"/>
                    <a:pt x="0" y="369162"/>
                    <a:pt x="0" y="349523"/>
                  </a:cubicBezTo>
                  <a:lnTo>
                    <a:pt x="0" y="35560"/>
                  </a:lnTo>
                  <a:cubicBezTo>
                    <a:pt x="0" y="15921"/>
                    <a:pt x="15921" y="0"/>
                    <a:pt x="35560" y="0"/>
                  </a:cubicBezTo>
                  <a:close/>
                </a:path>
              </a:pathLst>
            </a:custGeom>
            <a:solidFill>
              <a:srgbClr val="F6F5FF">
                <a:alpha val="47843"/>
              </a:srgbClr>
            </a:solidFill>
            <a:ln w="28575" cap="rnd">
              <a:solidFill>
                <a:srgbClr val="9C3390">
                  <a:alpha val="47843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2385801" cy="4517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67664" y="2538773"/>
            <a:ext cx="5515442" cy="890227"/>
            <a:chOff x="0" y="0"/>
            <a:chExt cx="2385801" cy="3850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85801" cy="385083"/>
            </a:xfrm>
            <a:custGeom>
              <a:avLst/>
              <a:gdLst/>
              <a:ahLst/>
              <a:cxnLst/>
              <a:rect l="l" t="t" r="r" b="b"/>
              <a:pathLst>
                <a:path w="2385801" h="385083">
                  <a:moveTo>
                    <a:pt x="35560" y="0"/>
                  </a:moveTo>
                  <a:lnTo>
                    <a:pt x="2350241" y="0"/>
                  </a:lnTo>
                  <a:cubicBezTo>
                    <a:pt x="2369880" y="0"/>
                    <a:pt x="2385801" y="15921"/>
                    <a:pt x="2385801" y="35560"/>
                  </a:cubicBezTo>
                  <a:lnTo>
                    <a:pt x="2385801" y="349523"/>
                  </a:lnTo>
                  <a:cubicBezTo>
                    <a:pt x="2385801" y="358954"/>
                    <a:pt x="2382054" y="367999"/>
                    <a:pt x="2375386" y="374668"/>
                  </a:cubicBezTo>
                  <a:cubicBezTo>
                    <a:pt x="2368717" y="381337"/>
                    <a:pt x="2359672" y="385083"/>
                    <a:pt x="2350241" y="385083"/>
                  </a:cubicBezTo>
                  <a:lnTo>
                    <a:pt x="35560" y="385083"/>
                  </a:lnTo>
                  <a:cubicBezTo>
                    <a:pt x="15921" y="385083"/>
                    <a:pt x="0" y="369162"/>
                    <a:pt x="0" y="349523"/>
                  </a:cubicBezTo>
                  <a:lnTo>
                    <a:pt x="0" y="35560"/>
                  </a:lnTo>
                  <a:cubicBezTo>
                    <a:pt x="0" y="15921"/>
                    <a:pt x="15921" y="0"/>
                    <a:pt x="35560" y="0"/>
                  </a:cubicBezTo>
                  <a:close/>
                </a:path>
              </a:pathLst>
            </a:custGeom>
            <a:solidFill>
              <a:srgbClr val="F6F5FF">
                <a:alpha val="47843"/>
              </a:srgbClr>
            </a:solidFill>
            <a:ln w="28575" cap="rnd">
              <a:solidFill>
                <a:srgbClr val="9C3390">
                  <a:alpha val="47843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2385801" cy="4517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67664" y="3517900"/>
            <a:ext cx="5515442" cy="890227"/>
            <a:chOff x="0" y="0"/>
            <a:chExt cx="2385801" cy="38508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85801" cy="385083"/>
            </a:xfrm>
            <a:custGeom>
              <a:avLst/>
              <a:gdLst/>
              <a:ahLst/>
              <a:cxnLst/>
              <a:rect l="l" t="t" r="r" b="b"/>
              <a:pathLst>
                <a:path w="2385801" h="385083">
                  <a:moveTo>
                    <a:pt x="35560" y="0"/>
                  </a:moveTo>
                  <a:lnTo>
                    <a:pt x="2350241" y="0"/>
                  </a:lnTo>
                  <a:cubicBezTo>
                    <a:pt x="2369880" y="0"/>
                    <a:pt x="2385801" y="15921"/>
                    <a:pt x="2385801" y="35560"/>
                  </a:cubicBezTo>
                  <a:lnTo>
                    <a:pt x="2385801" y="349523"/>
                  </a:lnTo>
                  <a:cubicBezTo>
                    <a:pt x="2385801" y="358954"/>
                    <a:pt x="2382054" y="367999"/>
                    <a:pt x="2375386" y="374668"/>
                  </a:cubicBezTo>
                  <a:cubicBezTo>
                    <a:pt x="2368717" y="381337"/>
                    <a:pt x="2359672" y="385083"/>
                    <a:pt x="2350241" y="385083"/>
                  </a:cubicBezTo>
                  <a:lnTo>
                    <a:pt x="35560" y="385083"/>
                  </a:lnTo>
                  <a:cubicBezTo>
                    <a:pt x="15921" y="385083"/>
                    <a:pt x="0" y="369162"/>
                    <a:pt x="0" y="349523"/>
                  </a:cubicBezTo>
                  <a:lnTo>
                    <a:pt x="0" y="35560"/>
                  </a:lnTo>
                  <a:cubicBezTo>
                    <a:pt x="0" y="15921"/>
                    <a:pt x="15921" y="0"/>
                    <a:pt x="35560" y="0"/>
                  </a:cubicBezTo>
                  <a:close/>
                </a:path>
              </a:pathLst>
            </a:custGeom>
            <a:solidFill>
              <a:srgbClr val="F6F5FF">
                <a:alpha val="47843"/>
              </a:srgbClr>
            </a:solidFill>
            <a:ln w="28575" cap="rnd">
              <a:solidFill>
                <a:srgbClr val="9C3390">
                  <a:alpha val="47843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2385801" cy="4517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67664" y="4497027"/>
            <a:ext cx="5515442" cy="890227"/>
            <a:chOff x="0" y="0"/>
            <a:chExt cx="2385801" cy="38508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85801" cy="385083"/>
            </a:xfrm>
            <a:custGeom>
              <a:avLst/>
              <a:gdLst/>
              <a:ahLst/>
              <a:cxnLst/>
              <a:rect l="l" t="t" r="r" b="b"/>
              <a:pathLst>
                <a:path w="2385801" h="385083">
                  <a:moveTo>
                    <a:pt x="35560" y="0"/>
                  </a:moveTo>
                  <a:lnTo>
                    <a:pt x="2350241" y="0"/>
                  </a:lnTo>
                  <a:cubicBezTo>
                    <a:pt x="2369880" y="0"/>
                    <a:pt x="2385801" y="15921"/>
                    <a:pt x="2385801" y="35560"/>
                  </a:cubicBezTo>
                  <a:lnTo>
                    <a:pt x="2385801" y="349523"/>
                  </a:lnTo>
                  <a:cubicBezTo>
                    <a:pt x="2385801" y="358954"/>
                    <a:pt x="2382054" y="367999"/>
                    <a:pt x="2375386" y="374668"/>
                  </a:cubicBezTo>
                  <a:cubicBezTo>
                    <a:pt x="2368717" y="381337"/>
                    <a:pt x="2359672" y="385083"/>
                    <a:pt x="2350241" y="385083"/>
                  </a:cubicBezTo>
                  <a:lnTo>
                    <a:pt x="35560" y="385083"/>
                  </a:lnTo>
                  <a:cubicBezTo>
                    <a:pt x="15921" y="385083"/>
                    <a:pt x="0" y="369162"/>
                    <a:pt x="0" y="349523"/>
                  </a:cubicBezTo>
                  <a:lnTo>
                    <a:pt x="0" y="35560"/>
                  </a:lnTo>
                  <a:cubicBezTo>
                    <a:pt x="0" y="15921"/>
                    <a:pt x="15921" y="0"/>
                    <a:pt x="35560" y="0"/>
                  </a:cubicBezTo>
                  <a:close/>
                </a:path>
              </a:pathLst>
            </a:custGeom>
            <a:solidFill>
              <a:srgbClr val="F6F5FF">
                <a:alpha val="47843"/>
              </a:srgbClr>
            </a:solidFill>
            <a:ln w="28575" cap="rnd">
              <a:solidFill>
                <a:srgbClr val="9C3390">
                  <a:alpha val="47843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2385801" cy="4517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26" name="Freeform 26"/>
          <p:cNvSpPr/>
          <p:nvPr/>
        </p:nvSpPr>
        <p:spPr>
          <a:xfrm rot="5400000">
            <a:off x="-1118066" y="590018"/>
            <a:ext cx="7515617" cy="5486400"/>
          </a:xfrm>
          <a:custGeom>
            <a:avLst/>
            <a:gdLst/>
            <a:ahLst/>
            <a:cxnLst/>
            <a:rect l="l" t="t" r="r" b="b"/>
            <a:pathLst>
              <a:path w="11273425" h="8229600">
                <a:moveTo>
                  <a:pt x="0" y="0"/>
                </a:moveTo>
                <a:lnTo>
                  <a:pt x="11273424" y="0"/>
                </a:lnTo>
                <a:lnTo>
                  <a:pt x="112734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7" name="Group 27"/>
          <p:cNvGrpSpPr/>
          <p:nvPr/>
        </p:nvGrpSpPr>
        <p:grpSpPr>
          <a:xfrm>
            <a:off x="-825711" y="307441"/>
            <a:ext cx="1203076" cy="462883"/>
            <a:chOff x="0" y="0"/>
            <a:chExt cx="520412" cy="20022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20412" cy="200228"/>
            </a:xfrm>
            <a:custGeom>
              <a:avLst/>
              <a:gdLst/>
              <a:ahLst/>
              <a:cxnLst/>
              <a:rect l="l" t="t" r="r" b="b"/>
              <a:pathLst>
                <a:path w="520412" h="200228">
                  <a:moveTo>
                    <a:pt x="0" y="0"/>
                  </a:moveTo>
                  <a:lnTo>
                    <a:pt x="520412" y="0"/>
                  </a:lnTo>
                  <a:lnTo>
                    <a:pt x="520412" y="200228"/>
                  </a:lnTo>
                  <a:lnTo>
                    <a:pt x="0" y="200228"/>
                  </a:lnTo>
                  <a:close/>
                </a:path>
              </a:pathLst>
            </a:custGeom>
            <a:solidFill>
              <a:srgbClr val="9A34AB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66675"/>
              <a:ext cx="520412" cy="26690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30" name="Group 30"/>
          <p:cNvGrpSpPr/>
          <p:nvPr/>
        </p:nvGrpSpPr>
        <p:grpSpPr>
          <a:xfrm flipV="1">
            <a:off x="6157013" y="1752600"/>
            <a:ext cx="452368" cy="452368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C339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125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 flipV="1">
            <a:off x="6157013" y="2731390"/>
            <a:ext cx="452368" cy="452368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C339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125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 flipV="1">
            <a:off x="6157013" y="3710517"/>
            <a:ext cx="452368" cy="452368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C339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125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 flipV="1">
            <a:off x="6157013" y="4691350"/>
            <a:ext cx="452368" cy="452368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C339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125"/>
                </a:lnSpc>
              </a:pPr>
              <a:endParaRPr sz="1200"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532849" y="304681"/>
            <a:ext cx="673262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7"/>
              </a:lnSpc>
            </a:pPr>
            <a:r>
              <a:rPr lang="en-US" sz="33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AI Privacy Compliance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297370" y="1803559"/>
            <a:ext cx="4656029" cy="425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41"/>
              </a:lnSpc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Know your tools: Are they compliant with data privacy regulations?</a:t>
            </a:r>
            <a:endParaRPr lang="en-US" sz="1533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252287" y="2692778"/>
            <a:ext cx="4656029" cy="63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41"/>
              </a:lnSpc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Establish clear guidelines: What data can be used? What's off-limits? Is your CISO / CLO / DPA on board?</a:t>
            </a:r>
            <a:endParaRPr lang="en-US" sz="1533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297370" y="3759905"/>
            <a:ext cx="4656029" cy="425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41"/>
              </a:lnSpc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Survey &amp; Train your team: Ensure everyone understands the risks and best practices.</a:t>
            </a:r>
            <a:endParaRPr lang="en-US" sz="1533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1297370" y="4639163"/>
            <a:ext cx="4656029" cy="425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41"/>
              </a:lnSpc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Stay informed: The AI landscape is constantly evolving, so keep up!</a:t>
            </a:r>
            <a:endParaRPr lang="en-US" sz="1533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1" name="Freeform 51"/>
          <p:cNvSpPr/>
          <p:nvPr/>
        </p:nvSpPr>
        <p:spPr>
          <a:xfrm>
            <a:off x="10845030" y="-13172"/>
            <a:ext cx="1106197" cy="727499"/>
          </a:xfrm>
          <a:custGeom>
            <a:avLst/>
            <a:gdLst/>
            <a:ahLst/>
            <a:cxnLst/>
            <a:rect l="l" t="t" r="r" b="b"/>
            <a:pathLst>
              <a:path w="1659296" h="1091249">
                <a:moveTo>
                  <a:pt x="0" y="0"/>
                </a:moveTo>
                <a:lnTo>
                  <a:pt x="1659296" y="0"/>
                </a:lnTo>
                <a:lnTo>
                  <a:pt x="1659296" y="1091249"/>
                </a:lnTo>
                <a:lnTo>
                  <a:pt x="0" y="10912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9F11D-D7B1-3D7D-2819-97C3BB99E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Freeform: Shape 1170">
            <a:extLst>
              <a:ext uri="{FF2B5EF4-FFF2-40B4-BE49-F238E27FC236}">
                <a16:creationId xmlns:a16="http://schemas.microsoft.com/office/drawing/2014/main" id="{90FB1871-11AD-0C61-284A-4B63EBB377A6}"/>
              </a:ext>
            </a:extLst>
          </p:cNvPr>
          <p:cNvSpPr/>
          <p:nvPr/>
        </p:nvSpPr>
        <p:spPr>
          <a:xfrm>
            <a:off x="0" y="1287016"/>
            <a:ext cx="1440226" cy="5570984"/>
          </a:xfrm>
          <a:custGeom>
            <a:avLst/>
            <a:gdLst>
              <a:gd name="connsiteX0" fmla="*/ 0 w 1440226"/>
              <a:gd name="connsiteY0" fmla="*/ 0 h 5570984"/>
              <a:gd name="connsiteX1" fmla="*/ 1071196 w 1440226"/>
              <a:gd name="connsiteY1" fmla="*/ 0 h 5570984"/>
              <a:gd name="connsiteX2" fmla="*/ 1440226 w 1440226"/>
              <a:gd name="connsiteY2" fmla="*/ 369030 h 5570984"/>
              <a:gd name="connsiteX3" fmla="*/ 1440226 w 1440226"/>
              <a:gd name="connsiteY3" fmla="*/ 5570984 h 5570984"/>
              <a:gd name="connsiteX4" fmla="*/ 0 w 1440226"/>
              <a:gd name="connsiteY4" fmla="*/ 5570984 h 5570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226" h="5570984">
                <a:moveTo>
                  <a:pt x="0" y="0"/>
                </a:moveTo>
                <a:lnTo>
                  <a:pt x="1071196" y="0"/>
                </a:lnTo>
                <a:cubicBezTo>
                  <a:pt x="1275006" y="0"/>
                  <a:pt x="1440226" y="165220"/>
                  <a:pt x="1440226" y="369030"/>
                </a:cubicBezTo>
                <a:lnTo>
                  <a:pt x="1440226" y="5570984"/>
                </a:lnTo>
                <a:lnTo>
                  <a:pt x="0" y="5570984"/>
                </a:lnTo>
                <a:close/>
              </a:path>
            </a:pathLst>
          </a:cu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73" name="Freeform: Shape 1172">
            <a:extLst>
              <a:ext uri="{FF2B5EF4-FFF2-40B4-BE49-F238E27FC236}">
                <a16:creationId xmlns:a16="http://schemas.microsoft.com/office/drawing/2014/main" id="{8D34BAA0-E029-9CD5-DD8E-40C14B9A3CBE}"/>
              </a:ext>
            </a:extLst>
          </p:cNvPr>
          <p:cNvSpPr/>
          <p:nvPr/>
        </p:nvSpPr>
        <p:spPr>
          <a:xfrm>
            <a:off x="1808528" y="2691775"/>
            <a:ext cx="2797657" cy="4166225"/>
          </a:xfrm>
          <a:custGeom>
            <a:avLst/>
            <a:gdLst>
              <a:gd name="connsiteX0" fmla="*/ 339272 w 2797657"/>
              <a:gd name="connsiteY0" fmla="*/ 0 h 4166225"/>
              <a:gd name="connsiteX1" fmla="*/ 2458385 w 2797657"/>
              <a:gd name="connsiteY1" fmla="*/ 0 h 4166225"/>
              <a:gd name="connsiteX2" fmla="*/ 2797657 w 2797657"/>
              <a:gd name="connsiteY2" fmla="*/ 339272 h 4166225"/>
              <a:gd name="connsiteX3" fmla="*/ 2797657 w 2797657"/>
              <a:gd name="connsiteY3" fmla="*/ 4166225 h 4166225"/>
              <a:gd name="connsiteX4" fmla="*/ 0 w 2797657"/>
              <a:gd name="connsiteY4" fmla="*/ 4166225 h 4166225"/>
              <a:gd name="connsiteX5" fmla="*/ 0 w 2797657"/>
              <a:gd name="connsiteY5" fmla="*/ 339272 h 4166225"/>
              <a:gd name="connsiteX6" fmla="*/ 339272 w 2797657"/>
              <a:gd name="connsiteY6" fmla="*/ 0 h 416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7657" h="4166225">
                <a:moveTo>
                  <a:pt x="339272" y="0"/>
                </a:moveTo>
                <a:lnTo>
                  <a:pt x="2458385" y="0"/>
                </a:lnTo>
                <a:cubicBezTo>
                  <a:pt x="2645761" y="0"/>
                  <a:pt x="2797657" y="151897"/>
                  <a:pt x="2797657" y="339272"/>
                </a:cubicBezTo>
                <a:lnTo>
                  <a:pt x="2797657" y="4166225"/>
                </a:lnTo>
                <a:lnTo>
                  <a:pt x="0" y="4166225"/>
                </a:lnTo>
                <a:lnTo>
                  <a:pt x="0" y="339272"/>
                </a:lnTo>
                <a:cubicBezTo>
                  <a:pt x="0" y="151897"/>
                  <a:pt x="151897" y="0"/>
                  <a:pt x="339272" y="0"/>
                </a:cubicBezTo>
                <a:close/>
              </a:path>
            </a:pathLst>
          </a:cu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5CB890D-3B7E-E190-72FB-C557781B25A9}"/>
              </a:ext>
            </a:extLst>
          </p:cNvPr>
          <p:cNvSpPr/>
          <p:nvPr/>
        </p:nvSpPr>
        <p:spPr>
          <a:xfrm>
            <a:off x="0" y="6794500"/>
            <a:ext cx="12192000" cy="63500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CA82CD-6CF5-3DE4-F2D6-53E73B5CB20D}"/>
              </a:ext>
            </a:extLst>
          </p:cNvPr>
          <p:cNvGrpSpPr/>
          <p:nvPr/>
        </p:nvGrpSpPr>
        <p:grpSpPr>
          <a:xfrm>
            <a:off x="419100" y="107731"/>
            <a:ext cx="11638642" cy="773612"/>
            <a:chOff x="419100" y="175947"/>
            <a:chExt cx="11638642" cy="773612"/>
          </a:xfrm>
        </p:grpSpPr>
        <p:pic>
          <p:nvPicPr>
            <p:cNvPr id="7" name="Picture 2" descr="Digital Marketing - Pooler Digital">
              <a:extLst>
                <a:ext uri="{FF2B5EF4-FFF2-40B4-BE49-F238E27FC236}">
                  <a16:creationId xmlns:a16="http://schemas.microsoft.com/office/drawing/2014/main" id="{FF40D5BD-2CB4-54FA-8872-27936F0AE4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48" t="33772" r="21048" b="28591"/>
            <a:stretch/>
          </p:blipFill>
          <p:spPr bwMode="auto">
            <a:xfrm>
              <a:off x="10867571" y="175947"/>
              <a:ext cx="1190171" cy="773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775EF3-5370-BB5B-3BC0-503903AA110C}"/>
                </a:ext>
              </a:extLst>
            </p:cNvPr>
            <p:cNvSpPr txBox="1"/>
            <p:nvPr/>
          </p:nvSpPr>
          <p:spPr>
            <a:xfrm>
              <a:off x="419100" y="270366"/>
              <a:ext cx="103051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JASPER - AI-POWERED AD COPY TOOL</a:t>
              </a:r>
            </a:p>
          </p:txBody>
        </p:sp>
      </p:grpSp>
      <p:sp>
        <p:nvSpPr>
          <p:cNvPr id="49" name="Rectangle 1">
            <a:extLst>
              <a:ext uri="{FF2B5EF4-FFF2-40B4-BE49-F238E27FC236}">
                <a16:creationId xmlns:a16="http://schemas.microsoft.com/office/drawing/2014/main" id="{4B401BD3-3B24-2C3D-9D5F-1A5BEF426A6F}"/>
              </a:ext>
            </a:extLst>
          </p:cNvPr>
          <p:cNvSpPr/>
          <p:nvPr/>
        </p:nvSpPr>
        <p:spPr>
          <a:xfrm>
            <a:off x="0" y="299229"/>
            <a:ext cx="326186" cy="476103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42" name="Group 1141">
            <a:extLst>
              <a:ext uri="{FF2B5EF4-FFF2-40B4-BE49-F238E27FC236}">
                <a16:creationId xmlns:a16="http://schemas.microsoft.com/office/drawing/2014/main" id="{6EEAFE42-23D1-851E-B9DD-B23146B02778}"/>
              </a:ext>
            </a:extLst>
          </p:cNvPr>
          <p:cNvGrpSpPr/>
          <p:nvPr/>
        </p:nvGrpSpPr>
        <p:grpSpPr>
          <a:xfrm>
            <a:off x="-1061106" y="1510565"/>
            <a:ext cx="7022467" cy="4232275"/>
            <a:chOff x="465414" y="2152965"/>
            <a:chExt cx="4217861" cy="2408424"/>
          </a:xfrm>
        </p:grpSpPr>
        <p:grpSp>
          <p:nvGrpSpPr>
            <p:cNvPr id="2" name="Gruppieren">
              <a:extLst>
                <a:ext uri="{FF2B5EF4-FFF2-40B4-BE49-F238E27FC236}">
                  <a16:creationId xmlns:a16="http://schemas.microsoft.com/office/drawing/2014/main" id="{3F1FA420-56DE-9A8E-AE9B-9478FB20749D}"/>
                </a:ext>
              </a:extLst>
            </p:cNvPr>
            <p:cNvGrpSpPr/>
            <p:nvPr/>
          </p:nvGrpSpPr>
          <p:grpSpPr>
            <a:xfrm>
              <a:off x="465414" y="2152965"/>
              <a:ext cx="4217861" cy="2408424"/>
              <a:chOff x="0" y="0"/>
              <a:chExt cx="9321848" cy="5322831"/>
            </a:xfrm>
          </p:grpSpPr>
          <p:sp>
            <p:nvSpPr>
              <p:cNvPr id="4" name="Form">
                <a:extLst>
                  <a:ext uri="{FF2B5EF4-FFF2-40B4-BE49-F238E27FC236}">
                    <a16:creationId xmlns:a16="http://schemas.microsoft.com/office/drawing/2014/main" id="{A75CCEE3-58B0-050F-C4DE-1FC2EABC6384}"/>
                  </a:ext>
                </a:extLst>
              </p:cNvPr>
              <p:cNvSpPr/>
              <p:nvPr/>
            </p:nvSpPr>
            <p:spPr>
              <a:xfrm>
                <a:off x="840659" y="26142"/>
                <a:ext cx="7591159" cy="5141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077"/>
                    </a:moveTo>
                    <a:lnTo>
                      <a:pt x="0" y="869"/>
                    </a:lnTo>
                    <a:cubicBezTo>
                      <a:pt x="0" y="388"/>
                      <a:pt x="263" y="0"/>
                      <a:pt x="589" y="0"/>
                    </a:cubicBezTo>
                    <a:lnTo>
                      <a:pt x="21013" y="0"/>
                    </a:lnTo>
                    <a:cubicBezTo>
                      <a:pt x="21335" y="0"/>
                      <a:pt x="21600" y="388"/>
                      <a:pt x="21600" y="869"/>
                    </a:cubicBezTo>
                    <a:lnTo>
                      <a:pt x="21600" y="21077"/>
                    </a:lnTo>
                    <a:cubicBezTo>
                      <a:pt x="21600" y="21363"/>
                      <a:pt x="21441" y="21600"/>
                      <a:pt x="21247" y="21600"/>
                    </a:cubicBezTo>
                    <a:lnTo>
                      <a:pt x="354" y="21600"/>
                    </a:lnTo>
                    <a:cubicBezTo>
                      <a:pt x="157" y="21600"/>
                      <a:pt x="0" y="21371"/>
                      <a:pt x="0" y="21077"/>
                    </a:cubicBezTo>
                  </a:path>
                </a:pathLst>
              </a:custGeom>
              <a:solidFill>
                <a:srgbClr val="3333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" name="Form">
                <a:extLst>
                  <a:ext uri="{FF2B5EF4-FFF2-40B4-BE49-F238E27FC236}">
                    <a16:creationId xmlns:a16="http://schemas.microsoft.com/office/drawing/2014/main" id="{423D0A30-74C6-32BF-0639-3FABCB90F5D5}"/>
                  </a:ext>
                </a:extLst>
              </p:cNvPr>
              <p:cNvSpPr/>
              <p:nvPr/>
            </p:nvSpPr>
            <p:spPr>
              <a:xfrm>
                <a:off x="824973" y="0"/>
                <a:ext cx="7622530" cy="5186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12" y="21600"/>
                    </a:moveTo>
                    <a:lnTo>
                      <a:pt x="388" y="21600"/>
                    </a:lnTo>
                    <a:cubicBezTo>
                      <a:pt x="193" y="21600"/>
                      <a:pt x="0" y="21316"/>
                      <a:pt x="0" y="21030"/>
                    </a:cubicBezTo>
                    <a:lnTo>
                      <a:pt x="0" y="872"/>
                    </a:lnTo>
                    <a:cubicBezTo>
                      <a:pt x="0" y="390"/>
                      <a:pt x="299" y="0"/>
                      <a:pt x="627" y="0"/>
                    </a:cubicBezTo>
                    <a:lnTo>
                      <a:pt x="20972" y="0"/>
                    </a:lnTo>
                    <a:cubicBezTo>
                      <a:pt x="21299" y="0"/>
                      <a:pt x="21600" y="390"/>
                      <a:pt x="21600" y="872"/>
                    </a:cubicBezTo>
                    <a:lnTo>
                      <a:pt x="21600" y="21030"/>
                    </a:lnTo>
                    <a:cubicBezTo>
                      <a:pt x="21600" y="21316"/>
                      <a:pt x="21409" y="21600"/>
                      <a:pt x="21212" y="21600"/>
                    </a:cubicBezTo>
                    <a:close/>
                    <a:moveTo>
                      <a:pt x="405" y="21523"/>
                    </a:moveTo>
                    <a:lnTo>
                      <a:pt x="21194" y="21523"/>
                    </a:lnTo>
                    <a:cubicBezTo>
                      <a:pt x="21388" y="21523"/>
                      <a:pt x="21546" y="21289"/>
                      <a:pt x="21546" y="21005"/>
                    </a:cubicBezTo>
                    <a:lnTo>
                      <a:pt x="21546" y="975"/>
                    </a:lnTo>
                    <a:cubicBezTo>
                      <a:pt x="21546" y="509"/>
                      <a:pt x="21289" y="131"/>
                      <a:pt x="20972" y="131"/>
                    </a:cubicBezTo>
                    <a:lnTo>
                      <a:pt x="627" y="131"/>
                    </a:lnTo>
                    <a:cubicBezTo>
                      <a:pt x="311" y="131"/>
                      <a:pt x="54" y="509"/>
                      <a:pt x="54" y="975"/>
                    </a:cubicBezTo>
                    <a:lnTo>
                      <a:pt x="54" y="21005"/>
                    </a:lnTo>
                    <a:cubicBezTo>
                      <a:pt x="54" y="21289"/>
                      <a:pt x="212" y="21523"/>
                      <a:pt x="405" y="21523"/>
                    </a:cubicBezTo>
                    <a:close/>
                  </a:path>
                </a:pathLst>
              </a:custGeom>
              <a:solidFill>
                <a:srgbClr val="696A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grpSp>
            <p:nvGrpSpPr>
              <p:cNvPr id="13" name="Gruppieren">
                <a:extLst>
                  <a:ext uri="{FF2B5EF4-FFF2-40B4-BE49-F238E27FC236}">
                    <a16:creationId xmlns:a16="http://schemas.microsoft.com/office/drawing/2014/main" id="{41750F3F-9FA7-C1DC-63B1-4C98A16D9467}"/>
                  </a:ext>
                </a:extLst>
              </p:cNvPr>
              <p:cNvGrpSpPr/>
              <p:nvPr/>
            </p:nvGrpSpPr>
            <p:grpSpPr>
              <a:xfrm>
                <a:off x="0" y="5146912"/>
                <a:ext cx="9321849" cy="120714"/>
                <a:chOff x="0" y="0"/>
                <a:chExt cx="9321848" cy="120712"/>
              </a:xfrm>
            </p:grpSpPr>
            <p:sp>
              <p:nvSpPr>
                <p:cNvPr id="1138" name="Rechteck">
                  <a:extLst>
                    <a:ext uri="{FF2B5EF4-FFF2-40B4-BE49-F238E27FC236}">
                      <a16:creationId xmlns:a16="http://schemas.microsoft.com/office/drawing/2014/main" id="{11BC224D-3E58-8705-85DE-860CA02DA34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663507" cy="120713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464847"/>
                    </a:gs>
                    <a:gs pos="1078">
                      <a:srgbClr val="3B4142"/>
                    </a:gs>
                    <a:gs pos="1415">
                      <a:srgbClr val="727679"/>
                    </a:gs>
                    <a:gs pos="1675">
                      <a:srgbClr val="A9ACB0"/>
                    </a:gs>
                    <a:gs pos="3442">
                      <a:srgbClr val="787B80"/>
                    </a:gs>
                    <a:gs pos="5318">
                      <a:srgbClr val="484B4F"/>
                    </a:gs>
                    <a:gs pos="13483">
                      <a:srgbClr val="5C5E63"/>
                    </a:gs>
                    <a:gs pos="20452">
                      <a:srgbClr val="717276"/>
                    </a:gs>
                    <a:gs pos="38329">
                      <a:srgbClr val="818287"/>
                    </a:gs>
                    <a:gs pos="62243">
                      <a:srgbClr val="929397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 defTabSz="584200">
                    <a:defRPr sz="2400" spc="0">
                      <a:solidFill>
                        <a:srgbClr val="FFFFFF"/>
                      </a:solidFill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  <p:sp>
              <p:nvSpPr>
                <p:cNvPr id="1139" name="Rechteck">
                  <a:extLst>
                    <a:ext uri="{FF2B5EF4-FFF2-40B4-BE49-F238E27FC236}">
                      <a16:creationId xmlns:a16="http://schemas.microsoft.com/office/drawing/2014/main" id="{A7268E7C-F4DB-A4EF-AB3C-B55D71D8F8D2}"/>
                    </a:ext>
                  </a:extLst>
                </p:cNvPr>
                <p:cNvSpPr/>
                <p:nvPr/>
              </p:nvSpPr>
              <p:spPr>
                <a:xfrm>
                  <a:off x="4658341" y="0"/>
                  <a:ext cx="4663508" cy="120713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464847"/>
                    </a:gs>
                    <a:gs pos="1078">
                      <a:srgbClr val="3B4142"/>
                    </a:gs>
                    <a:gs pos="1415">
                      <a:srgbClr val="727679"/>
                    </a:gs>
                    <a:gs pos="1675">
                      <a:srgbClr val="A9ACB0"/>
                    </a:gs>
                    <a:gs pos="3442">
                      <a:srgbClr val="787B80"/>
                    </a:gs>
                    <a:gs pos="5318">
                      <a:srgbClr val="484B4F"/>
                    </a:gs>
                    <a:gs pos="13483">
                      <a:srgbClr val="5C5E63"/>
                    </a:gs>
                    <a:gs pos="20452">
                      <a:srgbClr val="717276"/>
                    </a:gs>
                    <a:gs pos="38329">
                      <a:srgbClr val="818287"/>
                    </a:gs>
                    <a:gs pos="62243">
                      <a:srgbClr val="929397"/>
                    </a:gs>
                  </a:gsLst>
                  <a:lin ang="10800000" scaled="0"/>
                </a:gra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 defTabSz="584200">
                    <a:defRPr sz="2400" spc="0">
                      <a:solidFill>
                        <a:srgbClr val="FFFFFF"/>
                      </a:solidFill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</p:grpSp>
          <p:sp>
            <p:nvSpPr>
              <p:cNvPr id="16" name="Form">
                <a:extLst>
                  <a:ext uri="{FF2B5EF4-FFF2-40B4-BE49-F238E27FC236}">
                    <a16:creationId xmlns:a16="http://schemas.microsoft.com/office/drawing/2014/main" id="{7C1C46C3-08E7-2FF6-0D79-13DE0BB153C6}"/>
                  </a:ext>
                </a:extLst>
              </p:cNvPr>
              <p:cNvSpPr/>
              <p:nvPr/>
            </p:nvSpPr>
            <p:spPr>
              <a:xfrm>
                <a:off x="4020581" y="5148450"/>
                <a:ext cx="1267315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10800"/>
                    </a:lnTo>
                    <a:cubicBezTo>
                      <a:pt x="0" y="16971"/>
                      <a:pt x="384" y="21600"/>
                      <a:pt x="828" y="21600"/>
                    </a:cubicBezTo>
                    <a:lnTo>
                      <a:pt x="20772" y="21600"/>
                    </a:lnTo>
                    <a:cubicBezTo>
                      <a:pt x="21236" y="21600"/>
                      <a:pt x="21600" y="16971"/>
                      <a:pt x="21600" y="10800"/>
                    </a:cubicBezTo>
                    <a:lnTo>
                      <a:pt x="21600" y="0"/>
                    </a:lnTo>
                    <a:lnTo>
                      <a:pt x="0" y="0"/>
                    </a:lnTo>
                  </a:path>
                </a:pathLst>
              </a:custGeom>
              <a:gradFill flip="none" rotWithShape="1">
                <a:gsLst>
                  <a:gs pos="0">
                    <a:srgbClr val="24282B"/>
                  </a:gs>
                  <a:gs pos="3820">
                    <a:srgbClr val="46494C"/>
                  </a:gs>
                  <a:gs pos="9344">
                    <a:srgbClr val="696A6D"/>
                  </a:gs>
                  <a:gs pos="49865">
                    <a:srgbClr val="727376"/>
                  </a:gs>
                  <a:gs pos="92717">
                    <a:srgbClr val="696A6D"/>
                  </a:gs>
                  <a:gs pos="100000">
                    <a:srgbClr val="24282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" name="Form">
                <a:extLst>
                  <a:ext uri="{FF2B5EF4-FFF2-40B4-BE49-F238E27FC236}">
                    <a16:creationId xmlns:a16="http://schemas.microsoft.com/office/drawing/2014/main" id="{313754BB-D682-732E-1131-953BF6BA0838}"/>
                  </a:ext>
                </a:extLst>
              </p:cNvPr>
              <p:cNvSpPr/>
              <p:nvPr/>
            </p:nvSpPr>
            <p:spPr>
              <a:xfrm>
                <a:off x="4173" y="5264155"/>
                <a:ext cx="9317676" cy="586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extrusionOk="0">
                    <a:moveTo>
                      <a:pt x="20352" y="21600"/>
                    </a:moveTo>
                    <a:cubicBezTo>
                      <a:pt x="13789" y="21600"/>
                      <a:pt x="7801" y="21600"/>
                      <a:pt x="1239" y="21600"/>
                    </a:cubicBezTo>
                    <a:cubicBezTo>
                      <a:pt x="815" y="17280"/>
                      <a:pt x="193" y="5451"/>
                      <a:pt x="3" y="720"/>
                    </a:cubicBezTo>
                    <a:cubicBezTo>
                      <a:pt x="-1" y="720"/>
                      <a:pt x="-1" y="0"/>
                      <a:pt x="3" y="0"/>
                    </a:cubicBezTo>
                    <a:cubicBezTo>
                      <a:pt x="7200" y="0"/>
                      <a:pt x="14398" y="0"/>
                      <a:pt x="21596" y="0"/>
                    </a:cubicBezTo>
                    <a:cubicBezTo>
                      <a:pt x="21599" y="0"/>
                      <a:pt x="21599" y="411"/>
                      <a:pt x="21596" y="720"/>
                    </a:cubicBezTo>
                    <a:cubicBezTo>
                      <a:pt x="21510" y="4114"/>
                      <a:pt x="20891" y="19851"/>
                      <a:pt x="20352" y="21600"/>
                    </a:cubicBezTo>
                  </a:path>
                </a:pathLst>
              </a:custGeom>
              <a:gradFill flip="none" rotWithShape="1">
                <a:gsLst>
                  <a:gs pos="0">
                    <a:srgbClr val="3B4142"/>
                  </a:gs>
                  <a:gs pos="18807">
                    <a:srgbClr val="63686B"/>
                  </a:gs>
                  <a:gs pos="35319">
                    <a:srgbClr val="8B8F93"/>
                  </a:gs>
                  <a:gs pos="54082">
                    <a:srgbClr val="9A9DA2"/>
                  </a:gs>
                  <a:gs pos="83486">
                    <a:srgbClr val="A9ACB0"/>
                  </a:gs>
                  <a:gs pos="83486">
                    <a:srgbClr val="777A7C"/>
                  </a:gs>
                  <a:gs pos="100000">
                    <a:srgbClr val="46484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 </a:t>
                </a:r>
              </a:p>
            </p:txBody>
          </p:sp>
          <p:sp>
            <p:nvSpPr>
              <p:cNvPr id="1120" name="Form">
                <a:extLst>
                  <a:ext uri="{FF2B5EF4-FFF2-40B4-BE49-F238E27FC236}">
                    <a16:creationId xmlns:a16="http://schemas.microsoft.com/office/drawing/2014/main" id="{0C8B3EE4-DEB3-1FB1-261E-4EC3386D5058}"/>
                  </a:ext>
                </a:extLst>
              </p:cNvPr>
              <p:cNvSpPr/>
              <p:nvPr/>
            </p:nvSpPr>
            <p:spPr>
              <a:xfrm>
                <a:off x="864187" y="52284"/>
                <a:ext cx="7542929" cy="49926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extrusionOk="0">
                    <a:moveTo>
                      <a:pt x="21081" y="0"/>
                    </a:moveTo>
                    <a:lnTo>
                      <a:pt x="519" y="0"/>
                    </a:lnTo>
                    <a:cubicBezTo>
                      <a:pt x="236" y="0"/>
                      <a:pt x="0" y="351"/>
                      <a:pt x="0" y="787"/>
                    </a:cubicBezTo>
                    <a:lnTo>
                      <a:pt x="0" y="21061"/>
                    </a:lnTo>
                    <a:cubicBezTo>
                      <a:pt x="0" y="21359"/>
                      <a:pt x="161" y="21600"/>
                      <a:pt x="356" y="21600"/>
                    </a:cubicBezTo>
                    <a:lnTo>
                      <a:pt x="21242" y="21600"/>
                    </a:lnTo>
                    <a:cubicBezTo>
                      <a:pt x="21437" y="21600"/>
                      <a:pt x="21597" y="21359"/>
                      <a:pt x="21597" y="21061"/>
                    </a:cubicBezTo>
                    <a:lnTo>
                      <a:pt x="21597" y="782"/>
                    </a:lnTo>
                    <a:cubicBezTo>
                      <a:pt x="21600" y="351"/>
                      <a:pt x="21366" y="0"/>
                      <a:pt x="21081" y="0"/>
                    </a:cubicBezTo>
                  </a:path>
                </a:pathLst>
              </a:custGeom>
              <a:solidFill>
                <a:srgbClr val="181A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21" name="Form">
                <a:extLst>
                  <a:ext uri="{FF2B5EF4-FFF2-40B4-BE49-F238E27FC236}">
                    <a16:creationId xmlns:a16="http://schemas.microsoft.com/office/drawing/2014/main" id="{A8BB28EB-ECD7-9322-9F53-B4C7ABD9D0B3}"/>
                  </a:ext>
                </a:extLst>
              </p:cNvPr>
              <p:cNvSpPr/>
              <p:nvPr/>
            </p:nvSpPr>
            <p:spPr>
              <a:xfrm>
                <a:off x="1092113" y="371135"/>
                <a:ext cx="7085637" cy="4464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2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0802" y="21600"/>
                    </a:lnTo>
                  </a:path>
                </a:pathLst>
              </a:custGeom>
              <a:solidFill>
                <a:srgbClr val="3D3D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36" name="Form">
                <a:extLst>
                  <a:ext uri="{FF2B5EF4-FFF2-40B4-BE49-F238E27FC236}">
                    <a16:creationId xmlns:a16="http://schemas.microsoft.com/office/drawing/2014/main" id="{679EEF3C-4DAB-3910-721E-BFCB999DBF83}"/>
                  </a:ext>
                </a:extLst>
              </p:cNvPr>
              <p:cNvSpPr/>
              <p:nvPr/>
            </p:nvSpPr>
            <p:spPr>
              <a:xfrm>
                <a:off x="4607777" y="181472"/>
                <a:ext cx="59533" cy="59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693"/>
                    </a:moveTo>
                    <a:cubicBezTo>
                      <a:pt x="21600" y="12618"/>
                      <a:pt x="21168" y="14329"/>
                      <a:pt x="20088" y="16040"/>
                    </a:cubicBezTo>
                    <a:cubicBezTo>
                      <a:pt x="19224" y="17750"/>
                      <a:pt x="18144" y="19034"/>
                      <a:pt x="16416" y="20103"/>
                    </a:cubicBezTo>
                    <a:cubicBezTo>
                      <a:pt x="14472" y="20958"/>
                      <a:pt x="12960" y="21600"/>
                      <a:pt x="11016" y="21600"/>
                    </a:cubicBezTo>
                    <a:cubicBezTo>
                      <a:pt x="9072" y="21600"/>
                      <a:pt x="7344" y="20958"/>
                      <a:pt x="5616" y="20103"/>
                    </a:cubicBezTo>
                    <a:cubicBezTo>
                      <a:pt x="3672" y="19034"/>
                      <a:pt x="2376" y="17750"/>
                      <a:pt x="1512" y="16040"/>
                    </a:cubicBezTo>
                    <a:cubicBezTo>
                      <a:pt x="432" y="14329"/>
                      <a:pt x="0" y="12618"/>
                      <a:pt x="0" y="10693"/>
                    </a:cubicBezTo>
                    <a:cubicBezTo>
                      <a:pt x="0" y="8768"/>
                      <a:pt x="432" y="7057"/>
                      <a:pt x="1512" y="5347"/>
                    </a:cubicBezTo>
                    <a:cubicBezTo>
                      <a:pt x="2376" y="3636"/>
                      <a:pt x="3672" y="2352"/>
                      <a:pt x="5616" y="1497"/>
                    </a:cubicBezTo>
                    <a:cubicBezTo>
                      <a:pt x="7344" y="428"/>
                      <a:pt x="9072" y="0"/>
                      <a:pt x="11016" y="0"/>
                    </a:cubicBezTo>
                    <a:cubicBezTo>
                      <a:pt x="12960" y="0"/>
                      <a:pt x="14472" y="428"/>
                      <a:pt x="16416" y="1497"/>
                    </a:cubicBezTo>
                    <a:cubicBezTo>
                      <a:pt x="18144" y="2352"/>
                      <a:pt x="19224" y="3636"/>
                      <a:pt x="20088" y="5347"/>
                    </a:cubicBezTo>
                    <a:cubicBezTo>
                      <a:pt x="21168" y="7057"/>
                      <a:pt x="21600" y="8768"/>
                      <a:pt x="21600" y="10693"/>
                    </a:cubicBezTo>
                  </a:path>
                </a:pathLst>
              </a:custGeom>
              <a:solidFill>
                <a:srgbClr val="4C4D4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37" name="Form">
                <a:extLst>
                  <a:ext uri="{FF2B5EF4-FFF2-40B4-BE49-F238E27FC236}">
                    <a16:creationId xmlns:a16="http://schemas.microsoft.com/office/drawing/2014/main" id="{13FE7495-9BC7-F67C-9ED0-E0B389867539}"/>
                  </a:ext>
                </a:extLst>
              </p:cNvPr>
              <p:cNvSpPr/>
              <p:nvPr/>
            </p:nvSpPr>
            <p:spPr>
              <a:xfrm>
                <a:off x="4607777" y="191566"/>
                <a:ext cx="46462" cy="45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76" extrusionOk="0">
                    <a:moveTo>
                      <a:pt x="0" y="12380"/>
                    </a:moveTo>
                    <a:cubicBezTo>
                      <a:pt x="0" y="13502"/>
                      <a:pt x="0" y="14624"/>
                      <a:pt x="831" y="16588"/>
                    </a:cubicBezTo>
                    <a:cubicBezTo>
                      <a:pt x="3046" y="19393"/>
                      <a:pt x="6646" y="21076"/>
                      <a:pt x="9969" y="21076"/>
                    </a:cubicBezTo>
                    <a:cubicBezTo>
                      <a:pt x="16338" y="21076"/>
                      <a:pt x="21600" y="16027"/>
                      <a:pt x="21600" y="10136"/>
                    </a:cubicBezTo>
                    <a:cubicBezTo>
                      <a:pt x="21600" y="5928"/>
                      <a:pt x="19385" y="1720"/>
                      <a:pt x="15785" y="37"/>
                    </a:cubicBezTo>
                    <a:cubicBezTo>
                      <a:pt x="15231" y="37"/>
                      <a:pt x="14123" y="37"/>
                      <a:pt x="13569" y="37"/>
                    </a:cubicBezTo>
                    <a:cubicBezTo>
                      <a:pt x="5815" y="-524"/>
                      <a:pt x="0" y="5367"/>
                      <a:pt x="0" y="12380"/>
                    </a:cubicBezTo>
                  </a:path>
                </a:pathLst>
              </a:custGeom>
              <a:solidFill>
                <a:srgbClr val="0E0D0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pic>
          <p:nvPicPr>
            <p:cNvPr id="1141" name="Picture 1140">
              <a:extLst>
                <a:ext uri="{FF2B5EF4-FFF2-40B4-BE49-F238E27FC236}">
                  <a16:creationId xmlns:a16="http://schemas.microsoft.com/office/drawing/2014/main" id="{6BCFDF23-82E5-236A-4073-F5D3FEE05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0074" r="10506"/>
            <a:stretch/>
          </p:blipFill>
          <p:spPr>
            <a:xfrm>
              <a:off x="959563" y="2333158"/>
              <a:ext cx="3206042" cy="2007882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D301691-114F-2AAA-8456-0A16D2D77F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126" y="1510565"/>
            <a:ext cx="5943974" cy="423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86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818E2-1E71-4251-1883-276B4F7F7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roup 48">
            <a:extLst>
              <a:ext uri="{FF2B5EF4-FFF2-40B4-BE49-F238E27FC236}">
                <a16:creationId xmlns:a16="http://schemas.microsoft.com/office/drawing/2014/main" id="{D6A0EA09-B9DE-2541-DAFE-7DDD5D2E7E1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75" name="Rectangle 1174">
              <a:extLst>
                <a:ext uri="{FF2B5EF4-FFF2-40B4-BE49-F238E27FC236}">
                  <a16:creationId xmlns:a16="http://schemas.microsoft.com/office/drawing/2014/main" id="{CDB381EF-6473-4B58-0274-B2ED963BCD4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6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id="{E46E9C61-36E8-7A07-6139-97B585FA3906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177" name="Group 1176">
                <a:extLst>
                  <a:ext uri="{FF2B5EF4-FFF2-40B4-BE49-F238E27FC236}">
                    <a16:creationId xmlns:a16="http://schemas.microsoft.com/office/drawing/2014/main" id="{25EA4421-319B-F119-279F-BB44B1A463DF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0744"/>
                <a:chOff x="0" y="0"/>
                <a:chExt cx="12192000" cy="6850744"/>
              </a:xfrm>
            </p:grpSpPr>
            <p:cxnSp>
              <p:nvCxnSpPr>
                <p:cNvPr id="1199" name="Straight Connector 1198">
                  <a:extLst>
                    <a:ext uri="{FF2B5EF4-FFF2-40B4-BE49-F238E27FC236}">
                      <a16:creationId xmlns:a16="http://schemas.microsoft.com/office/drawing/2014/main" id="{9873AADF-CB74-AAD4-B64C-E14B8376F897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0" name="Straight Connector 1199">
                  <a:extLst>
                    <a:ext uri="{FF2B5EF4-FFF2-40B4-BE49-F238E27FC236}">
                      <a16:creationId xmlns:a16="http://schemas.microsoft.com/office/drawing/2014/main" id="{2AF46B3D-5594-920A-C243-A1034933B409}"/>
                    </a:ext>
                  </a:extLst>
                </p:cNvPr>
                <p:cNvCxnSpPr/>
                <p:nvPr/>
              </p:nvCxnSpPr>
              <p:spPr>
                <a:xfrm>
                  <a:off x="0" y="62279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1" name="Straight Connector 1200">
                  <a:extLst>
                    <a:ext uri="{FF2B5EF4-FFF2-40B4-BE49-F238E27FC236}">
                      <a16:creationId xmlns:a16="http://schemas.microsoft.com/office/drawing/2014/main" id="{55FA1DC0-A456-B853-80E2-2C49354266BA}"/>
                    </a:ext>
                  </a:extLst>
                </p:cNvPr>
                <p:cNvCxnSpPr/>
                <p:nvPr/>
              </p:nvCxnSpPr>
              <p:spPr>
                <a:xfrm>
                  <a:off x="0" y="124559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2" name="Straight Connector 1201">
                  <a:extLst>
                    <a:ext uri="{FF2B5EF4-FFF2-40B4-BE49-F238E27FC236}">
                      <a16:creationId xmlns:a16="http://schemas.microsoft.com/office/drawing/2014/main" id="{5DA57107-9BD2-B824-1992-8F00AC80FA63}"/>
                    </a:ext>
                  </a:extLst>
                </p:cNvPr>
                <p:cNvCxnSpPr/>
                <p:nvPr/>
              </p:nvCxnSpPr>
              <p:spPr>
                <a:xfrm>
                  <a:off x="0" y="186838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3" name="Straight Connector 1202">
                  <a:extLst>
                    <a:ext uri="{FF2B5EF4-FFF2-40B4-BE49-F238E27FC236}">
                      <a16:creationId xmlns:a16="http://schemas.microsoft.com/office/drawing/2014/main" id="{DDC60E48-41ED-F16A-E0EB-4F04CF25443B}"/>
                    </a:ext>
                  </a:extLst>
                </p:cNvPr>
                <p:cNvCxnSpPr/>
                <p:nvPr/>
              </p:nvCxnSpPr>
              <p:spPr>
                <a:xfrm>
                  <a:off x="0" y="249118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4" name="Straight Connector 1203">
                  <a:extLst>
                    <a:ext uri="{FF2B5EF4-FFF2-40B4-BE49-F238E27FC236}">
                      <a16:creationId xmlns:a16="http://schemas.microsoft.com/office/drawing/2014/main" id="{7F603FB8-23C1-8D49-4960-C61E1E6D43EB}"/>
                    </a:ext>
                  </a:extLst>
                </p:cNvPr>
                <p:cNvCxnSpPr/>
                <p:nvPr/>
              </p:nvCxnSpPr>
              <p:spPr>
                <a:xfrm>
                  <a:off x="0" y="311397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5" name="Straight Connector 1204">
                  <a:extLst>
                    <a:ext uri="{FF2B5EF4-FFF2-40B4-BE49-F238E27FC236}">
                      <a16:creationId xmlns:a16="http://schemas.microsoft.com/office/drawing/2014/main" id="{0C21E452-F7CA-61F3-323F-21DFFF96C388}"/>
                    </a:ext>
                  </a:extLst>
                </p:cNvPr>
                <p:cNvCxnSpPr/>
                <p:nvPr/>
              </p:nvCxnSpPr>
              <p:spPr>
                <a:xfrm>
                  <a:off x="0" y="373677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6" name="Straight Connector 1205">
                  <a:extLst>
                    <a:ext uri="{FF2B5EF4-FFF2-40B4-BE49-F238E27FC236}">
                      <a16:creationId xmlns:a16="http://schemas.microsoft.com/office/drawing/2014/main" id="{47D657EF-CDC4-B170-EEB8-E1A047B178A4}"/>
                    </a:ext>
                  </a:extLst>
                </p:cNvPr>
                <p:cNvCxnSpPr/>
                <p:nvPr/>
              </p:nvCxnSpPr>
              <p:spPr>
                <a:xfrm>
                  <a:off x="0" y="435956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7" name="Straight Connector 1206">
                  <a:extLst>
                    <a:ext uri="{FF2B5EF4-FFF2-40B4-BE49-F238E27FC236}">
                      <a16:creationId xmlns:a16="http://schemas.microsoft.com/office/drawing/2014/main" id="{AC172DEF-071A-88A3-D697-4161BF203E91}"/>
                    </a:ext>
                  </a:extLst>
                </p:cNvPr>
                <p:cNvCxnSpPr/>
                <p:nvPr/>
              </p:nvCxnSpPr>
              <p:spPr>
                <a:xfrm>
                  <a:off x="0" y="498236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8" name="Straight Connector 1207">
                  <a:extLst>
                    <a:ext uri="{FF2B5EF4-FFF2-40B4-BE49-F238E27FC236}">
                      <a16:creationId xmlns:a16="http://schemas.microsoft.com/office/drawing/2014/main" id="{BF5771B7-98D2-F1CE-E515-019C4D2C4AE0}"/>
                    </a:ext>
                  </a:extLst>
                </p:cNvPr>
                <p:cNvCxnSpPr/>
                <p:nvPr/>
              </p:nvCxnSpPr>
              <p:spPr>
                <a:xfrm>
                  <a:off x="0" y="560515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9" name="Straight Connector 1208">
                  <a:extLst>
                    <a:ext uri="{FF2B5EF4-FFF2-40B4-BE49-F238E27FC236}">
                      <a16:creationId xmlns:a16="http://schemas.microsoft.com/office/drawing/2014/main" id="{DC37A61E-3800-0242-9829-AD3F26321D4C}"/>
                    </a:ext>
                  </a:extLst>
                </p:cNvPr>
                <p:cNvCxnSpPr/>
                <p:nvPr/>
              </p:nvCxnSpPr>
              <p:spPr>
                <a:xfrm>
                  <a:off x="0" y="622795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0" name="Straight Connector 1209">
                  <a:extLst>
                    <a:ext uri="{FF2B5EF4-FFF2-40B4-BE49-F238E27FC236}">
                      <a16:creationId xmlns:a16="http://schemas.microsoft.com/office/drawing/2014/main" id="{16641D51-A724-FA94-5172-E36470BFFBD8}"/>
                    </a:ext>
                  </a:extLst>
                </p:cNvPr>
                <p:cNvCxnSpPr/>
                <p:nvPr/>
              </p:nvCxnSpPr>
              <p:spPr>
                <a:xfrm>
                  <a:off x="0" y="6850744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8" name="Group 1177">
                <a:extLst>
                  <a:ext uri="{FF2B5EF4-FFF2-40B4-BE49-F238E27FC236}">
                    <a16:creationId xmlns:a16="http://schemas.microsoft.com/office/drawing/2014/main" id="{4BE403CC-E7FD-CA7C-35AC-579FC71D5AA2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cxnSp>
              <p:nvCxnSpPr>
                <p:cNvPr id="1179" name="Straight Connector 1178">
                  <a:extLst>
                    <a:ext uri="{FF2B5EF4-FFF2-40B4-BE49-F238E27FC236}">
                      <a16:creationId xmlns:a16="http://schemas.microsoft.com/office/drawing/2014/main" id="{60CAA3B5-98B5-C9A2-1D95-A973680705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0" name="Straight Connector 1179">
                  <a:extLst>
                    <a:ext uri="{FF2B5EF4-FFF2-40B4-BE49-F238E27FC236}">
                      <a16:creationId xmlns:a16="http://schemas.microsoft.com/office/drawing/2014/main" id="{C5D3439D-D63D-5CE7-688A-73EB48C956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1" name="Straight Connector 1180">
                  <a:extLst>
                    <a:ext uri="{FF2B5EF4-FFF2-40B4-BE49-F238E27FC236}">
                      <a16:creationId xmlns:a16="http://schemas.microsoft.com/office/drawing/2014/main" id="{2D8E4188-649D-B342-3615-A87A6AA1D2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8336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2" name="Straight Connector 1181">
                  <a:extLst>
                    <a:ext uri="{FF2B5EF4-FFF2-40B4-BE49-F238E27FC236}">
                      <a16:creationId xmlns:a16="http://schemas.microsoft.com/office/drawing/2014/main" id="{ADE2C437-72A5-B878-EF40-8489C219B5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2505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3" name="Straight Connector 1182">
                  <a:extLst>
                    <a:ext uri="{FF2B5EF4-FFF2-40B4-BE49-F238E27FC236}">
                      <a16:creationId xmlns:a16="http://schemas.microsoft.com/office/drawing/2014/main" id="{04A82385-E8BC-AEB6-952B-A45EB627C2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6673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4" name="Straight Connector 1183">
                  <a:extLst>
                    <a:ext uri="{FF2B5EF4-FFF2-40B4-BE49-F238E27FC236}">
                      <a16:creationId xmlns:a16="http://schemas.microsoft.com/office/drawing/2014/main" id="{2C3EBF48-8D59-FCFF-5F39-ACA1B83AD3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0842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5" name="Straight Connector 1184">
                  <a:extLst>
                    <a:ext uri="{FF2B5EF4-FFF2-40B4-BE49-F238E27FC236}">
                      <a16:creationId xmlns:a16="http://schemas.microsoft.com/office/drawing/2014/main" id="{93C973A2-D3D7-3D00-6C3B-8AB951EB36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5010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6" name="Straight Connector 1185">
                  <a:extLst>
                    <a:ext uri="{FF2B5EF4-FFF2-40B4-BE49-F238E27FC236}">
                      <a16:creationId xmlns:a16="http://schemas.microsoft.com/office/drawing/2014/main" id="{382CA069-92FA-A1C2-706B-1B26D8156A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9178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7" name="Straight Connector 1186">
                  <a:extLst>
                    <a:ext uri="{FF2B5EF4-FFF2-40B4-BE49-F238E27FC236}">
                      <a16:creationId xmlns:a16="http://schemas.microsoft.com/office/drawing/2014/main" id="{F8361E59-A31A-54FE-318A-4E6D56D21C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3347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8" name="Straight Connector 1187">
                  <a:extLst>
                    <a:ext uri="{FF2B5EF4-FFF2-40B4-BE49-F238E27FC236}">
                      <a16:creationId xmlns:a16="http://schemas.microsoft.com/office/drawing/2014/main" id="{A82BE5C1-055C-B71A-72D9-8F8C584631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515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9" name="Straight Connector 1188">
                  <a:extLst>
                    <a:ext uri="{FF2B5EF4-FFF2-40B4-BE49-F238E27FC236}">
                      <a16:creationId xmlns:a16="http://schemas.microsoft.com/office/drawing/2014/main" id="{97892F68-AA03-9B73-B2BC-09E2A8E9C6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0" name="Straight Connector 1189">
                  <a:extLst>
                    <a:ext uri="{FF2B5EF4-FFF2-40B4-BE49-F238E27FC236}">
                      <a16:creationId xmlns:a16="http://schemas.microsoft.com/office/drawing/2014/main" id="{826A51B6-3502-A6D2-A6E9-1EBDDA9303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5852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1" name="Straight Connector 1190">
                  <a:extLst>
                    <a:ext uri="{FF2B5EF4-FFF2-40B4-BE49-F238E27FC236}">
                      <a16:creationId xmlns:a16="http://schemas.microsoft.com/office/drawing/2014/main" id="{AFAAE58B-F79D-AB6F-9419-D333AAB1E2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0020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2" name="Straight Connector 1191">
                  <a:extLst>
                    <a:ext uri="{FF2B5EF4-FFF2-40B4-BE49-F238E27FC236}">
                      <a16:creationId xmlns:a16="http://schemas.microsoft.com/office/drawing/2014/main" id="{1C04117C-F6E8-8ED0-5315-5CAF5E646B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34189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3" name="Straight Connector 1192">
                  <a:extLst>
                    <a:ext uri="{FF2B5EF4-FFF2-40B4-BE49-F238E27FC236}">
                      <a16:creationId xmlns:a16="http://schemas.microsoft.com/office/drawing/2014/main" id="{89C76688-DE8B-5FE2-BE73-13B7461870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98357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4" name="Straight Connector 1193">
                  <a:extLst>
                    <a:ext uri="{FF2B5EF4-FFF2-40B4-BE49-F238E27FC236}">
                      <a16:creationId xmlns:a16="http://schemas.microsoft.com/office/drawing/2014/main" id="{E439D096-7AF4-8F58-1653-7CD67032C3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526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5" name="Straight Connector 1194">
                  <a:extLst>
                    <a:ext uri="{FF2B5EF4-FFF2-40B4-BE49-F238E27FC236}">
                      <a16:creationId xmlns:a16="http://schemas.microsoft.com/office/drawing/2014/main" id="{5F0F3897-C1D8-CCEE-6977-83005900D5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6694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6" name="Straight Connector 1195">
                  <a:extLst>
                    <a:ext uri="{FF2B5EF4-FFF2-40B4-BE49-F238E27FC236}">
                      <a16:creationId xmlns:a16="http://schemas.microsoft.com/office/drawing/2014/main" id="{85C53FE5-D431-12D6-DEB0-5BA967A493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90862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7" name="Straight Connector 1196">
                  <a:extLst>
                    <a:ext uri="{FF2B5EF4-FFF2-40B4-BE49-F238E27FC236}">
                      <a16:creationId xmlns:a16="http://schemas.microsoft.com/office/drawing/2014/main" id="{71775FA5-2BF2-5F9A-0300-E67DE73C31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5031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8" name="Straight Connector 1197">
                  <a:extLst>
                    <a:ext uri="{FF2B5EF4-FFF2-40B4-BE49-F238E27FC236}">
                      <a16:creationId xmlns:a16="http://schemas.microsoft.com/office/drawing/2014/main" id="{A12685E2-14AC-7005-7817-643B01A9C9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19200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171" name="Freeform: Shape 1170">
            <a:extLst>
              <a:ext uri="{FF2B5EF4-FFF2-40B4-BE49-F238E27FC236}">
                <a16:creationId xmlns:a16="http://schemas.microsoft.com/office/drawing/2014/main" id="{8354E75F-FFB4-DA3D-94F0-C43561EE8498}"/>
              </a:ext>
            </a:extLst>
          </p:cNvPr>
          <p:cNvSpPr/>
          <p:nvPr/>
        </p:nvSpPr>
        <p:spPr>
          <a:xfrm>
            <a:off x="0" y="1287016"/>
            <a:ext cx="1440226" cy="5570984"/>
          </a:xfrm>
          <a:custGeom>
            <a:avLst/>
            <a:gdLst>
              <a:gd name="connsiteX0" fmla="*/ 0 w 1440226"/>
              <a:gd name="connsiteY0" fmla="*/ 0 h 5570984"/>
              <a:gd name="connsiteX1" fmla="*/ 1071196 w 1440226"/>
              <a:gd name="connsiteY1" fmla="*/ 0 h 5570984"/>
              <a:gd name="connsiteX2" fmla="*/ 1440226 w 1440226"/>
              <a:gd name="connsiteY2" fmla="*/ 369030 h 5570984"/>
              <a:gd name="connsiteX3" fmla="*/ 1440226 w 1440226"/>
              <a:gd name="connsiteY3" fmla="*/ 5570984 h 5570984"/>
              <a:gd name="connsiteX4" fmla="*/ 0 w 1440226"/>
              <a:gd name="connsiteY4" fmla="*/ 5570984 h 5570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226" h="5570984">
                <a:moveTo>
                  <a:pt x="0" y="0"/>
                </a:moveTo>
                <a:lnTo>
                  <a:pt x="1071196" y="0"/>
                </a:lnTo>
                <a:cubicBezTo>
                  <a:pt x="1275006" y="0"/>
                  <a:pt x="1440226" y="165220"/>
                  <a:pt x="1440226" y="369030"/>
                </a:cubicBezTo>
                <a:lnTo>
                  <a:pt x="1440226" y="5570984"/>
                </a:lnTo>
                <a:lnTo>
                  <a:pt x="0" y="5570984"/>
                </a:lnTo>
                <a:close/>
              </a:path>
            </a:pathLst>
          </a:cu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73" name="Freeform: Shape 1172">
            <a:extLst>
              <a:ext uri="{FF2B5EF4-FFF2-40B4-BE49-F238E27FC236}">
                <a16:creationId xmlns:a16="http://schemas.microsoft.com/office/drawing/2014/main" id="{55BECDF2-F874-23F1-3BDD-26E6FBD79DAB}"/>
              </a:ext>
            </a:extLst>
          </p:cNvPr>
          <p:cNvSpPr/>
          <p:nvPr/>
        </p:nvSpPr>
        <p:spPr>
          <a:xfrm>
            <a:off x="1808528" y="2691775"/>
            <a:ext cx="2797657" cy="4166225"/>
          </a:xfrm>
          <a:custGeom>
            <a:avLst/>
            <a:gdLst>
              <a:gd name="connsiteX0" fmla="*/ 339272 w 2797657"/>
              <a:gd name="connsiteY0" fmla="*/ 0 h 4166225"/>
              <a:gd name="connsiteX1" fmla="*/ 2458385 w 2797657"/>
              <a:gd name="connsiteY1" fmla="*/ 0 h 4166225"/>
              <a:gd name="connsiteX2" fmla="*/ 2797657 w 2797657"/>
              <a:gd name="connsiteY2" fmla="*/ 339272 h 4166225"/>
              <a:gd name="connsiteX3" fmla="*/ 2797657 w 2797657"/>
              <a:gd name="connsiteY3" fmla="*/ 4166225 h 4166225"/>
              <a:gd name="connsiteX4" fmla="*/ 0 w 2797657"/>
              <a:gd name="connsiteY4" fmla="*/ 4166225 h 4166225"/>
              <a:gd name="connsiteX5" fmla="*/ 0 w 2797657"/>
              <a:gd name="connsiteY5" fmla="*/ 339272 h 4166225"/>
              <a:gd name="connsiteX6" fmla="*/ 339272 w 2797657"/>
              <a:gd name="connsiteY6" fmla="*/ 0 h 416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7657" h="4166225">
                <a:moveTo>
                  <a:pt x="339272" y="0"/>
                </a:moveTo>
                <a:lnTo>
                  <a:pt x="2458385" y="0"/>
                </a:lnTo>
                <a:cubicBezTo>
                  <a:pt x="2645761" y="0"/>
                  <a:pt x="2797657" y="151897"/>
                  <a:pt x="2797657" y="339272"/>
                </a:cubicBezTo>
                <a:lnTo>
                  <a:pt x="2797657" y="4166225"/>
                </a:lnTo>
                <a:lnTo>
                  <a:pt x="0" y="4166225"/>
                </a:lnTo>
                <a:lnTo>
                  <a:pt x="0" y="339272"/>
                </a:lnTo>
                <a:cubicBezTo>
                  <a:pt x="0" y="151897"/>
                  <a:pt x="151897" y="0"/>
                  <a:pt x="339272" y="0"/>
                </a:cubicBezTo>
                <a:close/>
              </a:path>
            </a:pathLst>
          </a:cu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E2F0EE3-50AE-FA19-80F8-EC8B184BA1C2}"/>
              </a:ext>
            </a:extLst>
          </p:cNvPr>
          <p:cNvSpPr/>
          <p:nvPr/>
        </p:nvSpPr>
        <p:spPr>
          <a:xfrm>
            <a:off x="0" y="6794500"/>
            <a:ext cx="12192000" cy="63500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83EE3D-1141-00AE-66E7-E44566826232}"/>
              </a:ext>
            </a:extLst>
          </p:cNvPr>
          <p:cNvGrpSpPr/>
          <p:nvPr/>
        </p:nvGrpSpPr>
        <p:grpSpPr>
          <a:xfrm>
            <a:off x="419100" y="107731"/>
            <a:ext cx="11638642" cy="773612"/>
            <a:chOff x="419100" y="175947"/>
            <a:chExt cx="11638642" cy="773612"/>
          </a:xfrm>
        </p:grpSpPr>
        <p:pic>
          <p:nvPicPr>
            <p:cNvPr id="7" name="Picture 2" descr="Digital Marketing - Pooler Digital">
              <a:extLst>
                <a:ext uri="{FF2B5EF4-FFF2-40B4-BE49-F238E27FC236}">
                  <a16:creationId xmlns:a16="http://schemas.microsoft.com/office/drawing/2014/main" id="{CACF5F2A-FDE4-98AE-272D-9CCBB13B1B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48" t="33772" r="21048" b="28591"/>
            <a:stretch/>
          </p:blipFill>
          <p:spPr bwMode="auto">
            <a:xfrm>
              <a:off x="10867571" y="175947"/>
              <a:ext cx="1190171" cy="773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6AB9005-C37D-F0EB-2617-62B22DDE8860}"/>
                </a:ext>
              </a:extLst>
            </p:cNvPr>
            <p:cNvSpPr txBox="1"/>
            <p:nvPr/>
          </p:nvSpPr>
          <p:spPr>
            <a:xfrm>
              <a:off x="419100" y="270366"/>
              <a:ext cx="103051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JASPER - AI-POWERED AD COPY TOOL</a:t>
              </a:r>
            </a:p>
          </p:txBody>
        </p:sp>
      </p:grpSp>
      <p:sp>
        <p:nvSpPr>
          <p:cNvPr id="49" name="Rectangle 1">
            <a:extLst>
              <a:ext uri="{FF2B5EF4-FFF2-40B4-BE49-F238E27FC236}">
                <a16:creationId xmlns:a16="http://schemas.microsoft.com/office/drawing/2014/main" id="{F75B92F6-B9F7-07A0-859B-30957A413AA0}"/>
              </a:ext>
            </a:extLst>
          </p:cNvPr>
          <p:cNvSpPr/>
          <p:nvPr/>
        </p:nvSpPr>
        <p:spPr>
          <a:xfrm>
            <a:off x="0" y="299229"/>
            <a:ext cx="326186" cy="476103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42" name="Group 1141">
            <a:extLst>
              <a:ext uri="{FF2B5EF4-FFF2-40B4-BE49-F238E27FC236}">
                <a16:creationId xmlns:a16="http://schemas.microsoft.com/office/drawing/2014/main" id="{333CAC92-74C6-5FBD-7215-E1FBD494E06D}"/>
              </a:ext>
            </a:extLst>
          </p:cNvPr>
          <p:cNvGrpSpPr/>
          <p:nvPr/>
        </p:nvGrpSpPr>
        <p:grpSpPr>
          <a:xfrm>
            <a:off x="-1061106" y="1510565"/>
            <a:ext cx="7022467" cy="4232275"/>
            <a:chOff x="465414" y="2152965"/>
            <a:chExt cx="4217861" cy="2408424"/>
          </a:xfrm>
        </p:grpSpPr>
        <p:grpSp>
          <p:nvGrpSpPr>
            <p:cNvPr id="2" name="Gruppieren">
              <a:extLst>
                <a:ext uri="{FF2B5EF4-FFF2-40B4-BE49-F238E27FC236}">
                  <a16:creationId xmlns:a16="http://schemas.microsoft.com/office/drawing/2014/main" id="{D063BF56-346F-C6B0-43E9-7BAFF42D1643}"/>
                </a:ext>
              </a:extLst>
            </p:cNvPr>
            <p:cNvGrpSpPr/>
            <p:nvPr/>
          </p:nvGrpSpPr>
          <p:grpSpPr>
            <a:xfrm>
              <a:off x="465414" y="2152965"/>
              <a:ext cx="4217861" cy="2408424"/>
              <a:chOff x="0" y="0"/>
              <a:chExt cx="9321848" cy="5322831"/>
            </a:xfrm>
          </p:grpSpPr>
          <p:sp>
            <p:nvSpPr>
              <p:cNvPr id="4" name="Form">
                <a:extLst>
                  <a:ext uri="{FF2B5EF4-FFF2-40B4-BE49-F238E27FC236}">
                    <a16:creationId xmlns:a16="http://schemas.microsoft.com/office/drawing/2014/main" id="{3D3D45CC-DE9B-0E2E-CD5F-B9E0AA579A84}"/>
                  </a:ext>
                </a:extLst>
              </p:cNvPr>
              <p:cNvSpPr/>
              <p:nvPr/>
            </p:nvSpPr>
            <p:spPr>
              <a:xfrm>
                <a:off x="840659" y="26142"/>
                <a:ext cx="7591159" cy="5141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077"/>
                    </a:moveTo>
                    <a:lnTo>
                      <a:pt x="0" y="869"/>
                    </a:lnTo>
                    <a:cubicBezTo>
                      <a:pt x="0" y="388"/>
                      <a:pt x="263" y="0"/>
                      <a:pt x="589" y="0"/>
                    </a:cubicBezTo>
                    <a:lnTo>
                      <a:pt x="21013" y="0"/>
                    </a:lnTo>
                    <a:cubicBezTo>
                      <a:pt x="21335" y="0"/>
                      <a:pt x="21600" y="388"/>
                      <a:pt x="21600" y="869"/>
                    </a:cubicBezTo>
                    <a:lnTo>
                      <a:pt x="21600" y="21077"/>
                    </a:lnTo>
                    <a:cubicBezTo>
                      <a:pt x="21600" y="21363"/>
                      <a:pt x="21441" y="21600"/>
                      <a:pt x="21247" y="21600"/>
                    </a:cubicBezTo>
                    <a:lnTo>
                      <a:pt x="354" y="21600"/>
                    </a:lnTo>
                    <a:cubicBezTo>
                      <a:pt x="157" y="21600"/>
                      <a:pt x="0" y="21371"/>
                      <a:pt x="0" y="21077"/>
                    </a:cubicBezTo>
                  </a:path>
                </a:pathLst>
              </a:custGeom>
              <a:solidFill>
                <a:srgbClr val="3333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" name="Form">
                <a:extLst>
                  <a:ext uri="{FF2B5EF4-FFF2-40B4-BE49-F238E27FC236}">
                    <a16:creationId xmlns:a16="http://schemas.microsoft.com/office/drawing/2014/main" id="{AE94DC72-CF46-0079-9497-93E64D1E7210}"/>
                  </a:ext>
                </a:extLst>
              </p:cNvPr>
              <p:cNvSpPr/>
              <p:nvPr/>
            </p:nvSpPr>
            <p:spPr>
              <a:xfrm>
                <a:off x="824973" y="0"/>
                <a:ext cx="7622530" cy="5186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12" y="21600"/>
                    </a:moveTo>
                    <a:lnTo>
                      <a:pt x="388" y="21600"/>
                    </a:lnTo>
                    <a:cubicBezTo>
                      <a:pt x="193" y="21600"/>
                      <a:pt x="0" y="21316"/>
                      <a:pt x="0" y="21030"/>
                    </a:cubicBezTo>
                    <a:lnTo>
                      <a:pt x="0" y="872"/>
                    </a:lnTo>
                    <a:cubicBezTo>
                      <a:pt x="0" y="390"/>
                      <a:pt x="299" y="0"/>
                      <a:pt x="627" y="0"/>
                    </a:cubicBezTo>
                    <a:lnTo>
                      <a:pt x="20972" y="0"/>
                    </a:lnTo>
                    <a:cubicBezTo>
                      <a:pt x="21299" y="0"/>
                      <a:pt x="21600" y="390"/>
                      <a:pt x="21600" y="872"/>
                    </a:cubicBezTo>
                    <a:lnTo>
                      <a:pt x="21600" y="21030"/>
                    </a:lnTo>
                    <a:cubicBezTo>
                      <a:pt x="21600" y="21316"/>
                      <a:pt x="21409" y="21600"/>
                      <a:pt x="21212" y="21600"/>
                    </a:cubicBezTo>
                    <a:close/>
                    <a:moveTo>
                      <a:pt x="405" y="21523"/>
                    </a:moveTo>
                    <a:lnTo>
                      <a:pt x="21194" y="21523"/>
                    </a:lnTo>
                    <a:cubicBezTo>
                      <a:pt x="21388" y="21523"/>
                      <a:pt x="21546" y="21289"/>
                      <a:pt x="21546" y="21005"/>
                    </a:cubicBezTo>
                    <a:lnTo>
                      <a:pt x="21546" y="975"/>
                    </a:lnTo>
                    <a:cubicBezTo>
                      <a:pt x="21546" y="509"/>
                      <a:pt x="21289" y="131"/>
                      <a:pt x="20972" y="131"/>
                    </a:cubicBezTo>
                    <a:lnTo>
                      <a:pt x="627" y="131"/>
                    </a:lnTo>
                    <a:cubicBezTo>
                      <a:pt x="311" y="131"/>
                      <a:pt x="54" y="509"/>
                      <a:pt x="54" y="975"/>
                    </a:cubicBezTo>
                    <a:lnTo>
                      <a:pt x="54" y="21005"/>
                    </a:lnTo>
                    <a:cubicBezTo>
                      <a:pt x="54" y="21289"/>
                      <a:pt x="212" y="21523"/>
                      <a:pt x="405" y="21523"/>
                    </a:cubicBezTo>
                    <a:close/>
                  </a:path>
                </a:pathLst>
              </a:custGeom>
              <a:solidFill>
                <a:srgbClr val="696A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grpSp>
            <p:nvGrpSpPr>
              <p:cNvPr id="13" name="Gruppieren">
                <a:extLst>
                  <a:ext uri="{FF2B5EF4-FFF2-40B4-BE49-F238E27FC236}">
                    <a16:creationId xmlns:a16="http://schemas.microsoft.com/office/drawing/2014/main" id="{2E4F2022-5D44-F124-69C1-2F1E60160AE0}"/>
                  </a:ext>
                </a:extLst>
              </p:cNvPr>
              <p:cNvGrpSpPr/>
              <p:nvPr/>
            </p:nvGrpSpPr>
            <p:grpSpPr>
              <a:xfrm>
                <a:off x="0" y="5146912"/>
                <a:ext cx="9321849" cy="120714"/>
                <a:chOff x="0" y="0"/>
                <a:chExt cx="9321848" cy="120712"/>
              </a:xfrm>
            </p:grpSpPr>
            <p:sp>
              <p:nvSpPr>
                <p:cNvPr id="1138" name="Rechteck">
                  <a:extLst>
                    <a:ext uri="{FF2B5EF4-FFF2-40B4-BE49-F238E27FC236}">
                      <a16:creationId xmlns:a16="http://schemas.microsoft.com/office/drawing/2014/main" id="{C19D4298-2097-16ED-9912-CE78893CC53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663507" cy="120713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464847"/>
                    </a:gs>
                    <a:gs pos="1078">
                      <a:srgbClr val="3B4142"/>
                    </a:gs>
                    <a:gs pos="1415">
                      <a:srgbClr val="727679"/>
                    </a:gs>
                    <a:gs pos="1675">
                      <a:srgbClr val="A9ACB0"/>
                    </a:gs>
                    <a:gs pos="3442">
                      <a:srgbClr val="787B80"/>
                    </a:gs>
                    <a:gs pos="5318">
                      <a:srgbClr val="484B4F"/>
                    </a:gs>
                    <a:gs pos="13483">
                      <a:srgbClr val="5C5E63"/>
                    </a:gs>
                    <a:gs pos="20452">
                      <a:srgbClr val="717276"/>
                    </a:gs>
                    <a:gs pos="38329">
                      <a:srgbClr val="818287"/>
                    </a:gs>
                    <a:gs pos="62243">
                      <a:srgbClr val="929397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 defTabSz="584200">
                    <a:defRPr sz="2400" spc="0">
                      <a:solidFill>
                        <a:srgbClr val="FFFFFF"/>
                      </a:solidFill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  <p:sp>
              <p:nvSpPr>
                <p:cNvPr id="1139" name="Rechteck">
                  <a:extLst>
                    <a:ext uri="{FF2B5EF4-FFF2-40B4-BE49-F238E27FC236}">
                      <a16:creationId xmlns:a16="http://schemas.microsoft.com/office/drawing/2014/main" id="{CA70C6D6-9BCA-763F-10B0-07C157B3B943}"/>
                    </a:ext>
                  </a:extLst>
                </p:cNvPr>
                <p:cNvSpPr/>
                <p:nvPr/>
              </p:nvSpPr>
              <p:spPr>
                <a:xfrm>
                  <a:off x="4658341" y="0"/>
                  <a:ext cx="4663508" cy="120713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464847"/>
                    </a:gs>
                    <a:gs pos="1078">
                      <a:srgbClr val="3B4142"/>
                    </a:gs>
                    <a:gs pos="1415">
                      <a:srgbClr val="727679"/>
                    </a:gs>
                    <a:gs pos="1675">
                      <a:srgbClr val="A9ACB0"/>
                    </a:gs>
                    <a:gs pos="3442">
                      <a:srgbClr val="787B80"/>
                    </a:gs>
                    <a:gs pos="5318">
                      <a:srgbClr val="484B4F"/>
                    </a:gs>
                    <a:gs pos="13483">
                      <a:srgbClr val="5C5E63"/>
                    </a:gs>
                    <a:gs pos="20452">
                      <a:srgbClr val="717276"/>
                    </a:gs>
                    <a:gs pos="38329">
                      <a:srgbClr val="818287"/>
                    </a:gs>
                    <a:gs pos="62243">
                      <a:srgbClr val="929397"/>
                    </a:gs>
                  </a:gsLst>
                  <a:lin ang="10800000" scaled="0"/>
                </a:gra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 defTabSz="584200">
                    <a:defRPr sz="2400" spc="0">
                      <a:solidFill>
                        <a:srgbClr val="FFFFFF"/>
                      </a:solidFill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</p:grpSp>
          <p:sp>
            <p:nvSpPr>
              <p:cNvPr id="16" name="Form">
                <a:extLst>
                  <a:ext uri="{FF2B5EF4-FFF2-40B4-BE49-F238E27FC236}">
                    <a16:creationId xmlns:a16="http://schemas.microsoft.com/office/drawing/2014/main" id="{3C276B8A-F24F-5DCA-DC64-E0219313BC7A}"/>
                  </a:ext>
                </a:extLst>
              </p:cNvPr>
              <p:cNvSpPr/>
              <p:nvPr/>
            </p:nvSpPr>
            <p:spPr>
              <a:xfrm>
                <a:off x="4020581" y="5148450"/>
                <a:ext cx="1267315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10800"/>
                    </a:lnTo>
                    <a:cubicBezTo>
                      <a:pt x="0" y="16971"/>
                      <a:pt x="384" y="21600"/>
                      <a:pt x="828" y="21600"/>
                    </a:cubicBezTo>
                    <a:lnTo>
                      <a:pt x="20772" y="21600"/>
                    </a:lnTo>
                    <a:cubicBezTo>
                      <a:pt x="21236" y="21600"/>
                      <a:pt x="21600" y="16971"/>
                      <a:pt x="21600" y="10800"/>
                    </a:cubicBezTo>
                    <a:lnTo>
                      <a:pt x="21600" y="0"/>
                    </a:lnTo>
                    <a:lnTo>
                      <a:pt x="0" y="0"/>
                    </a:lnTo>
                  </a:path>
                </a:pathLst>
              </a:custGeom>
              <a:gradFill flip="none" rotWithShape="1">
                <a:gsLst>
                  <a:gs pos="0">
                    <a:srgbClr val="24282B"/>
                  </a:gs>
                  <a:gs pos="3820">
                    <a:srgbClr val="46494C"/>
                  </a:gs>
                  <a:gs pos="9344">
                    <a:srgbClr val="696A6D"/>
                  </a:gs>
                  <a:gs pos="49865">
                    <a:srgbClr val="727376"/>
                  </a:gs>
                  <a:gs pos="92717">
                    <a:srgbClr val="696A6D"/>
                  </a:gs>
                  <a:gs pos="100000">
                    <a:srgbClr val="24282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" name="Form">
                <a:extLst>
                  <a:ext uri="{FF2B5EF4-FFF2-40B4-BE49-F238E27FC236}">
                    <a16:creationId xmlns:a16="http://schemas.microsoft.com/office/drawing/2014/main" id="{EEE5EA59-0DF4-2E44-7398-944E52506CC8}"/>
                  </a:ext>
                </a:extLst>
              </p:cNvPr>
              <p:cNvSpPr/>
              <p:nvPr/>
            </p:nvSpPr>
            <p:spPr>
              <a:xfrm>
                <a:off x="4173" y="5264155"/>
                <a:ext cx="9317676" cy="586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extrusionOk="0">
                    <a:moveTo>
                      <a:pt x="20352" y="21600"/>
                    </a:moveTo>
                    <a:cubicBezTo>
                      <a:pt x="13789" y="21600"/>
                      <a:pt x="7801" y="21600"/>
                      <a:pt x="1239" y="21600"/>
                    </a:cubicBezTo>
                    <a:cubicBezTo>
                      <a:pt x="815" y="17280"/>
                      <a:pt x="193" y="5451"/>
                      <a:pt x="3" y="720"/>
                    </a:cubicBezTo>
                    <a:cubicBezTo>
                      <a:pt x="-1" y="720"/>
                      <a:pt x="-1" y="0"/>
                      <a:pt x="3" y="0"/>
                    </a:cubicBezTo>
                    <a:cubicBezTo>
                      <a:pt x="7200" y="0"/>
                      <a:pt x="14398" y="0"/>
                      <a:pt x="21596" y="0"/>
                    </a:cubicBezTo>
                    <a:cubicBezTo>
                      <a:pt x="21599" y="0"/>
                      <a:pt x="21599" y="411"/>
                      <a:pt x="21596" y="720"/>
                    </a:cubicBezTo>
                    <a:cubicBezTo>
                      <a:pt x="21510" y="4114"/>
                      <a:pt x="20891" y="19851"/>
                      <a:pt x="20352" y="21600"/>
                    </a:cubicBezTo>
                  </a:path>
                </a:pathLst>
              </a:custGeom>
              <a:gradFill flip="none" rotWithShape="1">
                <a:gsLst>
                  <a:gs pos="0">
                    <a:srgbClr val="3B4142"/>
                  </a:gs>
                  <a:gs pos="18807">
                    <a:srgbClr val="63686B"/>
                  </a:gs>
                  <a:gs pos="35319">
                    <a:srgbClr val="8B8F93"/>
                  </a:gs>
                  <a:gs pos="54082">
                    <a:srgbClr val="9A9DA2"/>
                  </a:gs>
                  <a:gs pos="83486">
                    <a:srgbClr val="A9ACB0"/>
                  </a:gs>
                  <a:gs pos="83486">
                    <a:srgbClr val="777A7C"/>
                  </a:gs>
                  <a:gs pos="100000">
                    <a:srgbClr val="46484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 </a:t>
                </a:r>
              </a:p>
            </p:txBody>
          </p:sp>
          <p:sp>
            <p:nvSpPr>
              <p:cNvPr id="1120" name="Form">
                <a:extLst>
                  <a:ext uri="{FF2B5EF4-FFF2-40B4-BE49-F238E27FC236}">
                    <a16:creationId xmlns:a16="http://schemas.microsoft.com/office/drawing/2014/main" id="{0CCD5E0D-8EF9-F512-3F7D-5D20BC425529}"/>
                  </a:ext>
                </a:extLst>
              </p:cNvPr>
              <p:cNvSpPr/>
              <p:nvPr/>
            </p:nvSpPr>
            <p:spPr>
              <a:xfrm>
                <a:off x="864187" y="52284"/>
                <a:ext cx="7542929" cy="49926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extrusionOk="0">
                    <a:moveTo>
                      <a:pt x="21081" y="0"/>
                    </a:moveTo>
                    <a:lnTo>
                      <a:pt x="519" y="0"/>
                    </a:lnTo>
                    <a:cubicBezTo>
                      <a:pt x="236" y="0"/>
                      <a:pt x="0" y="351"/>
                      <a:pt x="0" y="787"/>
                    </a:cubicBezTo>
                    <a:lnTo>
                      <a:pt x="0" y="21061"/>
                    </a:lnTo>
                    <a:cubicBezTo>
                      <a:pt x="0" y="21359"/>
                      <a:pt x="161" y="21600"/>
                      <a:pt x="356" y="21600"/>
                    </a:cubicBezTo>
                    <a:lnTo>
                      <a:pt x="21242" y="21600"/>
                    </a:lnTo>
                    <a:cubicBezTo>
                      <a:pt x="21437" y="21600"/>
                      <a:pt x="21597" y="21359"/>
                      <a:pt x="21597" y="21061"/>
                    </a:cubicBezTo>
                    <a:lnTo>
                      <a:pt x="21597" y="782"/>
                    </a:lnTo>
                    <a:cubicBezTo>
                      <a:pt x="21600" y="351"/>
                      <a:pt x="21366" y="0"/>
                      <a:pt x="21081" y="0"/>
                    </a:cubicBezTo>
                  </a:path>
                </a:pathLst>
              </a:custGeom>
              <a:solidFill>
                <a:srgbClr val="181A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21" name="Form">
                <a:extLst>
                  <a:ext uri="{FF2B5EF4-FFF2-40B4-BE49-F238E27FC236}">
                    <a16:creationId xmlns:a16="http://schemas.microsoft.com/office/drawing/2014/main" id="{FEF07E76-26DE-1C73-39FB-19C81C0713CD}"/>
                  </a:ext>
                </a:extLst>
              </p:cNvPr>
              <p:cNvSpPr/>
              <p:nvPr/>
            </p:nvSpPr>
            <p:spPr>
              <a:xfrm>
                <a:off x="1092113" y="371135"/>
                <a:ext cx="7085637" cy="4464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2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0802" y="21600"/>
                    </a:lnTo>
                  </a:path>
                </a:pathLst>
              </a:custGeom>
              <a:solidFill>
                <a:srgbClr val="3D3D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36" name="Form">
                <a:extLst>
                  <a:ext uri="{FF2B5EF4-FFF2-40B4-BE49-F238E27FC236}">
                    <a16:creationId xmlns:a16="http://schemas.microsoft.com/office/drawing/2014/main" id="{9E28AC24-DCF5-D945-F6E1-EE0E94F19B32}"/>
                  </a:ext>
                </a:extLst>
              </p:cNvPr>
              <p:cNvSpPr/>
              <p:nvPr/>
            </p:nvSpPr>
            <p:spPr>
              <a:xfrm>
                <a:off x="4607777" y="181472"/>
                <a:ext cx="59533" cy="59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693"/>
                    </a:moveTo>
                    <a:cubicBezTo>
                      <a:pt x="21600" y="12618"/>
                      <a:pt x="21168" y="14329"/>
                      <a:pt x="20088" y="16040"/>
                    </a:cubicBezTo>
                    <a:cubicBezTo>
                      <a:pt x="19224" y="17750"/>
                      <a:pt x="18144" y="19034"/>
                      <a:pt x="16416" y="20103"/>
                    </a:cubicBezTo>
                    <a:cubicBezTo>
                      <a:pt x="14472" y="20958"/>
                      <a:pt x="12960" y="21600"/>
                      <a:pt x="11016" y="21600"/>
                    </a:cubicBezTo>
                    <a:cubicBezTo>
                      <a:pt x="9072" y="21600"/>
                      <a:pt x="7344" y="20958"/>
                      <a:pt x="5616" y="20103"/>
                    </a:cubicBezTo>
                    <a:cubicBezTo>
                      <a:pt x="3672" y="19034"/>
                      <a:pt x="2376" y="17750"/>
                      <a:pt x="1512" y="16040"/>
                    </a:cubicBezTo>
                    <a:cubicBezTo>
                      <a:pt x="432" y="14329"/>
                      <a:pt x="0" y="12618"/>
                      <a:pt x="0" y="10693"/>
                    </a:cubicBezTo>
                    <a:cubicBezTo>
                      <a:pt x="0" y="8768"/>
                      <a:pt x="432" y="7057"/>
                      <a:pt x="1512" y="5347"/>
                    </a:cubicBezTo>
                    <a:cubicBezTo>
                      <a:pt x="2376" y="3636"/>
                      <a:pt x="3672" y="2352"/>
                      <a:pt x="5616" y="1497"/>
                    </a:cubicBezTo>
                    <a:cubicBezTo>
                      <a:pt x="7344" y="428"/>
                      <a:pt x="9072" y="0"/>
                      <a:pt x="11016" y="0"/>
                    </a:cubicBezTo>
                    <a:cubicBezTo>
                      <a:pt x="12960" y="0"/>
                      <a:pt x="14472" y="428"/>
                      <a:pt x="16416" y="1497"/>
                    </a:cubicBezTo>
                    <a:cubicBezTo>
                      <a:pt x="18144" y="2352"/>
                      <a:pt x="19224" y="3636"/>
                      <a:pt x="20088" y="5347"/>
                    </a:cubicBezTo>
                    <a:cubicBezTo>
                      <a:pt x="21168" y="7057"/>
                      <a:pt x="21600" y="8768"/>
                      <a:pt x="21600" y="10693"/>
                    </a:cubicBezTo>
                  </a:path>
                </a:pathLst>
              </a:custGeom>
              <a:solidFill>
                <a:srgbClr val="4C4D4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37" name="Form">
                <a:extLst>
                  <a:ext uri="{FF2B5EF4-FFF2-40B4-BE49-F238E27FC236}">
                    <a16:creationId xmlns:a16="http://schemas.microsoft.com/office/drawing/2014/main" id="{A3E1ED64-F05F-372E-36DC-1199BBE001C8}"/>
                  </a:ext>
                </a:extLst>
              </p:cNvPr>
              <p:cNvSpPr/>
              <p:nvPr/>
            </p:nvSpPr>
            <p:spPr>
              <a:xfrm>
                <a:off x="4607777" y="191566"/>
                <a:ext cx="46462" cy="45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76" extrusionOk="0">
                    <a:moveTo>
                      <a:pt x="0" y="12380"/>
                    </a:moveTo>
                    <a:cubicBezTo>
                      <a:pt x="0" y="13502"/>
                      <a:pt x="0" y="14624"/>
                      <a:pt x="831" y="16588"/>
                    </a:cubicBezTo>
                    <a:cubicBezTo>
                      <a:pt x="3046" y="19393"/>
                      <a:pt x="6646" y="21076"/>
                      <a:pt x="9969" y="21076"/>
                    </a:cubicBezTo>
                    <a:cubicBezTo>
                      <a:pt x="16338" y="21076"/>
                      <a:pt x="21600" y="16027"/>
                      <a:pt x="21600" y="10136"/>
                    </a:cubicBezTo>
                    <a:cubicBezTo>
                      <a:pt x="21600" y="5928"/>
                      <a:pt x="19385" y="1720"/>
                      <a:pt x="15785" y="37"/>
                    </a:cubicBezTo>
                    <a:cubicBezTo>
                      <a:pt x="15231" y="37"/>
                      <a:pt x="14123" y="37"/>
                      <a:pt x="13569" y="37"/>
                    </a:cubicBezTo>
                    <a:cubicBezTo>
                      <a:pt x="5815" y="-524"/>
                      <a:pt x="0" y="5367"/>
                      <a:pt x="0" y="12380"/>
                    </a:cubicBezTo>
                  </a:path>
                </a:pathLst>
              </a:custGeom>
              <a:solidFill>
                <a:srgbClr val="0E0D0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pic>
          <p:nvPicPr>
            <p:cNvPr id="1141" name="Picture 1140">
              <a:extLst>
                <a:ext uri="{FF2B5EF4-FFF2-40B4-BE49-F238E27FC236}">
                  <a16:creationId xmlns:a16="http://schemas.microsoft.com/office/drawing/2014/main" id="{240394C2-CDA6-1241-6FD5-67064DA9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0074" r="10506"/>
            <a:stretch/>
          </p:blipFill>
          <p:spPr>
            <a:xfrm>
              <a:off x="959563" y="2333158"/>
              <a:ext cx="3206042" cy="2007882"/>
            </a:xfrm>
            <a:prstGeom prst="rect">
              <a:avLst/>
            </a:prstGeom>
          </p:spPr>
        </p:pic>
      </p:grpSp>
      <p:grpSp>
        <p:nvGrpSpPr>
          <p:cNvPr id="1150" name="Group 1149">
            <a:extLst>
              <a:ext uri="{FF2B5EF4-FFF2-40B4-BE49-F238E27FC236}">
                <a16:creationId xmlns:a16="http://schemas.microsoft.com/office/drawing/2014/main" id="{BFD339B4-6DF6-F93A-8DA6-4FC606EB5715}"/>
              </a:ext>
            </a:extLst>
          </p:cNvPr>
          <p:cNvGrpSpPr/>
          <p:nvPr/>
        </p:nvGrpSpPr>
        <p:grpSpPr>
          <a:xfrm>
            <a:off x="6084958" y="1819525"/>
            <a:ext cx="1897919" cy="996037"/>
            <a:chOff x="4719503" y="2078365"/>
            <a:chExt cx="1897919" cy="996037"/>
          </a:xfrm>
        </p:grpSpPr>
        <p:sp>
          <p:nvSpPr>
            <p:cNvPr id="1123" name="TextBox 1122">
              <a:extLst>
                <a:ext uri="{FF2B5EF4-FFF2-40B4-BE49-F238E27FC236}">
                  <a16:creationId xmlns:a16="http://schemas.microsoft.com/office/drawing/2014/main" id="{C443E7C4-EC61-CF86-E132-E5CCB6540C03}"/>
                </a:ext>
              </a:extLst>
            </p:cNvPr>
            <p:cNvSpPr txBox="1"/>
            <p:nvPr/>
          </p:nvSpPr>
          <p:spPr>
            <a:xfrm>
              <a:off x="4719503" y="2243405"/>
              <a:ext cx="18979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Intuitive Interface</a:t>
              </a:r>
            </a:p>
          </p:txBody>
        </p:sp>
        <p:cxnSp>
          <p:nvCxnSpPr>
            <p:cNvPr id="1149" name="Straight Connector 1148">
              <a:extLst>
                <a:ext uri="{FF2B5EF4-FFF2-40B4-BE49-F238E27FC236}">
                  <a16:creationId xmlns:a16="http://schemas.microsoft.com/office/drawing/2014/main" id="{BED1F0F0-F190-4FFA-F398-02E165C3F06C}"/>
                </a:ext>
              </a:extLst>
            </p:cNvPr>
            <p:cNvCxnSpPr/>
            <p:nvPr/>
          </p:nvCxnSpPr>
          <p:spPr>
            <a:xfrm>
              <a:off x="5514742" y="2078365"/>
              <a:ext cx="520828" cy="0"/>
            </a:xfrm>
            <a:prstGeom prst="line">
              <a:avLst/>
            </a:prstGeom>
            <a:ln>
              <a:solidFill>
                <a:srgbClr val="9C33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55103EB-B771-4A59-B405-286A3EDAD028}"/>
              </a:ext>
            </a:extLst>
          </p:cNvPr>
          <p:cNvGrpSpPr/>
          <p:nvPr/>
        </p:nvGrpSpPr>
        <p:grpSpPr>
          <a:xfrm>
            <a:off x="6084957" y="3629944"/>
            <a:ext cx="2155643" cy="996037"/>
            <a:chOff x="4719502" y="2078365"/>
            <a:chExt cx="2155643" cy="996037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CE72612-88A8-39C0-A00F-32DEFC06D1AB}"/>
                </a:ext>
              </a:extLst>
            </p:cNvPr>
            <p:cNvSpPr txBox="1"/>
            <p:nvPr/>
          </p:nvSpPr>
          <p:spPr>
            <a:xfrm>
              <a:off x="4719502" y="2243405"/>
              <a:ext cx="21556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Templates for Ad Copy</a:t>
              </a:r>
              <a:endParaRPr lang="en-US" sz="200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C8A83A7-6A03-BAA8-02C9-6D270F034CC5}"/>
                </a:ext>
              </a:extLst>
            </p:cNvPr>
            <p:cNvCxnSpPr/>
            <p:nvPr/>
          </p:nvCxnSpPr>
          <p:spPr>
            <a:xfrm>
              <a:off x="5514742" y="2078365"/>
              <a:ext cx="520828" cy="0"/>
            </a:xfrm>
            <a:prstGeom prst="line">
              <a:avLst/>
            </a:prstGeom>
            <a:ln>
              <a:solidFill>
                <a:srgbClr val="9C33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456752A-ADB7-68BA-6580-D71F9AE0047F}"/>
              </a:ext>
            </a:extLst>
          </p:cNvPr>
          <p:cNvGrpSpPr/>
          <p:nvPr/>
        </p:nvGrpSpPr>
        <p:grpSpPr>
          <a:xfrm>
            <a:off x="6084958" y="5440364"/>
            <a:ext cx="2340032" cy="996037"/>
            <a:chOff x="4719503" y="2078365"/>
            <a:chExt cx="2340032" cy="996037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5CD040D-5FDB-65AD-4EE6-C7B2F29D19F0}"/>
                </a:ext>
              </a:extLst>
            </p:cNvPr>
            <p:cNvSpPr txBox="1"/>
            <p:nvPr/>
          </p:nvSpPr>
          <p:spPr>
            <a:xfrm>
              <a:off x="4719503" y="2243405"/>
              <a:ext cx="23400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Tone Customization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DAFDD3C-84CB-98B8-6058-C8C9722BA77B}"/>
                </a:ext>
              </a:extLst>
            </p:cNvPr>
            <p:cNvCxnSpPr/>
            <p:nvPr/>
          </p:nvCxnSpPr>
          <p:spPr>
            <a:xfrm>
              <a:off x="5514742" y="2078365"/>
              <a:ext cx="520828" cy="0"/>
            </a:xfrm>
            <a:prstGeom prst="line">
              <a:avLst/>
            </a:prstGeom>
            <a:ln>
              <a:solidFill>
                <a:srgbClr val="9C33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1" name="Group 1160">
            <a:extLst>
              <a:ext uri="{FF2B5EF4-FFF2-40B4-BE49-F238E27FC236}">
                <a16:creationId xmlns:a16="http://schemas.microsoft.com/office/drawing/2014/main" id="{D49475C0-31D2-AC17-F13B-675FDC345F25}"/>
              </a:ext>
            </a:extLst>
          </p:cNvPr>
          <p:cNvGrpSpPr/>
          <p:nvPr/>
        </p:nvGrpSpPr>
        <p:grpSpPr>
          <a:xfrm>
            <a:off x="8864335" y="1819525"/>
            <a:ext cx="2428254" cy="996037"/>
            <a:chOff x="4719503" y="2078365"/>
            <a:chExt cx="2428254" cy="996037"/>
          </a:xfrm>
        </p:grpSpPr>
        <p:sp>
          <p:nvSpPr>
            <p:cNvPr id="1162" name="TextBox 1161">
              <a:extLst>
                <a:ext uri="{FF2B5EF4-FFF2-40B4-BE49-F238E27FC236}">
                  <a16:creationId xmlns:a16="http://schemas.microsoft.com/office/drawing/2014/main" id="{51C1879F-8F4F-CFBF-7370-23E526101062}"/>
                </a:ext>
              </a:extLst>
            </p:cNvPr>
            <p:cNvSpPr txBox="1"/>
            <p:nvPr/>
          </p:nvSpPr>
          <p:spPr>
            <a:xfrm>
              <a:off x="4719503" y="2243405"/>
              <a:ext cx="24282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AI-Driven Suggestions</a:t>
              </a:r>
            </a:p>
          </p:txBody>
        </p:sp>
        <p:cxnSp>
          <p:nvCxnSpPr>
            <p:cNvPr id="1163" name="Straight Connector 1162">
              <a:extLst>
                <a:ext uri="{FF2B5EF4-FFF2-40B4-BE49-F238E27FC236}">
                  <a16:creationId xmlns:a16="http://schemas.microsoft.com/office/drawing/2014/main" id="{C2D69DDD-4CA4-7E67-7B7C-EE7EA2456DBF}"/>
                </a:ext>
              </a:extLst>
            </p:cNvPr>
            <p:cNvCxnSpPr/>
            <p:nvPr/>
          </p:nvCxnSpPr>
          <p:spPr>
            <a:xfrm>
              <a:off x="5514742" y="2078365"/>
              <a:ext cx="520828" cy="0"/>
            </a:xfrm>
            <a:prstGeom prst="line">
              <a:avLst/>
            </a:prstGeom>
            <a:ln>
              <a:solidFill>
                <a:srgbClr val="9C33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4" name="Group 1163">
            <a:extLst>
              <a:ext uri="{FF2B5EF4-FFF2-40B4-BE49-F238E27FC236}">
                <a16:creationId xmlns:a16="http://schemas.microsoft.com/office/drawing/2014/main" id="{866E735B-3FF1-50E5-9CFE-58B13C71D26C}"/>
              </a:ext>
            </a:extLst>
          </p:cNvPr>
          <p:cNvGrpSpPr/>
          <p:nvPr/>
        </p:nvGrpSpPr>
        <p:grpSpPr>
          <a:xfrm>
            <a:off x="8864335" y="3629944"/>
            <a:ext cx="2921080" cy="996037"/>
            <a:chOff x="4719503" y="2078365"/>
            <a:chExt cx="2921080" cy="996037"/>
          </a:xfrm>
        </p:grpSpPr>
        <p:sp>
          <p:nvSpPr>
            <p:cNvPr id="1165" name="TextBox 1164">
              <a:extLst>
                <a:ext uri="{FF2B5EF4-FFF2-40B4-BE49-F238E27FC236}">
                  <a16:creationId xmlns:a16="http://schemas.microsoft.com/office/drawing/2014/main" id="{569C0038-1C53-B91B-0F23-4C781EDD77D3}"/>
                </a:ext>
              </a:extLst>
            </p:cNvPr>
            <p:cNvSpPr txBox="1"/>
            <p:nvPr/>
          </p:nvSpPr>
          <p:spPr>
            <a:xfrm>
              <a:off x="4719503" y="2243405"/>
              <a:ext cx="2921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Advanced Language Support</a:t>
              </a:r>
            </a:p>
          </p:txBody>
        </p:sp>
        <p:cxnSp>
          <p:nvCxnSpPr>
            <p:cNvPr id="1166" name="Straight Connector 1165">
              <a:extLst>
                <a:ext uri="{FF2B5EF4-FFF2-40B4-BE49-F238E27FC236}">
                  <a16:creationId xmlns:a16="http://schemas.microsoft.com/office/drawing/2014/main" id="{9A5BD5A5-278D-2C79-A2E9-53B1071AA89A}"/>
                </a:ext>
              </a:extLst>
            </p:cNvPr>
            <p:cNvCxnSpPr/>
            <p:nvPr/>
          </p:nvCxnSpPr>
          <p:spPr>
            <a:xfrm>
              <a:off x="5514742" y="2078365"/>
              <a:ext cx="520828" cy="0"/>
            </a:xfrm>
            <a:prstGeom prst="line">
              <a:avLst/>
            </a:prstGeom>
            <a:ln>
              <a:solidFill>
                <a:srgbClr val="9C33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7" name="Group 1166">
            <a:extLst>
              <a:ext uri="{FF2B5EF4-FFF2-40B4-BE49-F238E27FC236}">
                <a16:creationId xmlns:a16="http://schemas.microsoft.com/office/drawing/2014/main" id="{71AB1FB1-81E1-F00B-83A4-6167E0DD79C9}"/>
              </a:ext>
            </a:extLst>
          </p:cNvPr>
          <p:cNvGrpSpPr/>
          <p:nvPr/>
        </p:nvGrpSpPr>
        <p:grpSpPr>
          <a:xfrm>
            <a:off x="8864335" y="5440364"/>
            <a:ext cx="2284079" cy="996037"/>
            <a:chOff x="4719503" y="2078365"/>
            <a:chExt cx="2284079" cy="996037"/>
          </a:xfrm>
        </p:grpSpPr>
        <p:sp>
          <p:nvSpPr>
            <p:cNvPr id="1168" name="TextBox 1167">
              <a:extLst>
                <a:ext uri="{FF2B5EF4-FFF2-40B4-BE49-F238E27FC236}">
                  <a16:creationId xmlns:a16="http://schemas.microsoft.com/office/drawing/2014/main" id="{0039627B-9962-52FA-6BEF-9D6C6B09E1E0}"/>
                </a:ext>
              </a:extLst>
            </p:cNvPr>
            <p:cNvSpPr txBox="1"/>
            <p:nvPr/>
          </p:nvSpPr>
          <p:spPr>
            <a:xfrm>
              <a:off x="4719503" y="2243405"/>
              <a:ext cx="22840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Content Optimization</a:t>
              </a:r>
              <a:endParaRPr lang="en-US" sz="200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69" name="Straight Connector 1168">
              <a:extLst>
                <a:ext uri="{FF2B5EF4-FFF2-40B4-BE49-F238E27FC236}">
                  <a16:creationId xmlns:a16="http://schemas.microsoft.com/office/drawing/2014/main" id="{5CA96B36-62FB-9778-92B8-44B9E4C20AFC}"/>
                </a:ext>
              </a:extLst>
            </p:cNvPr>
            <p:cNvCxnSpPr/>
            <p:nvPr/>
          </p:nvCxnSpPr>
          <p:spPr>
            <a:xfrm>
              <a:off x="5514742" y="2078365"/>
              <a:ext cx="520828" cy="0"/>
            </a:xfrm>
            <a:prstGeom prst="line">
              <a:avLst/>
            </a:prstGeom>
            <a:ln>
              <a:solidFill>
                <a:srgbClr val="9C33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4" name="Graphic 1211">
            <a:extLst>
              <a:ext uri="{FF2B5EF4-FFF2-40B4-BE49-F238E27FC236}">
                <a16:creationId xmlns:a16="http://schemas.microsoft.com/office/drawing/2014/main" id="{83CB781E-6DE7-E1C7-9E31-0FB28C37B692}"/>
              </a:ext>
            </a:extLst>
          </p:cNvPr>
          <p:cNvGrpSpPr/>
          <p:nvPr/>
        </p:nvGrpSpPr>
        <p:grpSpPr>
          <a:xfrm>
            <a:off x="6188038" y="1269127"/>
            <a:ext cx="518698" cy="527614"/>
            <a:chOff x="12517683" y="2304404"/>
            <a:chExt cx="396460" cy="403275"/>
          </a:xfrm>
          <a:solidFill>
            <a:srgbClr val="9C3390"/>
          </a:solidFill>
        </p:grpSpPr>
        <p:sp>
          <p:nvSpPr>
            <p:cNvPr id="1215" name="Freeform: Shape 1214">
              <a:extLst>
                <a:ext uri="{FF2B5EF4-FFF2-40B4-BE49-F238E27FC236}">
                  <a16:creationId xmlns:a16="http://schemas.microsoft.com/office/drawing/2014/main" id="{2317BF4F-1A13-50DF-F173-7593EFB8B103}"/>
                </a:ext>
              </a:extLst>
            </p:cNvPr>
            <p:cNvSpPr/>
            <p:nvPr/>
          </p:nvSpPr>
          <p:spPr>
            <a:xfrm>
              <a:off x="12517683" y="2304404"/>
              <a:ext cx="396460" cy="403275"/>
            </a:xfrm>
            <a:custGeom>
              <a:avLst/>
              <a:gdLst>
                <a:gd name="connsiteX0" fmla="*/ 148755 w 396460"/>
                <a:gd name="connsiteY0" fmla="*/ 366602 h 403275"/>
                <a:gd name="connsiteX1" fmla="*/ 148755 w 396460"/>
                <a:gd name="connsiteY1" fmla="*/ 336002 h 403275"/>
                <a:gd name="connsiteX2" fmla="*/ 133698 w 396460"/>
                <a:gd name="connsiteY2" fmla="*/ 336002 h 403275"/>
                <a:gd name="connsiteX3" fmla="*/ 90100 w 396460"/>
                <a:gd name="connsiteY3" fmla="*/ 335716 h 403275"/>
                <a:gd name="connsiteX4" fmla="*/ 81850 w 396460"/>
                <a:gd name="connsiteY4" fmla="*/ 329782 h 403275"/>
                <a:gd name="connsiteX5" fmla="*/ 89571 w 396460"/>
                <a:gd name="connsiteY5" fmla="*/ 323705 h 403275"/>
                <a:gd name="connsiteX6" fmla="*/ 95920 w 396460"/>
                <a:gd name="connsiteY6" fmla="*/ 323505 h 403275"/>
                <a:gd name="connsiteX7" fmla="*/ 366888 w 396460"/>
                <a:gd name="connsiteY7" fmla="*/ 323505 h 403275"/>
                <a:gd name="connsiteX8" fmla="*/ 383947 w 396460"/>
                <a:gd name="connsiteY8" fmla="*/ 306117 h 403275"/>
                <a:gd name="connsiteX9" fmla="*/ 383947 w 396460"/>
                <a:gd name="connsiteY9" fmla="*/ 264392 h 403275"/>
                <a:gd name="connsiteX10" fmla="*/ 13385 w 396460"/>
                <a:gd name="connsiteY10" fmla="*/ 264392 h 403275"/>
                <a:gd name="connsiteX11" fmla="*/ 12513 w 396460"/>
                <a:gd name="connsiteY11" fmla="*/ 268224 h 403275"/>
                <a:gd name="connsiteX12" fmla="*/ 12513 w 396460"/>
                <a:gd name="connsiteY12" fmla="*/ 311122 h 403275"/>
                <a:gd name="connsiteX13" fmla="*/ 25211 w 396460"/>
                <a:gd name="connsiteY13" fmla="*/ 323490 h 403275"/>
                <a:gd name="connsiteX14" fmla="*/ 55954 w 396460"/>
                <a:gd name="connsiteY14" fmla="*/ 323519 h 403275"/>
                <a:gd name="connsiteX15" fmla="*/ 65620 w 396460"/>
                <a:gd name="connsiteY15" fmla="*/ 329553 h 403275"/>
                <a:gd name="connsiteX16" fmla="*/ 55868 w 396460"/>
                <a:gd name="connsiteY16" fmla="*/ 336045 h 403275"/>
                <a:gd name="connsiteX17" fmla="*/ 26555 w 396460"/>
                <a:gd name="connsiteY17" fmla="*/ 336016 h 403275"/>
                <a:gd name="connsiteX18" fmla="*/ 159 w 396460"/>
                <a:gd name="connsiteY18" fmla="*/ 309406 h 403275"/>
                <a:gd name="connsiteX19" fmla="*/ 144 w 396460"/>
                <a:gd name="connsiteY19" fmla="*/ 248620 h 403275"/>
                <a:gd name="connsiteX20" fmla="*/ 1 w 396460"/>
                <a:gd name="connsiteY20" fmla="*/ 87040 h 403275"/>
                <a:gd name="connsiteX21" fmla="*/ 28342 w 396460"/>
                <a:gd name="connsiteY21" fmla="*/ 58585 h 403275"/>
                <a:gd name="connsiteX22" fmla="*/ 54424 w 396460"/>
                <a:gd name="connsiteY22" fmla="*/ 58685 h 403275"/>
                <a:gd name="connsiteX23" fmla="*/ 54467 w 396460"/>
                <a:gd name="connsiteY23" fmla="*/ 18662 h 403275"/>
                <a:gd name="connsiteX24" fmla="*/ 72798 w 396460"/>
                <a:gd name="connsiteY24" fmla="*/ 30 h 403275"/>
                <a:gd name="connsiteX25" fmla="*/ 77803 w 396460"/>
                <a:gd name="connsiteY25" fmla="*/ 15 h 403275"/>
                <a:gd name="connsiteX26" fmla="*/ 317313 w 396460"/>
                <a:gd name="connsiteY26" fmla="*/ 15 h 403275"/>
                <a:gd name="connsiteX27" fmla="*/ 321603 w 396460"/>
                <a:gd name="connsiteY27" fmla="*/ 30 h 403275"/>
                <a:gd name="connsiteX28" fmla="*/ 340449 w 396460"/>
                <a:gd name="connsiteY28" fmla="*/ 18919 h 403275"/>
                <a:gd name="connsiteX29" fmla="*/ 340492 w 396460"/>
                <a:gd name="connsiteY29" fmla="*/ 57798 h 403275"/>
                <a:gd name="connsiteX30" fmla="*/ 355821 w 396460"/>
                <a:gd name="connsiteY30" fmla="*/ 64805 h 403275"/>
                <a:gd name="connsiteX31" fmla="*/ 340835 w 396460"/>
                <a:gd name="connsiteY31" fmla="*/ 71726 h 403275"/>
                <a:gd name="connsiteX32" fmla="*/ 340835 w 396460"/>
                <a:gd name="connsiteY32" fmla="*/ 251337 h 403275"/>
                <a:gd name="connsiteX33" fmla="*/ 383575 w 396460"/>
                <a:gd name="connsiteY33" fmla="*/ 251337 h 403275"/>
                <a:gd name="connsiteX34" fmla="*/ 383918 w 396460"/>
                <a:gd name="connsiteY34" fmla="*/ 243501 h 403275"/>
                <a:gd name="connsiteX35" fmla="*/ 383933 w 396460"/>
                <a:gd name="connsiteY35" fmla="*/ 86926 h 403275"/>
                <a:gd name="connsiteX36" fmla="*/ 372622 w 396460"/>
                <a:gd name="connsiteY36" fmla="*/ 70381 h 403275"/>
                <a:gd name="connsiteX37" fmla="*/ 367803 w 396460"/>
                <a:gd name="connsiteY37" fmla="*/ 63089 h 403275"/>
                <a:gd name="connsiteX38" fmla="*/ 375811 w 396460"/>
                <a:gd name="connsiteY38" fmla="*/ 58999 h 403275"/>
                <a:gd name="connsiteX39" fmla="*/ 396201 w 396460"/>
                <a:gd name="connsiteY39" fmla="*/ 81935 h 403275"/>
                <a:gd name="connsiteX40" fmla="*/ 396244 w 396460"/>
                <a:gd name="connsiteY40" fmla="*/ 88370 h 403275"/>
                <a:gd name="connsiteX41" fmla="*/ 396459 w 396460"/>
                <a:gd name="connsiteY41" fmla="*/ 304987 h 403275"/>
                <a:gd name="connsiteX42" fmla="*/ 365644 w 396460"/>
                <a:gd name="connsiteY42" fmla="*/ 336217 h 403275"/>
                <a:gd name="connsiteX43" fmla="*/ 256270 w 396460"/>
                <a:gd name="connsiteY43" fmla="*/ 335974 h 403275"/>
                <a:gd name="connsiteX44" fmla="*/ 247919 w 396460"/>
                <a:gd name="connsiteY44" fmla="*/ 335974 h 403275"/>
                <a:gd name="connsiteX45" fmla="*/ 247919 w 396460"/>
                <a:gd name="connsiteY45" fmla="*/ 367088 h 403275"/>
                <a:gd name="connsiteX46" fmla="*/ 275531 w 396460"/>
                <a:gd name="connsiteY46" fmla="*/ 390782 h 403275"/>
                <a:gd name="connsiteX47" fmla="*/ 266137 w 396460"/>
                <a:gd name="connsiteY47" fmla="*/ 403265 h 403275"/>
                <a:gd name="connsiteX48" fmla="*/ 130295 w 396460"/>
                <a:gd name="connsiteY48" fmla="*/ 403265 h 403275"/>
                <a:gd name="connsiteX49" fmla="*/ 120900 w 396460"/>
                <a:gd name="connsiteY49" fmla="*/ 390782 h 403275"/>
                <a:gd name="connsiteX50" fmla="*/ 148755 w 396460"/>
                <a:gd name="connsiteY50" fmla="*/ 366602 h 403275"/>
                <a:gd name="connsiteX51" fmla="*/ 66535 w 396460"/>
                <a:gd name="connsiteY51" fmla="*/ 99752 h 403275"/>
                <a:gd name="connsiteX52" fmla="*/ 66535 w 396460"/>
                <a:gd name="connsiteY52" fmla="*/ 251137 h 403275"/>
                <a:gd name="connsiteX53" fmla="*/ 328295 w 396460"/>
                <a:gd name="connsiteY53" fmla="*/ 251137 h 403275"/>
                <a:gd name="connsiteX54" fmla="*/ 328295 w 396460"/>
                <a:gd name="connsiteY54" fmla="*/ 99752 h 403275"/>
                <a:gd name="connsiteX55" fmla="*/ 319587 w 396460"/>
                <a:gd name="connsiteY55" fmla="*/ 99752 h 403275"/>
                <a:gd name="connsiteX56" fmla="*/ 132311 w 396460"/>
                <a:gd name="connsiteY56" fmla="*/ 99695 h 403275"/>
                <a:gd name="connsiteX57" fmla="*/ 119313 w 396460"/>
                <a:gd name="connsiteY57" fmla="*/ 93689 h 403275"/>
                <a:gd name="connsiteX58" fmla="*/ 131968 w 396460"/>
                <a:gd name="connsiteY58" fmla="*/ 87397 h 403275"/>
                <a:gd name="connsiteX59" fmla="*/ 319958 w 396460"/>
                <a:gd name="connsiteY59" fmla="*/ 87355 h 403275"/>
                <a:gd name="connsiteX60" fmla="*/ 328652 w 396460"/>
                <a:gd name="connsiteY60" fmla="*/ 87355 h 403275"/>
                <a:gd name="connsiteX61" fmla="*/ 328609 w 396460"/>
                <a:gd name="connsiteY61" fmla="*/ 19848 h 403275"/>
                <a:gd name="connsiteX62" fmla="*/ 318471 w 396460"/>
                <a:gd name="connsiteY62" fmla="*/ 11655 h 403275"/>
                <a:gd name="connsiteX63" fmla="*/ 76158 w 396460"/>
                <a:gd name="connsiteY63" fmla="*/ 11712 h 403275"/>
                <a:gd name="connsiteX64" fmla="*/ 66006 w 396460"/>
                <a:gd name="connsiteY64" fmla="*/ 22093 h 403275"/>
                <a:gd name="connsiteX65" fmla="*/ 65977 w 396460"/>
                <a:gd name="connsiteY65" fmla="*/ 67836 h 403275"/>
                <a:gd name="connsiteX66" fmla="*/ 65977 w 396460"/>
                <a:gd name="connsiteY66" fmla="*/ 87369 h 403275"/>
                <a:gd name="connsiteX67" fmla="*/ 90429 w 396460"/>
                <a:gd name="connsiteY67" fmla="*/ 87355 h 403275"/>
                <a:gd name="connsiteX68" fmla="*/ 99452 w 396460"/>
                <a:gd name="connsiteY68" fmla="*/ 93289 h 403275"/>
                <a:gd name="connsiteX69" fmla="*/ 90372 w 396460"/>
                <a:gd name="connsiteY69" fmla="*/ 99752 h 403275"/>
                <a:gd name="connsiteX70" fmla="*/ 66535 w 396460"/>
                <a:gd name="connsiteY70" fmla="*/ 99752 h 403275"/>
                <a:gd name="connsiteX71" fmla="*/ 54124 w 396460"/>
                <a:gd name="connsiteY71" fmla="*/ 71054 h 403275"/>
                <a:gd name="connsiteX72" fmla="*/ 28028 w 396460"/>
                <a:gd name="connsiteY72" fmla="*/ 71054 h 403275"/>
                <a:gd name="connsiteX73" fmla="*/ 12442 w 396460"/>
                <a:gd name="connsiteY73" fmla="*/ 86411 h 403275"/>
                <a:gd name="connsiteX74" fmla="*/ 12456 w 396460"/>
                <a:gd name="connsiteY74" fmla="*/ 244359 h 403275"/>
                <a:gd name="connsiteX75" fmla="*/ 12899 w 396460"/>
                <a:gd name="connsiteY75" fmla="*/ 251265 h 403275"/>
                <a:gd name="connsiteX76" fmla="*/ 54124 w 396460"/>
                <a:gd name="connsiteY76" fmla="*/ 251265 h 403275"/>
                <a:gd name="connsiteX77" fmla="*/ 54124 w 396460"/>
                <a:gd name="connsiteY77" fmla="*/ 71054 h 403275"/>
                <a:gd name="connsiteX78" fmla="*/ 234550 w 396460"/>
                <a:gd name="connsiteY78" fmla="*/ 336460 h 403275"/>
                <a:gd name="connsiteX79" fmla="*/ 162082 w 396460"/>
                <a:gd name="connsiteY79" fmla="*/ 336460 h 403275"/>
                <a:gd name="connsiteX80" fmla="*/ 162082 w 396460"/>
                <a:gd name="connsiteY80" fmla="*/ 367074 h 403275"/>
                <a:gd name="connsiteX81" fmla="*/ 234550 w 396460"/>
                <a:gd name="connsiteY81" fmla="*/ 367074 h 403275"/>
                <a:gd name="connsiteX82" fmla="*/ 234550 w 396460"/>
                <a:gd name="connsiteY82" fmla="*/ 336460 h 403275"/>
                <a:gd name="connsiteX83" fmla="*/ 134213 w 396460"/>
                <a:gd name="connsiteY83" fmla="*/ 391168 h 403275"/>
                <a:gd name="connsiteX84" fmla="*/ 262176 w 396460"/>
                <a:gd name="connsiteY84" fmla="*/ 391168 h 403275"/>
                <a:gd name="connsiteX85" fmla="*/ 263405 w 396460"/>
                <a:gd name="connsiteY85" fmla="*/ 389080 h 403275"/>
                <a:gd name="connsiteX86" fmla="*/ 251466 w 396460"/>
                <a:gd name="connsiteY86" fmla="*/ 380587 h 403275"/>
                <a:gd name="connsiteX87" fmla="*/ 243072 w 396460"/>
                <a:gd name="connsiteY87" fmla="*/ 379486 h 403275"/>
                <a:gd name="connsiteX88" fmla="*/ 153059 w 396460"/>
                <a:gd name="connsiteY88" fmla="*/ 379471 h 403275"/>
                <a:gd name="connsiteX89" fmla="*/ 134213 w 396460"/>
                <a:gd name="connsiteY89" fmla="*/ 391168 h 403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396460" h="403275">
                  <a:moveTo>
                    <a:pt x="148755" y="366602"/>
                  </a:moveTo>
                  <a:cubicBezTo>
                    <a:pt x="148755" y="356722"/>
                    <a:pt x="148755" y="346798"/>
                    <a:pt x="148755" y="336002"/>
                  </a:cubicBezTo>
                  <a:cubicBezTo>
                    <a:pt x="143550" y="336002"/>
                    <a:pt x="138631" y="336002"/>
                    <a:pt x="133698" y="336002"/>
                  </a:cubicBezTo>
                  <a:cubicBezTo>
                    <a:pt x="119156" y="336002"/>
                    <a:pt x="104614" y="336331"/>
                    <a:pt x="90100" y="335716"/>
                  </a:cubicBezTo>
                  <a:cubicBezTo>
                    <a:pt x="87269" y="335602"/>
                    <a:pt x="84595" y="331855"/>
                    <a:pt x="81850" y="329782"/>
                  </a:cubicBezTo>
                  <a:cubicBezTo>
                    <a:pt x="84395" y="327709"/>
                    <a:pt x="86726" y="325206"/>
                    <a:pt x="89571" y="323705"/>
                  </a:cubicBezTo>
                  <a:cubicBezTo>
                    <a:pt x="91258" y="322818"/>
                    <a:pt x="93775" y="323505"/>
                    <a:pt x="95920" y="323505"/>
                  </a:cubicBezTo>
                  <a:cubicBezTo>
                    <a:pt x="186247" y="323505"/>
                    <a:pt x="276561" y="323505"/>
                    <a:pt x="366888" y="323505"/>
                  </a:cubicBezTo>
                  <a:cubicBezTo>
                    <a:pt x="382160" y="323505"/>
                    <a:pt x="383933" y="321703"/>
                    <a:pt x="383947" y="306117"/>
                  </a:cubicBezTo>
                  <a:cubicBezTo>
                    <a:pt x="383947" y="292361"/>
                    <a:pt x="383947" y="278605"/>
                    <a:pt x="383947" y="264392"/>
                  </a:cubicBezTo>
                  <a:cubicBezTo>
                    <a:pt x="260002" y="264392"/>
                    <a:pt x="136901" y="264392"/>
                    <a:pt x="13385" y="264392"/>
                  </a:cubicBezTo>
                  <a:cubicBezTo>
                    <a:pt x="13099" y="265579"/>
                    <a:pt x="12527" y="266894"/>
                    <a:pt x="12513" y="268224"/>
                  </a:cubicBezTo>
                  <a:cubicBezTo>
                    <a:pt x="12442" y="282523"/>
                    <a:pt x="12327" y="296823"/>
                    <a:pt x="12513" y="311122"/>
                  </a:cubicBezTo>
                  <a:cubicBezTo>
                    <a:pt x="12627" y="320330"/>
                    <a:pt x="15931" y="323405"/>
                    <a:pt x="25211" y="323490"/>
                  </a:cubicBezTo>
                  <a:cubicBezTo>
                    <a:pt x="35463" y="323576"/>
                    <a:pt x="45701" y="323519"/>
                    <a:pt x="55954" y="323519"/>
                  </a:cubicBezTo>
                  <a:cubicBezTo>
                    <a:pt x="60487" y="323519"/>
                    <a:pt x="65448" y="324120"/>
                    <a:pt x="65620" y="329553"/>
                  </a:cubicBezTo>
                  <a:cubicBezTo>
                    <a:pt x="65820" y="335602"/>
                    <a:pt x="60715" y="336088"/>
                    <a:pt x="55868" y="336045"/>
                  </a:cubicBezTo>
                  <a:cubicBezTo>
                    <a:pt x="46102" y="335959"/>
                    <a:pt x="36321" y="336045"/>
                    <a:pt x="26555" y="336016"/>
                  </a:cubicBezTo>
                  <a:cubicBezTo>
                    <a:pt x="9553" y="335974"/>
                    <a:pt x="216" y="326608"/>
                    <a:pt x="159" y="309406"/>
                  </a:cubicBezTo>
                  <a:cubicBezTo>
                    <a:pt x="87" y="289130"/>
                    <a:pt x="144" y="268882"/>
                    <a:pt x="144" y="248620"/>
                  </a:cubicBezTo>
                  <a:cubicBezTo>
                    <a:pt x="144" y="194755"/>
                    <a:pt x="402" y="140905"/>
                    <a:pt x="1" y="87040"/>
                  </a:cubicBezTo>
                  <a:cubicBezTo>
                    <a:pt x="-142" y="68365"/>
                    <a:pt x="11012" y="57341"/>
                    <a:pt x="28342" y="58585"/>
                  </a:cubicBezTo>
                  <a:cubicBezTo>
                    <a:pt x="36621" y="59185"/>
                    <a:pt x="44986" y="58685"/>
                    <a:pt x="54424" y="58685"/>
                  </a:cubicBezTo>
                  <a:cubicBezTo>
                    <a:pt x="54424" y="45129"/>
                    <a:pt x="54295" y="31903"/>
                    <a:pt x="54467" y="18662"/>
                  </a:cubicBezTo>
                  <a:cubicBezTo>
                    <a:pt x="54610" y="7737"/>
                    <a:pt x="61974" y="416"/>
                    <a:pt x="72798" y="30"/>
                  </a:cubicBezTo>
                  <a:cubicBezTo>
                    <a:pt x="74471" y="-27"/>
                    <a:pt x="76130" y="15"/>
                    <a:pt x="77803" y="15"/>
                  </a:cubicBezTo>
                  <a:cubicBezTo>
                    <a:pt x="157635" y="15"/>
                    <a:pt x="237467" y="15"/>
                    <a:pt x="317313" y="15"/>
                  </a:cubicBezTo>
                  <a:cubicBezTo>
                    <a:pt x="318743" y="15"/>
                    <a:pt x="320173" y="-13"/>
                    <a:pt x="321603" y="30"/>
                  </a:cubicBezTo>
                  <a:cubicBezTo>
                    <a:pt x="332856" y="344"/>
                    <a:pt x="340306" y="7623"/>
                    <a:pt x="340449" y="18919"/>
                  </a:cubicBezTo>
                  <a:cubicBezTo>
                    <a:pt x="340635" y="31960"/>
                    <a:pt x="340492" y="45015"/>
                    <a:pt x="340492" y="57798"/>
                  </a:cubicBezTo>
                  <a:cubicBezTo>
                    <a:pt x="346226" y="60301"/>
                    <a:pt x="355892" y="55253"/>
                    <a:pt x="355821" y="64805"/>
                  </a:cubicBezTo>
                  <a:cubicBezTo>
                    <a:pt x="355749" y="73913"/>
                    <a:pt x="346212" y="69609"/>
                    <a:pt x="340835" y="71726"/>
                  </a:cubicBezTo>
                  <a:cubicBezTo>
                    <a:pt x="340835" y="131525"/>
                    <a:pt x="340835" y="191238"/>
                    <a:pt x="340835" y="251337"/>
                  </a:cubicBezTo>
                  <a:cubicBezTo>
                    <a:pt x="355106" y="251337"/>
                    <a:pt x="369033" y="251337"/>
                    <a:pt x="383575" y="251337"/>
                  </a:cubicBezTo>
                  <a:cubicBezTo>
                    <a:pt x="383704" y="248577"/>
                    <a:pt x="383918" y="246046"/>
                    <a:pt x="383918" y="243501"/>
                  </a:cubicBezTo>
                  <a:cubicBezTo>
                    <a:pt x="383933" y="191309"/>
                    <a:pt x="383947" y="139117"/>
                    <a:pt x="383933" y="86926"/>
                  </a:cubicBezTo>
                  <a:cubicBezTo>
                    <a:pt x="383933" y="75186"/>
                    <a:pt x="383361" y="74871"/>
                    <a:pt x="372622" y="70381"/>
                  </a:cubicBezTo>
                  <a:cubicBezTo>
                    <a:pt x="370391" y="69452"/>
                    <a:pt x="369376" y="65591"/>
                    <a:pt x="367803" y="63089"/>
                  </a:cubicBezTo>
                  <a:cubicBezTo>
                    <a:pt x="370477" y="61645"/>
                    <a:pt x="373237" y="58842"/>
                    <a:pt x="375811" y="58999"/>
                  </a:cubicBezTo>
                  <a:cubicBezTo>
                    <a:pt x="386993" y="59714"/>
                    <a:pt x="395315" y="69481"/>
                    <a:pt x="396201" y="81935"/>
                  </a:cubicBezTo>
                  <a:cubicBezTo>
                    <a:pt x="396359" y="84066"/>
                    <a:pt x="396244" y="86225"/>
                    <a:pt x="396244" y="88370"/>
                  </a:cubicBezTo>
                  <a:cubicBezTo>
                    <a:pt x="396244" y="160580"/>
                    <a:pt x="395915" y="232791"/>
                    <a:pt x="396459" y="304987"/>
                  </a:cubicBezTo>
                  <a:cubicBezTo>
                    <a:pt x="396616" y="325564"/>
                    <a:pt x="387093" y="336731"/>
                    <a:pt x="365644" y="336217"/>
                  </a:cubicBezTo>
                  <a:cubicBezTo>
                    <a:pt x="329196" y="335359"/>
                    <a:pt x="292733" y="335974"/>
                    <a:pt x="256270" y="335974"/>
                  </a:cubicBezTo>
                  <a:cubicBezTo>
                    <a:pt x="253668" y="335974"/>
                    <a:pt x="251080" y="335974"/>
                    <a:pt x="247919" y="335974"/>
                  </a:cubicBezTo>
                  <a:cubicBezTo>
                    <a:pt x="247919" y="346441"/>
                    <a:pt x="247919" y="356536"/>
                    <a:pt x="247919" y="367088"/>
                  </a:cubicBezTo>
                  <a:cubicBezTo>
                    <a:pt x="261690" y="369405"/>
                    <a:pt x="271728" y="376540"/>
                    <a:pt x="275531" y="390782"/>
                  </a:cubicBezTo>
                  <a:cubicBezTo>
                    <a:pt x="277991" y="399991"/>
                    <a:pt x="275545" y="403251"/>
                    <a:pt x="266137" y="403265"/>
                  </a:cubicBezTo>
                  <a:cubicBezTo>
                    <a:pt x="220851" y="403280"/>
                    <a:pt x="175580" y="403280"/>
                    <a:pt x="130295" y="403265"/>
                  </a:cubicBezTo>
                  <a:cubicBezTo>
                    <a:pt x="120886" y="403265"/>
                    <a:pt x="118470" y="400005"/>
                    <a:pt x="120900" y="390782"/>
                  </a:cubicBezTo>
                  <a:cubicBezTo>
                    <a:pt x="124189" y="378199"/>
                    <a:pt x="131096" y="372179"/>
                    <a:pt x="148755" y="366602"/>
                  </a:cubicBezTo>
                  <a:close/>
                  <a:moveTo>
                    <a:pt x="66535" y="99752"/>
                  </a:moveTo>
                  <a:cubicBezTo>
                    <a:pt x="66535" y="151086"/>
                    <a:pt x="66535" y="201204"/>
                    <a:pt x="66535" y="251137"/>
                  </a:cubicBezTo>
                  <a:cubicBezTo>
                    <a:pt x="154132" y="251137"/>
                    <a:pt x="241170" y="251137"/>
                    <a:pt x="328295" y="251137"/>
                  </a:cubicBezTo>
                  <a:cubicBezTo>
                    <a:pt x="328295" y="200604"/>
                    <a:pt x="328295" y="150657"/>
                    <a:pt x="328295" y="99752"/>
                  </a:cubicBezTo>
                  <a:cubicBezTo>
                    <a:pt x="325135" y="99752"/>
                    <a:pt x="322361" y="99752"/>
                    <a:pt x="319587" y="99752"/>
                  </a:cubicBezTo>
                  <a:cubicBezTo>
                    <a:pt x="257157" y="99752"/>
                    <a:pt x="194741" y="99780"/>
                    <a:pt x="132311" y="99695"/>
                  </a:cubicBezTo>
                  <a:cubicBezTo>
                    <a:pt x="127121" y="99695"/>
                    <a:pt x="119485" y="101425"/>
                    <a:pt x="119313" y="93689"/>
                  </a:cubicBezTo>
                  <a:cubicBezTo>
                    <a:pt x="119142" y="85810"/>
                    <a:pt x="126763" y="87412"/>
                    <a:pt x="131968" y="87397"/>
                  </a:cubicBezTo>
                  <a:cubicBezTo>
                    <a:pt x="194627" y="87326"/>
                    <a:pt x="257300" y="87355"/>
                    <a:pt x="319958" y="87355"/>
                  </a:cubicBezTo>
                  <a:cubicBezTo>
                    <a:pt x="322690" y="87355"/>
                    <a:pt x="325435" y="87355"/>
                    <a:pt x="328652" y="87355"/>
                  </a:cubicBezTo>
                  <a:cubicBezTo>
                    <a:pt x="328652" y="64090"/>
                    <a:pt x="328724" y="41969"/>
                    <a:pt x="328609" y="19848"/>
                  </a:cubicBezTo>
                  <a:cubicBezTo>
                    <a:pt x="328581" y="13299"/>
                    <a:pt x="324191" y="11641"/>
                    <a:pt x="318471" y="11655"/>
                  </a:cubicBezTo>
                  <a:cubicBezTo>
                    <a:pt x="237696" y="11684"/>
                    <a:pt x="156934" y="11655"/>
                    <a:pt x="76158" y="11712"/>
                  </a:cubicBezTo>
                  <a:cubicBezTo>
                    <a:pt x="68394" y="11712"/>
                    <a:pt x="66035" y="14229"/>
                    <a:pt x="66006" y="22093"/>
                  </a:cubicBezTo>
                  <a:cubicBezTo>
                    <a:pt x="65935" y="37336"/>
                    <a:pt x="65992" y="52593"/>
                    <a:pt x="65977" y="67836"/>
                  </a:cubicBezTo>
                  <a:cubicBezTo>
                    <a:pt x="65977" y="74171"/>
                    <a:pt x="65977" y="80520"/>
                    <a:pt x="65977" y="87369"/>
                  </a:cubicBezTo>
                  <a:cubicBezTo>
                    <a:pt x="74771" y="87369"/>
                    <a:pt x="82607" y="87397"/>
                    <a:pt x="90429" y="87355"/>
                  </a:cubicBezTo>
                  <a:cubicBezTo>
                    <a:pt x="94819" y="87326"/>
                    <a:pt x="99237" y="88212"/>
                    <a:pt x="99452" y="93289"/>
                  </a:cubicBezTo>
                  <a:cubicBezTo>
                    <a:pt x="99695" y="99008"/>
                    <a:pt x="94948" y="99752"/>
                    <a:pt x="90372" y="99752"/>
                  </a:cubicBezTo>
                  <a:cubicBezTo>
                    <a:pt x="82564" y="99766"/>
                    <a:pt x="74743" y="99752"/>
                    <a:pt x="66535" y="99752"/>
                  </a:cubicBezTo>
                  <a:close/>
                  <a:moveTo>
                    <a:pt x="54124" y="71054"/>
                  </a:moveTo>
                  <a:cubicBezTo>
                    <a:pt x="45072" y="71054"/>
                    <a:pt x="36550" y="71039"/>
                    <a:pt x="28028" y="71054"/>
                  </a:cubicBezTo>
                  <a:cubicBezTo>
                    <a:pt x="15073" y="71082"/>
                    <a:pt x="12442" y="73627"/>
                    <a:pt x="12442" y="86411"/>
                  </a:cubicBezTo>
                  <a:cubicBezTo>
                    <a:pt x="12413" y="139060"/>
                    <a:pt x="12427" y="191710"/>
                    <a:pt x="12456" y="244359"/>
                  </a:cubicBezTo>
                  <a:cubicBezTo>
                    <a:pt x="12456" y="246647"/>
                    <a:pt x="12742" y="248920"/>
                    <a:pt x="12899" y="251265"/>
                  </a:cubicBezTo>
                  <a:cubicBezTo>
                    <a:pt x="26969" y="251265"/>
                    <a:pt x="40411" y="251265"/>
                    <a:pt x="54124" y="251265"/>
                  </a:cubicBezTo>
                  <a:cubicBezTo>
                    <a:pt x="54124" y="191338"/>
                    <a:pt x="54124" y="131853"/>
                    <a:pt x="54124" y="71054"/>
                  </a:cubicBezTo>
                  <a:close/>
                  <a:moveTo>
                    <a:pt x="234550" y="336460"/>
                  </a:moveTo>
                  <a:cubicBezTo>
                    <a:pt x="209884" y="336460"/>
                    <a:pt x="185990" y="336460"/>
                    <a:pt x="162082" y="336460"/>
                  </a:cubicBezTo>
                  <a:cubicBezTo>
                    <a:pt x="162082" y="346984"/>
                    <a:pt x="162082" y="357036"/>
                    <a:pt x="162082" y="367074"/>
                  </a:cubicBezTo>
                  <a:cubicBezTo>
                    <a:pt x="186505" y="367074"/>
                    <a:pt x="210384" y="367074"/>
                    <a:pt x="234550" y="367074"/>
                  </a:cubicBezTo>
                  <a:cubicBezTo>
                    <a:pt x="234550" y="356722"/>
                    <a:pt x="234550" y="346827"/>
                    <a:pt x="234550" y="336460"/>
                  </a:cubicBezTo>
                  <a:close/>
                  <a:moveTo>
                    <a:pt x="134213" y="391168"/>
                  </a:moveTo>
                  <a:cubicBezTo>
                    <a:pt x="176924" y="391168"/>
                    <a:pt x="219550" y="391168"/>
                    <a:pt x="262176" y="391168"/>
                  </a:cubicBezTo>
                  <a:cubicBezTo>
                    <a:pt x="262590" y="390468"/>
                    <a:pt x="262991" y="389767"/>
                    <a:pt x="263405" y="389080"/>
                  </a:cubicBezTo>
                  <a:cubicBezTo>
                    <a:pt x="259459" y="386192"/>
                    <a:pt x="255727" y="382889"/>
                    <a:pt x="251466" y="380587"/>
                  </a:cubicBezTo>
                  <a:cubicBezTo>
                    <a:pt x="249135" y="379328"/>
                    <a:pt x="245903" y="379486"/>
                    <a:pt x="243072" y="379486"/>
                  </a:cubicBezTo>
                  <a:cubicBezTo>
                    <a:pt x="213073" y="379414"/>
                    <a:pt x="183059" y="379400"/>
                    <a:pt x="153059" y="379471"/>
                  </a:cubicBezTo>
                  <a:cubicBezTo>
                    <a:pt x="142306" y="379471"/>
                    <a:pt x="137058" y="382803"/>
                    <a:pt x="134213" y="391168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16" name="Freeform: Shape 1215">
              <a:extLst>
                <a:ext uri="{FF2B5EF4-FFF2-40B4-BE49-F238E27FC236}">
                  <a16:creationId xmlns:a16="http://schemas.microsoft.com/office/drawing/2014/main" id="{9B35DECD-887A-8359-F6BB-2CA74831D689}"/>
                </a:ext>
              </a:extLst>
            </p:cNvPr>
            <p:cNvSpPr/>
            <p:nvPr/>
          </p:nvSpPr>
          <p:spPr>
            <a:xfrm>
              <a:off x="12700927" y="2580464"/>
              <a:ext cx="35805" cy="35708"/>
            </a:xfrm>
            <a:custGeom>
              <a:avLst/>
              <a:gdLst>
                <a:gd name="connsiteX0" fmla="*/ 35805 w 35805"/>
                <a:gd name="connsiteY0" fmla="*/ 18045 h 35708"/>
                <a:gd name="connsiteX1" fmla="*/ 17688 w 35805"/>
                <a:gd name="connsiteY1" fmla="*/ 35705 h 35708"/>
                <a:gd name="connsiteX2" fmla="*/ 0 w 35805"/>
                <a:gd name="connsiteY2" fmla="*/ 17903 h 35708"/>
                <a:gd name="connsiteX3" fmla="*/ 18203 w 35805"/>
                <a:gd name="connsiteY3" fmla="*/ 0 h 35708"/>
                <a:gd name="connsiteX4" fmla="*/ 35805 w 35805"/>
                <a:gd name="connsiteY4" fmla="*/ 18045 h 35708"/>
                <a:gd name="connsiteX5" fmla="*/ 17903 w 35805"/>
                <a:gd name="connsiteY5" fmla="*/ 26053 h 35708"/>
                <a:gd name="connsiteX6" fmla="*/ 23708 w 35805"/>
                <a:gd name="connsiteY6" fmla="*/ 18246 h 35708"/>
                <a:gd name="connsiteX7" fmla="*/ 18060 w 35805"/>
                <a:gd name="connsiteY7" fmla="*/ 11754 h 35708"/>
                <a:gd name="connsiteX8" fmla="*/ 12712 w 35805"/>
                <a:gd name="connsiteY8" fmla="*/ 17831 h 35708"/>
                <a:gd name="connsiteX9" fmla="*/ 17903 w 35805"/>
                <a:gd name="connsiteY9" fmla="*/ 26053 h 3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805" h="35708">
                  <a:moveTo>
                    <a:pt x="35805" y="18045"/>
                  </a:moveTo>
                  <a:cubicBezTo>
                    <a:pt x="35748" y="28369"/>
                    <a:pt x="28041" y="35905"/>
                    <a:pt x="17688" y="35705"/>
                  </a:cubicBezTo>
                  <a:cubicBezTo>
                    <a:pt x="8037" y="35533"/>
                    <a:pt x="72" y="27512"/>
                    <a:pt x="0" y="17903"/>
                  </a:cubicBezTo>
                  <a:cubicBezTo>
                    <a:pt x="-71" y="8022"/>
                    <a:pt x="8079" y="0"/>
                    <a:pt x="18203" y="0"/>
                  </a:cubicBezTo>
                  <a:cubicBezTo>
                    <a:pt x="28556" y="0"/>
                    <a:pt x="35863" y="7478"/>
                    <a:pt x="35805" y="18045"/>
                  </a:cubicBezTo>
                  <a:close/>
                  <a:moveTo>
                    <a:pt x="17903" y="26053"/>
                  </a:moveTo>
                  <a:cubicBezTo>
                    <a:pt x="20691" y="22521"/>
                    <a:pt x="24009" y="20090"/>
                    <a:pt x="23708" y="18246"/>
                  </a:cubicBezTo>
                  <a:cubicBezTo>
                    <a:pt x="23322" y="15843"/>
                    <a:pt x="20076" y="13899"/>
                    <a:pt x="18060" y="11754"/>
                  </a:cubicBezTo>
                  <a:cubicBezTo>
                    <a:pt x="16144" y="13770"/>
                    <a:pt x="12913" y="15643"/>
                    <a:pt x="12712" y="17831"/>
                  </a:cubicBezTo>
                  <a:cubicBezTo>
                    <a:pt x="12498" y="19933"/>
                    <a:pt x="15401" y="22350"/>
                    <a:pt x="17903" y="26053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17" name="Freeform: Shape 1216">
              <a:extLst>
                <a:ext uri="{FF2B5EF4-FFF2-40B4-BE49-F238E27FC236}">
                  <a16:creationId xmlns:a16="http://schemas.microsoft.com/office/drawing/2014/main" id="{4005728D-9059-7F7A-9CBA-8F277D87F345}"/>
                </a:ext>
              </a:extLst>
            </p:cNvPr>
            <p:cNvSpPr/>
            <p:nvPr/>
          </p:nvSpPr>
          <p:spPr>
            <a:xfrm>
              <a:off x="12599171" y="2421129"/>
              <a:ext cx="121876" cy="122386"/>
            </a:xfrm>
            <a:custGeom>
              <a:avLst/>
              <a:gdLst>
                <a:gd name="connsiteX0" fmla="*/ 104 w 121876"/>
                <a:gd name="connsiteY0" fmla="*/ 60614 h 122386"/>
                <a:gd name="connsiteX1" fmla="*/ 4 w 121876"/>
                <a:gd name="connsiteY1" fmla="*/ 9151 h 122386"/>
                <a:gd name="connsiteX2" fmla="*/ 8555 w 121876"/>
                <a:gd name="connsiteY2" fmla="*/ 0 h 122386"/>
                <a:gd name="connsiteX3" fmla="*/ 112924 w 121876"/>
                <a:gd name="connsiteY3" fmla="*/ 14 h 122386"/>
                <a:gd name="connsiteX4" fmla="*/ 121861 w 121876"/>
                <a:gd name="connsiteY4" fmla="*/ 8923 h 122386"/>
                <a:gd name="connsiteX5" fmla="*/ 121876 w 121876"/>
                <a:gd name="connsiteY5" fmla="*/ 113292 h 122386"/>
                <a:gd name="connsiteX6" fmla="*/ 112467 w 121876"/>
                <a:gd name="connsiteY6" fmla="*/ 122386 h 122386"/>
                <a:gd name="connsiteX7" fmla="*/ 8813 w 121876"/>
                <a:gd name="connsiteY7" fmla="*/ 122386 h 122386"/>
                <a:gd name="connsiteX8" fmla="*/ 19 w 121876"/>
                <a:gd name="connsiteY8" fmla="*/ 113521 h 122386"/>
                <a:gd name="connsiteX9" fmla="*/ 104 w 121876"/>
                <a:gd name="connsiteY9" fmla="*/ 60614 h 122386"/>
                <a:gd name="connsiteX10" fmla="*/ 12144 w 121876"/>
                <a:gd name="connsiteY10" fmla="*/ 12254 h 122386"/>
                <a:gd name="connsiteX11" fmla="*/ 12144 w 121876"/>
                <a:gd name="connsiteY11" fmla="*/ 65948 h 122386"/>
                <a:gd name="connsiteX12" fmla="*/ 42058 w 121876"/>
                <a:gd name="connsiteY12" fmla="*/ 67892 h 122386"/>
                <a:gd name="connsiteX13" fmla="*/ 58745 w 121876"/>
                <a:gd name="connsiteY13" fmla="*/ 80032 h 122386"/>
                <a:gd name="connsiteX14" fmla="*/ 86199 w 121876"/>
                <a:gd name="connsiteY14" fmla="*/ 81248 h 122386"/>
                <a:gd name="connsiteX15" fmla="*/ 109536 w 121876"/>
                <a:gd name="connsiteY15" fmla="*/ 71667 h 122386"/>
                <a:gd name="connsiteX16" fmla="*/ 109536 w 121876"/>
                <a:gd name="connsiteY16" fmla="*/ 12254 h 122386"/>
                <a:gd name="connsiteX17" fmla="*/ 12144 w 121876"/>
                <a:gd name="connsiteY17" fmla="*/ 12254 h 122386"/>
                <a:gd name="connsiteX18" fmla="*/ 109450 w 121876"/>
                <a:gd name="connsiteY18" fmla="*/ 87067 h 122386"/>
                <a:gd name="connsiteX19" fmla="*/ 92033 w 121876"/>
                <a:gd name="connsiteY19" fmla="*/ 91500 h 122386"/>
                <a:gd name="connsiteX20" fmla="*/ 54312 w 121876"/>
                <a:gd name="connsiteY20" fmla="*/ 91486 h 122386"/>
                <a:gd name="connsiteX21" fmla="*/ 42458 w 121876"/>
                <a:gd name="connsiteY21" fmla="*/ 82349 h 122386"/>
                <a:gd name="connsiteX22" fmla="*/ 15991 w 121876"/>
                <a:gd name="connsiteY22" fmla="*/ 77873 h 122386"/>
                <a:gd name="connsiteX23" fmla="*/ 11901 w 121876"/>
                <a:gd name="connsiteY23" fmla="*/ 81891 h 122386"/>
                <a:gd name="connsiteX24" fmla="*/ 11715 w 121876"/>
                <a:gd name="connsiteY24" fmla="*/ 110060 h 122386"/>
                <a:gd name="connsiteX25" fmla="*/ 110065 w 121876"/>
                <a:gd name="connsiteY25" fmla="*/ 110060 h 122386"/>
                <a:gd name="connsiteX26" fmla="*/ 110036 w 121876"/>
                <a:gd name="connsiteY26" fmla="*/ 91071 h 122386"/>
                <a:gd name="connsiteX27" fmla="*/ 109450 w 121876"/>
                <a:gd name="connsiteY27" fmla="*/ 87067 h 12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1876" h="122386">
                  <a:moveTo>
                    <a:pt x="104" y="60614"/>
                  </a:moveTo>
                  <a:cubicBezTo>
                    <a:pt x="104" y="43455"/>
                    <a:pt x="305" y="26296"/>
                    <a:pt x="4" y="9151"/>
                  </a:cubicBezTo>
                  <a:cubicBezTo>
                    <a:pt x="-110" y="2788"/>
                    <a:pt x="2021" y="-14"/>
                    <a:pt x="8555" y="0"/>
                  </a:cubicBezTo>
                  <a:cubicBezTo>
                    <a:pt x="43345" y="129"/>
                    <a:pt x="78135" y="114"/>
                    <a:pt x="112924" y="14"/>
                  </a:cubicBezTo>
                  <a:cubicBezTo>
                    <a:pt x="119188" y="0"/>
                    <a:pt x="121904" y="2402"/>
                    <a:pt x="121861" y="8923"/>
                  </a:cubicBezTo>
                  <a:cubicBezTo>
                    <a:pt x="121690" y="43712"/>
                    <a:pt x="121661" y="78502"/>
                    <a:pt x="121876" y="113292"/>
                  </a:cubicBezTo>
                  <a:cubicBezTo>
                    <a:pt x="121919" y="120227"/>
                    <a:pt x="119045" y="122415"/>
                    <a:pt x="112467" y="122386"/>
                  </a:cubicBezTo>
                  <a:cubicBezTo>
                    <a:pt x="77920" y="122215"/>
                    <a:pt x="43374" y="122229"/>
                    <a:pt x="8813" y="122386"/>
                  </a:cubicBezTo>
                  <a:cubicBezTo>
                    <a:pt x="2378" y="122415"/>
                    <a:pt x="-81" y="120013"/>
                    <a:pt x="19" y="113521"/>
                  </a:cubicBezTo>
                  <a:cubicBezTo>
                    <a:pt x="290" y="95890"/>
                    <a:pt x="104" y="78259"/>
                    <a:pt x="104" y="60614"/>
                  </a:cubicBezTo>
                  <a:close/>
                  <a:moveTo>
                    <a:pt x="12144" y="12254"/>
                  </a:moveTo>
                  <a:cubicBezTo>
                    <a:pt x="12144" y="30572"/>
                    <a:pt x="12144" y="48202"/>
                    <a:pt x="12144" y="65948"/>
                  </a:cubicBezTo>
                  <a:cubicBezTo>
                    <a:pt x="26629" y="62459"/>
                    <a:pt x="33622" y="62659"/>
                    <a:pt x="42058" y="67892"/>
                  </a:cubicBezTo>
                  <a:cubicBezTo>
                    <a:pt x="47892" y="71510"/>
                    <a:pt x="53211" y="75957"/>
                    <a:pt x="58745" y="80032"/>
                  </a:cubicBezTo>
                  <a:cubicBezTo>
                    <a:pt x="69026" y="87597"/>
                    <a:pt x="75189" y="87382"/>
                    <a:pt x="86199" y="81248"/>
                  </a:cubicBezTo>
                  <a:cubicBezTo>
                    <a:pt x="93177" y="77358"/>
                    <a:pt x="101042" y="75085"/>
                    <a:pt x="109536" y="71667"/>
                  </a:cubicBezTo>
                  <a:cubicBezTo>
                    <a:pt x="109536" y="53522"/>
                    <a:pt x="109536" y="33002"/>
                    <a:pt x="109536" y="12254"/>
                  </a:cubicBezTo>
                  <a:cubicBezTo>
                    <a:pt x="76919" y="12254"/>
                    <a:pt x="44861" y="12254"/>
                    <a:pt x="12144" y="12254"/>
                  </a:cubicBezTo>
                  <a:close/>
                  <a:moveTo>
                    <a:pt x="109450" y="87067"/>
                  </a:moveTo>
                  <a:cubicBezTo>
                    <a:pt x="102429" y="84722"/>
                    <a:pt x="97267" y="87954"/>
                    <a:pt x="92033" y="91500"/>
                  </a:cubicBezTo>
                  <a:cubicBezTo>
                    <a:pt x="79507" y="100008"/>
                    <a:pt x="66824" y="100237"/>
                    <a:pt x="54312" y="91486"/>
                  </a:cubicBezTo>
                  <a:cubicBezTo>
                    <a:pt x="50223" y="88626"/>
                    <a:pt x="46376" y="85452"/>
                    <a:pt x="42458" y="82349"/>
                  </a:cubicBezTo>
                  <a:cubicBezTo>
                    <a:pt x="34451" y="76000"/>
                    <a:pt x="25771" y="73312"/>
                    <a:pt x="15991" y="77873"/>
                  </a:cubicBezTo>
                  <a:cubicBezTo>
                    <a:pt x="14303" y="78660"/>
                    <a:pt x="11958" y="80476"/>
                    <a:pt x="11901" y="81891"/>
                  </a:cubicBezTo>
                  <a:cubicBezTo>
                    <a:pt x="11529" y="91300"/>
                    <a:pt x="11715" y="100723"/>
                    <a:pt x="11715" y="110060"/>
                  </a:cubicBezTo>
                  <a:cubicBezTo>
                    <a:pt x="45004" y="110060"/>
                    <a:pt x="77248" y="110060"/>
                    <a:pt x="110065" y="110060"/>
                  </a:cubicBezTo>
                  <a:cubicBezTo>
                    <a:pt x="110065" y="103383"/>
                    <a:pt x="110108" y="97220"/>
                    <a:pt x="110036" y="91071"/>
                  </a:cubicBezTo>
                  <a:cubicBezTo>
                    <a:pt x="110036" y="89699"/>
                    <a:pt x="109650" y="88326"/>
                    <a:pt x="109450" y="87067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18" name="Freeform: Shape 1217">
              <a:extLst>
                <a:ext uri="{FF2B5EF4-FFF2-40B4-BE49-F238E27FC236}">
                  <a16:creationId xmlns:a16="http://schemas.microsoft.com/office/drawing/2014/main" id="{937A39A9-9CEE-8EFE-229F-767AC12D72EB}"/>
                </a:ext>
              </a:extLst>
            </p:cNvPr>
            <p:cNvSpPr/>
            <p:nvPr/>
          </p:nvSpPr>
          <p:spPr>
            <a:xfrm>
              <a:off x="12599153" y="2329303"/>
              <a:ext cx="50891" cy="46448"/>
            </a:xfrm>
            <a:custGeom>
              <a:avLst/>
              <a:gdLst>
                <a:gd name="connsiteX0" fmla="*/ 25346 w 50891"/>
                <a:gd name="connsiteY0" fmla="*/ 46369 h 46448"/>
                <a:gd name="connsiteX1" fmla="*/ 7544 w 50891"/>
                <a:gd name="connsiteY1" fmla="*/ 46311 h 46448"/>
                <a:gd name="connsiteX2" fmla="*/ 1481 w 50891"/>
                <a:gd name="connsiteY2" fmla="*/ 35859 h 46448"/>
                <a:gd name="connsiteX3" fmla="*/ 19870 w 50891"/>
                <a:gd name="connsiteY3" fmla="*/ 3843 h 46448"/>
                <a:gd name="connsiteX4" fmla="*/ 31080 w 50891"/>
                <a:gd name="connsiteY4" fmla="*/ 3900 h 46448"/>
                <a:gd name="connsiteX5" fmla="*/ 49512 w 50891"/>
                <a:gd name="connsiteY5" fmla="*/ 35902 h 46448"/>
                <a:gd name="connsiteX6" fmla="*/ 43149 w 50891"/>
                <a:gd name="connsiteY6" fmla="*/ 46326 h 46448"/>
                <a:gd name="connsiteX7" fmla="*/ 25346 w 50891"/>
                <a:gd name="connsiteY7" fmla="*/ 46369 h 46448"/>
                <a:gd name="connsiteX8" fmla="*/ 25389 w 50891"/>
                <a:gd name="connsiteY8" fmla="*/ 18056 h 46448"/>
                <a:gd name="connsiteX9" fmla="*/ 16767 w 50891"/>
                <a:gd name="connsiteY9" fmla="*/ 33271 h 46448"/>
                <a:gd name="connsiteX10" fmla="*/ 34269 w 50891"/>
                <a:gd name="connsiteY10" fmla="*/ 33271 h 46448"/>
                <a:gd name="connsiteX11" fmla="*/ 25389 w 50891"/>
                <a:gd name="connsiteY11" fmla="*/ 18056 h 4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891" h="46448">
                  <a:moveTo>
                    <a:pt x="25346" y="46369"/>
                  </a:moveTo>
                  <a:cubicBezTo>
                    <a:pt x="19412" y="46369"/>
                    <a:pt x="13464" y="46583"/>
                    <a:pt x="7544" y="46311"/>
                  </a:cubicBezTo>
                  <a:cubicBezTo>
                    <a:pt x="552" y="45983"/>
                    <a:pt x="-1850" y="41964"/>
                    <a:pt x="1481" y="35859"/>
                  </a:cubicBezTo>
                  <a:cubicBezTo>
                    <a:pt x="7387" y="25063"/>
                    <a:pt x="13521" y="14381"/>
                    <a:pt x="19870" y="3843"/>
                  </a:cubicBezTo>
                  <a:cubicBezTo>
                    <a:pt x="22973" y="-1305"/>
                    <a:pt x="27949" y="-1276"/>
                    <a:pt x="31080" y="3900"/>
                  </a:cubicBezTo>
                  <a:cubicBezTo>
                    <a:pt x="37458" y="14424"/>
                    <a:pt x="43606" y="25091"/>
                    <a:pt x="49512" y="35902"/>
                  </a:cubicBezTo>
                  <a:cubicBezTo>
                    <a:pt x="52772" y="41864"/>
                    <a:pt x="50098" y="46054"/>
                    <a:pt x="43149" y="46326"/>
                  </a:cubicBezTo>
                  <a:cubicBezTo>
                    <a:pt x="37229" y="46540"/>
                    <a:pt x="31281" y="46369"/>
                    <a:pt x="25346" y="46369"/>
                  </a:cubicBezTo>
                  <a:close/>
                  <a:moveTo>
                    <a:pt x="25389" y="18056"/>
                  </a:moveTo>
                  <a:cubicBezTo>
                    <a:pt x="22315" y="23476"/>
                    <a:pt x="19655" y="28180"/>
                    <a:pt x="16767" y="33271"/>
                  </a:cubicBezTo>
                  <a:cubicBezTo>
                    <a:pt x="23059" y="33271"/>
                    <a:pt x="28249" y="33271"/>
                    <a:pt x="34269" y="33271"/>
                  </a:cubicBezTo>
                  <a:cubicBezTo>
                    <a:pt x="31123" y="27851"/>
                    <a:pt x="28435" y="23247"/>
                    <a:pt x="25389" y="18056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19" name="Freeform: Shape 1218">
              <a:extLst>
                <a:ext uri="{FF2B5EF4-FFF2-40B4-BE49-F238E27FC236}">
                  <a16:creationId xmlns:a16="http://schemas.microsoft.com/office/drawing/2014/main" id="{DDDB4784-CEDC-0B73-A6F0-2A5BF12AE519}"/>
                </a:ext>
              </a:extLst>
            </p:cNvPr>
            <p:cNvSpPr/>
            <p:nvPr/>
          </p:nvSpPr>
          <p:spPr>
            <a:xfrm>
              <a:off x="12674117" y="2336821"/>
              <a:ext cx="113898" cy="11954"/>
            </a:xfrm>
            <a:custGeom>
              <a:avLst/>
              <a:gdLst>
                <a:gd name="connsiteX0" fmla="*/ 57569 w 113898"/>
                <a:gd name="connsiteY0" fmla="*/ 29 h 11954"/>
                <a:gd name="connsiteX1" fmla="*/ 104756 w 113898"/>
                <a:gd name="connsiteY1" fmla="*/ 43 h 11954"/>
                <a:gd name="connsiteX2" fmla="*/ 113893 w 113898"/>
                <a:gd name="connsiteY2" fmla="*/ 6135 h 11954"/>
                <a:gd name="connsiteX3" fmla="*/ 105056 w 113898"/>
                <a:gd name="connsiteY3" fmla="*/ 11954 h 11954"/>
                <a:gd name="connsiteX4" fmla="*/ 9252 w 113898"/>
                <a:gd name="connsiteY4" fmla="*/ 11954 h 11954"/>
                <a:gd name="connsiteX5" fmla="*/ 0 w 113898"/>
                <a:gd name="connsiteY5" fmla="*/ 5677 h 11954"/>
                <a:gd name="connsiteX6" fmla="*/ 8966 w 113898"/>
                <a:gd name="connsiteY6" fmla="*/ 0 h 11954"/>
                <a:gd name="connsiteX7" fmla="*/ 57569 w 113898"/>
                <a:gd name="connsiteY7" fmla="*/ 29 h 11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898" h="11954">
                  <a:moveTo>
                    <a:pt x="57569" y="29"/>
                  </a:moveTo>
                  <a:cubicBezTo>
                    <a:pt x="73298" y="29"/>
                    <a:pt x="89027" y="15"/>
                    <a:pt x="104756" y="43"/>
                  </a:cubicBezTo>
                  <a:cubicBezTo>
                    <a:pt x="109117" y="58"/>
                    <a:pt x="114093" y="-157"/>
                    <a:pt x="113893" y="6135"/>
                  </a:cubicBezTo>
                  <a:cubicBezTo>
                    <a:pt x="113721" y="11626"/>
                    <a:pt x="109389" y="11969"/>
                    <a:pt x="105056" y="11954"/>
                  </a:cubicBezTo>
                  <a:cubicBezTo>
                    <a:pt x="73126" y="11926"/>
                    <a:pt x="41182" y="11912"/>
                    <a:pt x="9252" y="11954"/>
                  </a:cubicBezTo>
                  <a:cubicBezTo>
                    <a:pt x="4605" y="11954"/>
                    <a:pt x="-43" y="11325"/>
                    <a:pt x="0" y="5677"/>
                  </a:cubicBezTo>
                  <a:cubicBezTo>
                    <a:pt x="43" y="315"/>
                    <a:pt x="4676" y="-14"/>
                    <a:pt x="8966" y="0"/>
                  </a:cubicBezTo>
                  <a:cubicBezTo>
                    <a:pt x="25152" y="58"/>
                    <a:pt x="41368" y="29"/>
                    <a:pt x="57569" y="29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20" name="Freeform: Shape 1219">
              <a:extLst>
                <a:ext uri="{FF2B5EF4-FFF2-40B4-BE49-F238E27FC236}">
                  <a16:creationId xmlns:a16="http://schemas.microsoft.com/office/drawing/2014/main" id="{A70A0922-B865-D7C0-0C8E-6758C28E75C7}"/>
                </a:ext>
              </a:extLst>
            </p:cNvPr>
            <p:cNvSpPr/>
            <p:nvPr/>
          </p:nvSpPr>
          <p:spPr>
            <a:xfrm>
              <a:off x="12736545" y="2504997"/>
              <a:ext cx="97436" cy="12479"/>
            </a:xfrm>
            <a:custGeom>
              <a:avLst/>
              <a:gdLst>
                <a:gd name="connsiteX0" fmla="*/ 48748 w 97436"/>
                <a:gd name="connsiteY0" fmla="*/ 12465 h 12479"/>
                <a:gd name="connsiteX1" fmla="*/ 8825 w 97436"/>
                <a:gd name="connsiteY1" fmla="*/ 12480 h 12479"/>
                <a:gd name="connsiteX2" fmla="*/ 2 w 97436"/>
                <a:gd name="connsiteY2" fmla="*/ 5931 h 12479"/>
                <a:gd name="connsiteX3" fmla="*/ 8753 w 97436"/>
                <a:gd name="connsiteY3" fmla="*/ 54 h 12479"/>
                <a:gd name="connsiteX4" fmla="*/ 88585 w 97436"/>
                <a:gd name="connsiteY4" fmla="*/ 54 h 12479"/>
                <a:gd name="connsiteX5" fmla="*/ 97422 w 97436"/>
                <a:gd name="connsiteY5" fmla="*/ 6560 h 12479"/>
                <a:gd name="connsiteX6" fmla="*/ 88657 w 97436"/>
                <a:gd name="connsiteY6" fmla="*/ 12480 h 12479"/>
                <a:gd name="connsiteX7" fmla="*/ 48748 w 97436"/>
                <a:gd name="connsiteY7" fmla="*/ 12465 h 1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36" h="12479">
                  <a:moveTo>
                    <a:pt x="48748" y="12465"/>
                  </a:moveTo>
                  <a:cubicBezTo>
                    <a:pt x="35435" y="12465"/>
                    <a:pt x="22137" y="12437"/>
                    <a:pt x="8825" y="12480"/>
                  </a:cubicBezTo>
                  <a:cubicBezTo>
                    <a:pt x="4192" y="12494"/>
                    <a:pt x="-112" y="11922"/>
                    <a:pt x="2" y="5931"/>
                  </a:cubicBezTo>
                  <a:cubicBezTo>
                    <a:pt x="117" y="168"/>
                    <a:pt x="4664" y="68"/>
                    <a:pt x="8753" y="54"/>
                  </a:cubicBezTo>
                  <a:cubicBezTo>
                    <a:pt x="35364" y="-18"/>
                    <a:pt x="61975" y="-18"/>
                    <a:pt x="88585" y="54"/>
                  </a:cubicBezTo>
                  <a:cubicBezTo>
                    <a:pt x="92989" y="68"/>
                    <a:pt x="97737" y="340"/>
                    <a:pt x="97422" y="6560"/>
                  </a:cubicBezTo>
                  <a:cubicBezTo>
                    <a:pt x="97150" y="12036"/>
                    <a:pt x="92961" y="12494"/>
                    <a:pt x="88657" y="12480"/>
                  </a:cubicBezTo>
                  <a:cubicBezTo>
                    <a:pt x="75359" y="12451"/>
                    <a:pt x="62046" y="12465"/>
                    <a:pt x="48748" y="12465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21" name="Freeform: Shape 1220">
              <a:extLst>
                <a:ext uri="{FF2B5EF4-FFF2-40B4-BE49-F238E27FC236}">
                  <a16:creationId xmlns:a16="http://schemas.microsoft.com/office/drawing/2014/main" id="{FA7A0EAB-E624-A1AE-FECE-251244F46EFC}"/>
                </a:ext>
              </a:extLst>
            </p:cNvPr>
            <p:cNvSpPr/>
            <p:nvPr/>
          </p:nvSpPr>
          <p:spPr>
            <a:xfrm>
              <a:off x="12736521" y="2426033"/>
              <a:ext cx="97502" cy="12243"/>
            </a:xfrm>
            <a:custGeom>
              <a:avLst/>
              <a:gdLst>
                <a:gd name="connsiteX0" fmla="*/ 49444 w 97502"/>
                <a:gd name="connsiteY0" fmla="*/ 14 h 12243"/>
                <a:gd name="connsiteX1" fmla="*/ 89467 w 97502"/>
                <a:gd name="connsiteY1" fmla="*/ 0 h 12243"/>
                <a:gd name="connsiteX2" fmla="*/ 97489 w 97502"/>
                <a:gd name="connsiteY2" fmla="*/ 5891 h 12243"/>
                <a:gd name="connsiteX3" fmla="*/ 89825 w 97502"/>
                <a:gd name="connsiteY3" fmla="*/ 12169 h 12243"/>
                <a:gd name="connsiteX4" fmla="*/ 7648 w 97502"/>
                <a:gd name="connsiteY4" fmla="*/ 12169 h 12243"/>
                <a:gd name="connsiteX5" fmla="*/ 12 w 97502"/>
                <a:gd name="connsiteY5" fmla="*/ 5906 h 12243"/>
                <a:gd name="connsiteX6" fmla="*/ 7991 w 97502"/>
                <a:gd name="connsiteY6" fmla="*/ 14 h 12243"/>
                <a:gd name="connsiteX7" fmla="*/ 49444 w 97502"/>
                <a:gd name="connsiteY7" fmla="*/ 14 h 1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502" h="12243">
                  <a:moveTo>
                    <a:pt x="49444" y="14"/>
                  </a:moveTo>
                  <a:cubicBezTo>
                    <a:pt x="62785" y="14"/>
                    <a:pt x="76126" y="43"/>
                    <a:pt x="89467" y="0"/>
                  </a:cubicBezTo>
                  <a:cubicBezTo>
                    <a:pt x="93671" y="-14"/>
                    <a:pt x="97232" y="801"/>
                    <a:pt x="97489" y="5891"/>
                  </a:cubicBezTo>
                  <a:cubicBezTo>
                    <a:pt x="97761" y="11268"/>
                    <a:pt x="93786" y="12140"/>
                    <a:pt x="89825" y="12169"/>
                  </a:cubicBezTo>
                  <a:cubicBezTo>
                    <a:pt x="62428" y="12269"/>
                    <a:pt x="35045" y="12269"/>
                    <a:pt x="7648" y="12169"/>
                  </a:cubicBezTo>
                  <a:cubicBezTo>
                    <a:pt x="3715" y="12154"/>
                    <a:pt x="-245" y="11325"/>
                    <a:pt x="12" y="5906"/>
                  </a:cubicBezTo>
                  <a:cubicBezTo>
                    <a:pt x="269" y="744"/>
                    <a:pt x="3801" y="0"/>
                    <a:pt x="7991" y="14"/>
                  </a:cubicBezTo>
                  <a:cubicBezTo>
                    <a:pt x="21804" y="43"/>
                    <a:pt x="35631" y="14"/>
                    <a:pt x="49444" y="14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id="{5293A143-A68B-EBB3-FA9F-E897F30E1C98}"/>
                </a:ext>
              </a:extLst>
            </p:cNvPr>
            <p:cNvSpPr/>
            <p:nvPr/>
          </p:nvSpPr>
          <p:spPr>
            <a:xfrm>
              <a:off x="12736533" y="2452632"/>
              <a:ext cx="97450" cy="11995"/>
            </a:xfrm>
            <a:custGeom>
              <a:avLst/>
              <a:gdLst>
                <a:gd name="connsiteX0" fmla="*/ 49074 w 97450"/>
                <a:gd name="connsiteY0" fmla="*/ 13 h 11995"/>
                <a:gd name="connsiteX1" fmla="*/ 89083 w 97450"/>
                <a:gd name="connsiteY1" fmla="*/ 41 h 11995"/>
                <a:gd name="connsiteX2" fmla="*/ 97434 w 97450"/>
                <a:gd name="connsiteY2" fmla="*/ 6047 h 11995"/>
                <a:gd name="connsiteX3" fmla="*/ 88712 w 97450"/>
                <a:gd name="connsiteY3" fmla="*/ 11995 h 11995"/>
                <a:gd name="connsiteX4" fmla="*/ 8694 w 97450"/>
                <a:gd name="connsiteY4" fmla="*/ 11995 h 11995"/>
                <a:gd name="connsiteX5" fmla="*/ 14 w 97450"/>
                <a:gd name="connsiteY5" fmla="*/ 6061 h 11995"/>
                <a:gd name="connsiteX6" fmla="*/ 8336 w 97450"/>
                <a:gd name="connsiteY6" fmla="*/ 41 h 11995"/>
                <a:gd name="connsiteX7" fmla="*/ 49074 w 97450"/>
                <a:gd name="connsiteY7" fmla="*/ 13 h 1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50" h="11995">
                  <a:moveTo>
                    <a:pt x="49074" y="13"/>
                  </a:moveTo>
                  <a:cubicBezTo>
                    <a:pt x="62416" y="13"/>
                    <a:pt x="75742" y="-30"/>
                    <a:pt x="89083" y="41"/>
                  </a:cubicBezTo>
                  <a:cubicBezTo>
                    <a:pt x="93216" y="56"/>
                    <a:pt x="97763" y="-2"/>
                    <a:pt x="97434" y="6047"/>
                  </a:cubicBezTo>
                  <a:cubicBezTo>
                    <a:pt x="97134" y="11566"/>
                    <a:pt x="93044" y="11995"/>
                    <a:pt x="88712" y="11995"/>
                  </a:cubicBezTo>
                  <a:cubicBezTo>
                    <a:pt x="62044" y="11967"/>
                    <a:pt x="35376" y="11967"/>
                    <a:pt x="8694" y="11995"/>
                  </a:cubicBezTo>
                  <a:cubicBezTo>
                    <a:pt x="4390" y="11995"/>
                    <a:pt x="300" y="11695"/>
                    <a:pt x="14" y="6061"/>
                  </a:cubicBezTo>
                  <a:cubicBezTo>
                    <a:pt x="-286" y="-44"/>
                    <a:pt x="4232" y="70"/>
                    <a:pt x="8336" y="41"/>
                  </a:cubicBezTo>
                  <a:cubicBezTo>
                    <a:pt x="21935" y="-30"/>
                    <a:pt x="35505" y="13"/>
                    <a:pt x="49074" y="13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id="{88D56EBF-9609-7907-987D-827FDA89DAFF}"/>
                </a:ext>
              </a:extLst>
            </p:cNvPr>
            <p:cNvSpPr/>
            <p:nvPr/>
          </p:nvSpPr>
          <p:spPr>
            <a:xfrm>
              <a:off x="12736546" y="2478869"/>
              <a:ext cx="97440" cy="11892"/>
            </a:xfrm>
            <a:custGeom>
              <a:avLst/>
              <a:gdLst>
                <a:gd name="connsiteX0" fmla="*/ 48217 w 97440"/>
                <a:gd name="connsiteY0" fmla="*/ 11883 h 11892"/>
                <a:gd name="connsiteX1" fmla="*/ 8237 w 97440"/>
                <a:gd name="connsiteY1" fmla="*/ 11868 h 11892"/>
                <a:gd name="connsiteX2" fmla="*/ 15 w 97440"/>
                <a:gd name="connsiteY2" fmla="*/ 5663 h 11892"/>
                <a:gd name="connsiteX3" fmla="*/ 8122 w 97440"/>
                <a:gd name="connsiteY3" fmla="*/ 0 h 11892"/>
                <a:gd name="connsiteX4" fmla="*/ 89513 w 97440"/>
                <a:gd name="connsiteY4" fmla="*/ 0 h 11892"/>
                <a:gd name="connsiteX5" fmla="*/ 97435 w 97440"/>
                <a:gd name="connsiteY5" fmla="*/ 5906 h 11892"/>
                <a:gd name="connsiteX6" fmla="*/ 89627 w 97440"/>
                <a:gd name="connsiteY6" fmla="*/ 11868 h 11892"/>
                <a:gd name="connsiteX7" fmla="*/ 48217 w 97440"/>
                <a:gd name="connsiteY7" fmla="*/ 11883 h 1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40" h="11892">
                  <a:moveTo>
                    <a:pt x="48217" y="11883"/>
                  </a:moveTo>
                  <a:cubicBezTo>
                    <a:pt x="34890" y="11883"/>
                    <a:pt x="21564" y="11911"/>
                    <a:pt x="8237" y="11868"/>
                  </a:cubicBezTo>
                  <a:cubicBezTo>
                    <a:pt x="4019" y="11854"/>
                    <a:pt x="-285" y="11640"/>
                    <a:pt x="15" y="5663"/>
                  </a:cubicBezTo>
                  <a:cubicBezTo>
                    <a:pt x="287" y="429"/>
                    <a:pt x="4004" y="0"/>
                    <a:pt x="8122" y="0"/>
                  </a:cubicBezTo>
                  <a:cubicBezTo>
                    <a:pt x="35248" y="43"/>
                    <a:pt x="62373" y="43"/>
                    <a:pt x="89513" y="0"/>
                  </a:cubicBezTo>
                  <a:cubicBezTo>
                    <a:pt x="93746" y="-14"/>
                    <a:pt x="97292" y="830"/>
                    <a:pt x="97435" y="5906"/>
                  </a:cubicBezTo>
                  <a:cubicBezTo>
                    <a:pt x="97606" y="11296"/>
                    <a:pt x="93674" y="11854"/>
                    <a:pt x="89627" y="11868"/>
                  </a:cubicBezTo>
                  <a:cubicBezTo>
                    <a:pt x="75829" y="11897"/>
                    <a:pt x="62030" y="11868"/>
                    <a:pt x="48217" y="11883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24" name="Freeform: Shape 1223">
              <a:extLst>
                <a:ext uri="{FF2B5EF4-FFF2-40B4-BE49-F238E27FC236}">
                  <a16:creationId xmlns:a16="http://schemas.microsoft.com/office/drawing/2014/main" id="{4DC39A00-B8AF-2647-1B88-EA2438264156}"/>
                </a:ext>
              </a:extLst>
            </p:cNvPr>
            <p:cNvSpPr/>
            <p:nvPr/>
          </p:nvSpPr>
          <p:spPr>
            <a:xfrm>
              <a:off x="12674235" y="2361791"/>
              <a:ext cx="56792" cy="12708"/>
            </a:xfrm>
            <a:custGeom>
              <a:avLst/>
              <a:gdLst>
                <a:gd name="connsiteX0" fmla="*/ 28608 w 56792"/>
                <a:gd name="connsiteY0" fmla="*/ 12537 h 12708"/>
                <a:gd name="connsiteX1" fmla="*/ 7875 w 56792"/>
                <a:gd name="connsiteY1" fmla="*/ 12537 h 12708"/>
                <a:gd name="connsiteX2" fmla="*/ 82 w 56792"/>
                <a:gd name="connsiteY2" fmla="*/ 6445 h 12708"/>
                <a:gd name="connsiteX3" fmla="*/ 7918 w 56792"/>
                <a:gd name="connsiteY3" fmla="*/ 411 h 12708"/>
                <a:gd name="connsiteX4" fmla="*/ 49357 w 56792"/>
                <a:gd name="connsiteY4" fmla="*/ 211 h 12708"/>
                <a:gd name="connsiteX5" fmla="*/ 56578 w 56792"/>
                <a:gd name="connsiteY5" fmla="*/ 6660 h 12708"/>
                <a:gd name="connsiteX6" fmla="*/ 49285 w 56792"/>
                <a:gd name="connsiteY6" fmla="*/ 12265 h 12708"/>
                <a:gd name="connsiteX7" fmla="*/ 28608 w 56792"/>
                <a:gd name="connsiteY7" fmla="*/ 12537 h 12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792" h="12708">
                  <a:moveTo>
                    <a:pt x="28608" y="12537"/>
                  </a:moveTo>
                  <a:cubicBezTo>
                    <a:pt x="21702" y="12537"/>
                    <a:pt x="14796" y="12551"/>
                    <a:pt x="7875" y="12537"/>
                  </a:cubicBezTo>
                  <a:cubicBezTo>
                    <a:pt x="3628" y="12523"/>
                    <a:pt x="-647" y="10892"/>
                    <a:pt x="82" y="6445"/>
                  </a:cubicBezTo>
                  <a:cubicBezTo>
                    <a:pt x="482" y="3986"/>
                    <a:pt x="5086" y="540"/>
                    <a:pt x="7918" y="411"/>
                  </a:cubicBezTo>
                  <a:cubicBezTo>
                    <a:pt x="21702" y="-218"/>
                    <a:pt x="35544" y="11"/>
                    <a:pt x="49357" y="211"/>
                  </a:cubicBezTo>
                  <a:cubicBezTo>
                    <a:pt x="53317" y="268"/>
                    <a:pt x="57836" y="1684"/>
                    <a:pt x="56578" y="6660"/>
                  </a:cubicBezTo>
                  <a:cubicBezTo>
                    <a:pt x="55963" y="9076"/>
                    <a:pt x="52016" y="11936"/>
                    <a:pt x="49285" y="12265"/>
                  </a:cubicBezTo>
                  <a:cubicBezTo>
                    <a:pt x="42493" y="13066"/>
                    <a:pt x="35515" y="12537"/>
                    <a:pt x="28608" y="12537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25" name="Freeform: Shape 1224">
              <a:extLst>
                <a:ext uri="{FF2B5EF4-FFF2-40B4-BE49-F238E27FC236}">
                  <a16:creationId xmlns:a16="http://schemas.microsoft.com/office/drawing/2014/main" id="{C6D094E5-0B44-1AAC-EECF-DE9511CF3B5E}"/>
                </a:ext>
              </a:extLst>
            </p:cNvPr>
            <p:cNvSpPr/>
            <p:nvPr/>
          </p:nvSpPr>
          <p:spPr>
            <a:xfrm>
              <a:off x="12736626" y="2531654"/>
              <a:ext cx="51483" cy="11961"/>
            </a:xfrm>
            <a:custGeom>
              <a:avLst/>
              <a:gdLst>
                <a:gd name="connsiteX0" fmla="*/ 25216 w 51483"/>
                <a:gd name="connsiteY0" fmla="*/ 11761 h 11961"/>
                <a:gd name="connsiteX1" fmla="*/ 6685 w 51483"/>
                <a:gd name="connsiteY1" fmla="*/ 11504 h 11961"/>
                <a:gd name="connsiteX2" fmla="*/ 207 w 51483"/>
                <a:gd name="connsiteY2" fmla="*/ 6170 h 11961"/>
                <a:gd name="connsiteX3" fmla="*/ 6728 w 51483"/>
                <a:gd name="connsiteY3" fmla="*/ 64 h 11961"/>
                <a:gd name="connsiteX4" fmla="*/ 44563 w 51483"/>
                <a:gd name="connsiteY4" fmla="*/ 322 h 11961"/>
                <a:gd name="connsiteX5" fmla="*/ 51484 w 51483"/>
                <a:gd name="connsiteY5" fmla="*/ 5598 h 11961"/>
                <a:gd name="connsiteX6" fmla="*/ 44449 w 51483"/>
                <a:gd name="connsiteY6" fmla="*/ 11489 h 11961"/>
                <a:gd name="connsiteX7" fmla="*/ 25216 w 51483"/>
                <a:gd name="connsiteY7" fmla="*/ 11761 h 1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483" h="11961">
                  <a:moveTo>
                    <a:pt x="25216" y="11761"/>
                  </a:moveTo>
                  <a:cubicBezTo>
                    <a:pt x="19025" y="11761"/>
                    <a:pt x="12776" y="12276"/>
                    <a:pt x="6685" y="11504"/>
                  </a:cubicBezTo>
                  <a:cubicBezTo>
                    <a:pt x="4254" y="11204"/>
                    <a:pt x="779" y="8429"/>
                    <a:pt x="207" y="6170"/>
                  </a:cubicBezTo>
                  <a:cubicBezTo>
                    <a:pt x="-894" y="1737"/>
                    <a:pt x="2552" y="64"/>
                    <a:pt x="6728" y="64"/>
                  </a:cubicBezTo>
                  <a:cubicBezTo>
                    <a:pt x="19340" y="79"/>
                    <a:pt x="31966" y="-207"/>
                    <a:pt x="44563" y="322"/>
                  </a:cubicBezTo>
                  <a:cubicBezTo>
                    <a:pt x="46937" y="422"/>
                    <a:pt x="49182" y="3754"/>
                    <a:pt x="51484" y="5598"/>
                  </a:cubicBezTo>
                  <a:cubicBezTo>
                    <a:pt x="49153" y="7657"/>
                    <a:pt x="47023" y="11132"/>
                    <a:pt x="44449" y="11489"/>
                  </a:cubicBezTo>
                  <a:cubicBezTo>
                    <a:pt x="38143" y="12347"/>
                    <a:pt x="31637" y="11775"/>
                    <a:pt x="25216" y="11761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26" name="Freeform: Shape 1225">
              <a:extLst>
                <a:ext uri="{FF2B5EF4-FFF2-40B4-BE49-F238E27FC236}">
                  <a16:creationId xmlns:a16="http://schemas.microsoft.com/office/drawing/2014/main" id="{01FA0AFC-B41F-3BBB-D7C4-ABC8D9E18755}"/>
                </a:ext>
              </a:extLst>
            </p:cNvPr>
            <p:cNvSpPr/>
            <p:nvPr/>
          </p:nvSpPr>
          <p:spPr>
            <a:xfrm>
              <a:off x="12657815" y="2446362"/>
              <a:ext cx="35920" cy="36767"/>
            </a:xfrm>
            <a:custGeom>
              <a:avLst/>
              <a:gdLst>
                <a:gd name="connsiteX0" fmla="*/ 35920 w 35920"/>
                <a:gd name="connsiteY0" fmla="*/ 18493 h 36767"/>
                <a:gd name="connsiteX1" fmla="*/ 18060 w 35920"/>
                <a:gd name="connsiteY1" fmla="*/ 36768 h 36767"/>
                <a:gd name="connsiteX2" fmla="*/ 1 w 35920"/>
                <a:gd name="connsiteY2" fmla="*/ 18679 h 36767"/>
                <a:gd name="connsiteX3" fmla="*/ 18232 w 35920"/>
                <a:gd name="connsiteY3" fmla="*/ 5 h 36767"/>
                <a:gd name="connsiteX4" fmla="*/ 35920 w 35920"/>
                <a:gd name="connsiteY4" fmla="*/ 18493 h 36767"/>
                <a:gd name="connsiteX5" fmla="*/ 17789 w 35920"/>
                <a:gd name="connsiteY5" fmla="*/ 9685 h 36767"/>
                <a:gd name="connsiteX6" fmla="*/ 12041 w 35920"/>
                <a:gd name="connsiteY6" fmla="*/ 18608 h 36767"/>
                <a:gd name="connsiteX7" fmla="*/ 18432 w 35920"/>
                <a:gd name="connsiteY7" fmla="*/ 24027 h 36767"/>
                <a:gd name="connsiteX8" fmla="*/ 23880 w 35920"/>
                <a:gd name="connsiteY8" fmla="*/ 18479 h 36767"/>
                <a:gd name="connsiteX9" fmla="*/ 17789 w 35920"/>
                <a:gd name="connsiteY9" fmla="*/ 9685 h 36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920" h="36767">
                  <a:moveTo>
                    <a:pt x="35920" y="18493"/>
                  </a:moveTo>
                  <a:cubicBezTo>
                    <a:pt x="35891" y="28703"/>
                    <a:pt x="28070" y="36696"/>
                    <a:pt x="18060" y="36768"/>
                  </a:cubicBezTo>
                  <a:cubicBezTo>
                    <a:pt x="8137" y="36825"/>
                    <a:pt x="72" y="28746"/>
                    <a:pt x="1" y="18679"/>
                  </a:cubicBezTo>
                  <a:cubicBezTo>
                    <a:pt x="-85" y="8169"/>
                    <a:pt x="8108" y="-224"/>
                    <a:pt x="18232" y="5"/>
                  </a:cubicBezTo>
                  <a:cubicBezTo>
                    <a:pt x="28270" y="233"/>
                    <a:pt x="35934" y="8241"/>
                    <a:pt x="35920" y="18493"/>
                  </a:cubicBezTo>
                  <a:close/>
                  <a:moveTo>
                    <a:pt x="17789" y="9685"/>
                  </a:moveTo>
                  <a:cubicBezTo>
                    <a:pt x="14900" y="13889"/>
                    <a:pt x="11669" y="16577"/>
                    <a:pt x="12041" y="18608"/>
                  </a:cubicBezTo>
                  <a:cubicBezTo>
                    <a:pt x="12441" y="20867"/>
                    <a:pt x="16001" y="23784"/>
                    <a:pt x="18432" y="24027"/>
                  </a:cubicBezTo>
                  <a:cubicBezTo>
                    <a:pt x="20177" y="24199"/>
                    <a:pt x="23852" y="20481"/>
                    <a:pt x="23880" y="18479"/>
                  </a:cubicBezTo>
                  <a:cubicBezTo>
                    <a:pt x="23894" y="16148"/>
                    <a:pt x="20834" y="13803"/>
                    <a:pt x="17789" y="9685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</p:grpSp>
      <p:grpSp>
        <p:nvGrpSpPr>
          <p:cNvPr id="1227" name="Graphic 1211">
            <a:extLst>
              <a:ext uri="{FF2B5EF4-FFF2-40B4-BE49-F238E27FC236}">
                <a16:creationId xmlns:a16="http://schemas.microsoft.com/office/drawing/2014/main" id="{54F26FE2-2F98-AE72-DE86-07703AB7CD2C}"/>
              </a:ext>
            </a:extLst>
          </p:cNvPr>
          <p:cNvGrpSpPr/>
          <p:nvPr/>
        </p:nvGrpSpPr>
        <p:grpSpPr>
          <a:xfrm>
            <a:off x="6200492" y="3086772"/>
            <a:ext cx="525658" cy="525676"/>
            <a:chOff x="12506406" y="2949986"/>
            <a:chExt cx="401780" cy="401794"/>
          </a:xfrm>
          <a:solidFill>
            <a:srgbClr val="9C3390"/>
          </a:solidFill>
        </p:grpSpPr>
        <p:sp>
          <p:nvSpPr>
            <p:cNvPr id="1228" name="Freeform: Shape 1227">
              <a:extLst>
                <a:ext uri="{FF2B5EF4-FFF2-40B4-BE49-F238E27FC236}">
                  <a16:creationId xmlns:a16="http://schemas.microsoft.com/office/drawing/2014/main" id="{25500F2A-0547-788A-D7A3-A00A7B73934B}"/>
                </a:ext>
              </a:extLst>
            </p:cNvPr>
            <p:cNvSpPr/>
            <p:nvPr/>
          </p:nvSpPr>
          <p:spPr>
            <a:xfrm>
              <a:off x="12506406" y="2949986"/>
              <a:ext cx="401780" cy="401794"/>
            </a:xfrm>
            <a:custGeom>
              <a:avLst/>
              <a:gdLst>
                <a:gd name="connsiteX0" fmla="*/ 355573 w 401780"/>
                <a:gd name="connsiteY0" fmla="*/ 160590 h 401794"/>
                <a:gd name="connsiteX1" fmla="*/ 373389 w 401780"/>
                <a:gd name="connsiteY1" fmla="*/ 160619 h 401794"/>
                <a:gd name="connsiteX2" fmla="*/ 401759 w 401780"/>
                <a:gd name="connsiteY2" fmla="*/ 189474 h 401794"/>
                <a:gd name="connsiteX3" fmla="*/ 401759 w 401780"/>
                <a:gd name="connsiteY3" fmla="*/ 373218 h 401794"/>
                <a:gd name="connsiteX4" fmla="*/ 373132 w 401780"/>
                <a:gd name="connsiteY4" fmla="*/ 401773 h 401794"/>
                <a:gd name="connsiteX5" fmla="*/ 122897 w 401780"/>
                <a:gd name="connsiteY5" fmla="*/ 401773 h 401794"/>
                <a:gd name="connsiteX6" fmla="*/ 93870 w 401780"/>
                <a:gd name="connsiteY6" fmla="*/ 373761 h 401794"/>
                <a:gd name="connsiteX7" fmla="*/ 93784 w 401780"/>
                <a:gd name="connsiteY7" fmla="*/ 330149 h 401794"/>
                <a:gd name="connsiteX8" fmla="*/ 93784 w 401780"/>
                <a:gd name="connsiteY8" fmla="*/ 321584 h 401794"/>
                <a:gd name="connsiteX9" fmla="*/ 76125 w 401780"/>
                <a:gd name="connsiteY9" fmla="*/ 321570 h 401794"/>
                <a:gd name="connsiteX10" fmla="*/ 47069 w 401780"/>
                <a:gd name="connsiteY10" fmla="*/ 292743 h 401794"/>
                <a:gd name="connsiteX11" fmla="*/ 47055 w 401780"/>
                <a:gd name="connsiteY11" fmla="*/ 241194 h 401794"/>
                <a:gd name="connsiteX12" fmla="*/ 29438 w 401780"/>
                <a:gd name="connsiteY12" fmla="*/ 241180 h 401794"/>
                <a:gd name="connsiteX13" fmla="*/ 11 w 401780"/>
                <a:gd name="connsiteY13" fmla="*/ 211223 h 401794"/>
                <a:gd name="connsiteX14" fmla="*/ 11 w 401780"/>
                <a:gd name="connsiteY14" fmla="*/ 29624 h 401794"/>
                <a:gd name="connsiteX15" fmla="*/ 29724 w 401780"/>
                <a:gd name="connsiteY15" fmla="*/ 11 h 401794"/>
                <a:gd name="connsiteX16" fmla="*/ 278529 w 401780"/>
                <a:gd name="connsiteY16" fmla="*/ 11 h 401794"/>
                <a:gd name="connsiteX17" fmla="*/ 307942 w 401780"/>
                <a:gd name="connsiteY17" fmla="*/ 29095 h 401794"/>
                <a:gd name="connsiteX18" fmla="*/ 307999 w 401780"/>
                <a:gd name="connsiteY18" fmla="*/ 71993 h 401794"/>
                <a:gd name="connsiteX19" fmla="*/ 307999 w 401780"/>
                <a:gd name="connsiteY19" fmla="*/ 80200 h 401794"/>
                <a:gd name="connsiteX20" fmla="*/ 325301 w 401780"/>
                <a:gd name="connsiteY20" fmla="*/ 80200 h 401794"/>
                <a:gd name="connsiteX21" fmla="*/ 354729 w 401780"/>
                <a:gd name="connsiteY21" fmla="*/ 109371 h 401794"/>
                <a:gd name="connsiteX22" fmla="*/ 354858 w 401780"/>
                <a:gd name="connsiteY22" fmla="*/ 157988 h 401794"/>
                <a:gd name="connsiteX23" fmla="*/ 355573 w 401780"/>
                <a:gd name="connsiteY23" fmla="*/ 160590 h 401794"/>
                <a:gd name="connsiteX24" fmla="*/ 107168 w 401780"/>
                <a:gd name="connsiteY24" fmla="*/ 227767 h 401794"/>
                <a:gd name="connsiteX25" fmla="*/ 107168 w 401780"/>
                <a:gd name="connsiteY25" fmla="*/ 235603 h 401794"/>
                <a:gd name="connsiteX26" fmla="*/ 107168 w 401780"/>
                <a:gd name="connsiteY26" fmla="*/ 370673 h 401794"/>
                <a:gd name="connsiteX27" fmla="*/ 125128 w 401780"/>
                <a:gd name="connsiteY27" fmla="*/ 388733 h 401794"/>
                <a:gd name="connsiteX28" fmla="*/ 370244 w 401780"/>
                <a:gd name="connsiteY28" fmla="*/ 388733 h 401794"/>
                <a:gd name="connsiteX29" fmla="*/ 388718 w 401780"/>
                <a:gd name="connsiteY29" fmla="*/ 370101 h 401794"/>
                <a:gd name="connsiteX30" fmla="*/ 388704 w 401780"/>
                <a:gd name="connsiteY30" fmla="*/ 235031 h 401794"/>
                <a:gd name="connsiteX31" fmla="*/ 388346 w 401780"/>
                <a:gd name="connsiteY31" fmla="*/ 227767 h 401794"/>
                <a:gd name="connsiteX32" fmla="*/ 107168 w 401780"/>
                <a:gd name="connsiteY32" fmla="*/ 227767 h 401794"/>
                <a:gd name="connsiteX33" fmla="*/ 341731 w 401780"/>
                <a:gd name="connsiteY33" fmla="*/ 133736 h 401794"/>
                <a:gd name="connsiteX34" fmla="*/ 341731 w 401780"/>
                <a:gd name="connsiteY34" fmla="*/ 113489 h 401794"/>
                <a:gd name="connsiteX35" fmla="*/ 321927 w 401780"/>
                <a:gd name="connsiteY35" fmla="*/ 93842 h 401794"/>
                <a:gd name="connsiteX36" fmla="*/ 79814 w 401780"/>
                <a:gd name="connsiteY36" fmla="*/ 93842 h 401794"/>
                <a:gd name="connsiteX37" fmla="*/ 72679 w 401780"/>
                <a:gd name="connsiteY37" fmla="*/ 94042 h 401794"/>
                <a:gd name="connsiteX38" fmla="*/ 60282 w 401780"/>
                <a:gd name="connsiteY38" fmla="*/ 105667 h 401794"/>
                <a:gd name="connsiteX39" fmla="*/ 60139 w 401780"/>
                <a:gd name="connsiteY39" fmla="*/ 133736 h 401794"/>
                <a:gd name="connsiteX40" fmla="*/ 341731 w 401780"/>
                <a:gd name="connsiteY40" fmla="*/ 133736 h 401794"/>
                <a:gd name="connsiteX41" fmla="*/ 13280 w 401780"/>
                <a:gd name="connsiteY41" fmla="*/ 52732 h 401794"/>
                <a:gd name="connsiteX42" fmla="*/ 294601 w 401780"/>
                <a:gd name="connsiteY42" fmla="*/ 52732 h 401794"/>
                <a:gd name="connsiteX43" fmla="*/ 294601 w 401780"/>
                <a:gd name="connsiteY43" fmla="*/ 32985 h 401794"/>
                <a:gd name="connsiteX44" fmla="*/ 274940 w 401780"/>
                <a:gd name="connsiteY44" fmla="*/ 13052 h 401794"/>
                <a:gd name="connsiteX45" fmla="*/ 33399 w 401780"/>
                <a:gd name="connsiteY45" fmla="*/ 13052 h 401794"/>
                <a:gd name="connsiteX46" fmla="*/ 26979 w 401780"/>
                <a:gd name="connsiteY46" fmla="*/ 13137 h 401794"/>
                <a:gd name="connsiteX47" fmla="*/ 13452 w 401780"/>
                <a:gd name="connsiteY47" fmla="*/ 25549 h 401794"/>
                <a:gd name="connsiteX48" fmla="*/ 13280 w 401780"/>
                <a:gd name="connsiteY48" fmla="*/ 52732 h 401794"/>
                <a:gd name="connsiteX49" fmla="*/ 107197 w 401780"/>
                <a:gd name="connsiteY49" fmla="*/ 213897 h 401794"/>
                <a:gd name="connsiteX50" fmla="*/ 388732 w 401780"/>
                <a:gd name="connsiteY50" fmla="*/ 213897 h 401794"/>
                <a:gd name="connsiteX51" fmla="*/ 388732 w 401780"/>
                <a:gd name="connsiteY51" fmla="*/ 191948 h 401794"/>
                <a:gd name="connsiteX52" fmla="*/ 371202 w 401780"/>
                <a:gd name="connsiteY52" fmla="*/ 174389 h 401794"/>
                <a:gd name="connsiteX53" fmla="*/ 125514 w 401780"/>
                <a:gd name="connsiteY53" fmla="*/ 174389 h 401794"/>
                <a:gd name="connsiteX54" fmla="*/ 119794 w 401780"/>
                <a:gd name="connsiteY54" fmla="*/ 174432 h 401794"/>
                <a:gd name="connsiteX55" fmla="*/ 107268 w 401780"/>
                <a:gd name="connsiteY55" fmla="*/ 186529 h 401794"/>
                <a:gd name="connsiteX56" fmla="*/ 107197 w 401780"/>
                <a:gd name="connsiteY56" fmla="*/ 213897 h 401794"/>
                <a:gd name="connsiteX57" fmla="*/ 60053 w 401780"/>
                <a:gd name="connsiteY57" fmla="*/ 147563 h 401794"/>
                <a:gd name="connsiteX58" fmla="*/ 60053 w 401780"/>
                <a:gd name="connsiteY58" fmla="*/ 216728 h 401794"/>
                <a:gd name="connsiteX59" fmla="*/ 60067 w 401780"/>
                <a:gd name="connsiteY59" fmla="*/ 292499 h 401794"/>
                <a:gd name="connsiteX60" fmla="*/ 69848 w 401780"/>
                <a:gd name="connsiteY60" fmla="*/ 307156 h 401794"/>
                <a:gd name="connsiteX61" fmla="*/ 93799 w 401780"/>
                <a:gd name="connsiteY61" fmla="*/ 307342 h 401794"/>
                <a:gd name="connsiteX62" fmla="*/ 93799 w 401780"/>
                <a:gd name="connsiteY62" fmla="*/ 298419 h 401794"/>
                <a:gd name="connsiteX63" fmla="*/ 94042 w 401780"/>
                <a:gd name="connsiteY63" fmla="*/ 191905 h 401794"/>
                <a:gd name="connsiteX64" fmla="*/ 99332 w 401780"/>
                <a:gd name="connsiteY64" fmla="*/ 171815 h 401794"/>
                <a:gd name="connsiteX65" fmla="*/ 124756 w 401780"/>
                <a:gd name="connsiteY65" fmla="*/ 160547 h 401794"/>
                <a:gd name="connsiteX66" fmla="*/ 332780 w 401780"/>
                <a:gd name="connsiteY66" fmla="*/ 160590 h 401794"/>
                <a:gd name="connsiteX67" fmla="*/ 341331 w 401780"/>
                <a:gd name="connsiteY67" fmla="*/ 160590 h 401794"/>
                <a:gd name="connsiteX68" fmla="*/ 341331 w 401780"/>
                <a:gd name="connsiteY68" fmla="*/ 147578 h 401794"/>
                <a:gd name="connsiteX69" fmla="*/ 60053 w 401780"/>
                <a:gd name="connsiteY69" fmla="*/ 147563 h 401794"/>
                <a:gd name="connsiteX70" fmla="*/ 13037 w 401780"/>
                <a:gd name="connsiteY70" fmla="*/ 67331 h 401794"/>
                <a:gd name="connsiteX71" fmla="*/ 13037 w 401780"/>
                <a:gd name="connsiteY71" fmla="*/ 75782 h 401794"/>
                <a:gd name="connsiteX72" fmla="*/ 13037 w 401780"/>
                <a:gd name="connsiteY72" fmla="*/ 188731 h 401794"/>
                <a:gd name="connsiteX73" fmla="*/ 13080 w 401780"/>
                <a:gd name="connsiteY73" fmla="*/ 212324 h 401794"/>
                <a:gd name="connsiteX74" fmla="*/ 23819 w 401780"/>
                <a:gd name="connsiteY74" fmla="*/ 227110 h 401794"/>
                <a:gd name="connsiteX75" fmla="*/ 47041 w 401780"/>
                <a:gd name="connsiteY75" fmla="*/ 227253 h 401794"/>
                <a:gd name="connsiteX76" fmla="*/ 47041 w 401780"/>
                <a:gd name="connsiteY76" fmla="*/ 218802 h 401794"/>
                <a:gd name="connsiteX77" fmla="*/ 46783 w 401780"/>
                <a:gd name="connsiteY77" fmla="*/ 111573 h 401794"/>
                <a:gd name="connsiteX78" fmla="*/ 78570 w 401780"/>
                <a:gd name="connsiteY78" fmla="*/ 79986 h 401794"/>
                <a:gd name="connsiteX79" fmla="*/ 285893 w 401780"/>
                <a:gd name="connsiteY79" fmla="*/ 80200 h 401794"/>
                <a:gd name="connsiteX80" fmla="*/ 294058 w 401780"/>
                <a:gd name="connsiteY80" fmla="*/ 80200 h 401794"/>
                <a:gd name="connsiteX81" fmla="*/ 294058 w 401780"/>
                <a:gd name="connsiteY81" fmla="*/ 67331 h 401794"/>
                <a:gd name="connsiteX82" fmla="*/ 13037 w 401780"/>
                <a:gd name="connsiteY82" fmla="*/ 67331 h 401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1780" h="401794">
                  <a:moveTo>
                    <a:pt x="355573" y="160590"/>
                  </a:moveTo>
                  <a:cubicBezTo>
                    <a:pt x="361564" y="160590"/>
                    <a:pt x="367484" y="160461"/>
                    <a:pt x="373389" y="160619"/>
                  </a:cubicBezTo>
                  <a:cubicBezTo>
                    <a:pt x="391049" y="161105"/>
                    <a:pt x="401744" y="171958"/>
                    <a:pt x="401759" y="189474"/>
                  </a:cubicBezTo>
                  <a:cubicBezTo>
                    <a:pt x="401787" y="250717"/>
                    <a:pt x="401787" y="311975"/>
                    <a:pt x="401759" y="373218"/>
                  </a:cubicBezTo>
                  <a:cubicBezTo>
                    <a:pt x="401744" y="390649"/>
                    <a:pt x="390591" y="401759"/>
                    <a:pt x="373132" y="401773"/>
                  </a:cubicBezTo>
                  <a:cubicBezTo>
                    <a:pt x="289725" y="401802"/>
                    <a:pt x="206304" y="401802"/>
                    <a:pt x="122897" y="401773"/>
                  </a:cubicBezTo>
                  <a:cubicBezTo>
                    <a:pt x="105124" y="401773"/>
                    <a:pt x="94285" y="391492"/>
                    <a:pt x="93870" y="373761"/>
                  </a:cubicBezTo>
                  <a:cubicBezTo>
                    <a:pt x="93541" y="359234"/>
                    <a:pt x="93784" y="344691"/>
                    <a:pt x="93784" y="330149"/>
                  </a:cubicBezTo>
                  <a:cubicBezTo>
                    <a:pt x="93784" y="327575"/>
                    <a:pt x="93784" y="325001"/>
                    <a:pt x="93784" y="321584"/>
                  </a:cubicBezTo>
                  <a:cubicBezTo>
                    <a:pt x="87407" y="321584"/>
                    <a:pt x="81759" y="321627"/>
                    <a:pt x="76125" y="321570"/>
                  </a:cubicBezTo>
                  <a:cubicBezTo>
                    <a:pt x="58079" y="321398"/>
                    <a:pt x="47155" y="310631"/>
                    <a:pt x="47069" y="292743"/>
                  </a:cubicBezTo>
                  <a:cubicBezTo>
                    <a:pt x="46983" y="275884"/>
                    <a:pt x="47055" y="259025"/>
                    <a:pt x="47055" y="241194"/>
                  </a:cubicBezTo>
                  <a:cubicBezTo>
                    <a:pt x="40720" y="241194"/>
                    <a:pt x="35072" y="241266"/>
                    <a:pt x="29438" y="241180"/>
                  </a:cubicBezTo>
                  <a:cubicBezTo>
                    <a:pt x="10549" y="240894"/>
                    <a:pt x="11" y="230184"/>
                    <a:pt x="11" y="211223"/>
                  </a:cubicBezTo>
                  <a:cubicBezTo>
                    <a:pt x="-4" y="150695"/>
                    <a:pt x="-4" y="90152"/>
                    <a:pt x="11" y="29624"/>
                  </a:cubicBezTo>
                  <a:cubicBezTo>
                    <a:pt x="11" y="10678"/>
                    <a:pt x="10721" y="11"/>
                    <a:pt x="29724" y="11"/>
                  </a:cubicBezTo>
                  <a:cubicBezTo>
                    <a:pt x="112659" y="-4"/>
                    <a:pt x="195594" y="-4"/>
                    <a:pt x="278529" y="11"/>
                  </a:cubicBezTo>
                  <a:cubicBezTo>
                    <a:pt x="297046" y="11"/>
                    <a:pt x="307656" y="10392"/>
                    <a:pt x="307942" y="29095"/>
                  </a:cubicBezTo>
                  <a:cubicBezTo>
                    <a:pt x="308157" y="43394"/>
                    <a:pt x="307985" y="57693"/>
                    <a:pt x="307999" y="71993"/>
                  </a:cubicBezTo>
                  <a:cubicBezTo>
                    <a:pt x="307999" y="74552"/>
                    <a:pt x="307999" y="77097"/>
                    <a:pt x="307999" y="80200"/>
                  </a:cubicBezTo>
                  <a:cubicBezTo>
                    <a:pt x="314391" y="80200"/>
                    <a:pt x="319853" y="80172"/>
                    <a:pt x="325301" y="80200"/>
                  </a:cubicBezTo>
                  <a:cubicBezTo>
                    <a:pt x="343833" y="80329"/>
                    <a:pt x="354629" y="90996"/>
                    <a:pt x="354729" y="109371"/>
                  </a:cubicBezTo>
                  <a:cubicBezTo>
                    <a:pt x="354815" y="125571"/>
                    <a:pt x="354800" y="141772"/>
                    <a:pt x="354858" y="157988"/>
                  </a:cubicBezTo>
                  <a:cubicBezTo>
                    <a:pt x="354843" y="158431"/>
                    <a:pt x="355086" y="158874"/>
                    <a:pt x="355573" y="160590"/>
                  </a:cubicBezTo>
                  <a:close/>
                  <a:moveTo>
                    <a:pt x="107168" y="227767"/>
                  </a:moveTo>
                  <a:cubicBezTo>
                    <a:pt x="107168" y="230870"/>
                    <a:pt x="107168" y="233230"/>
                    <a:pt x="107168" y="235603"/>
                  </a:cubicBezTo>
                  <a:cubicBezTo>
                    <a:pt x="107168" y="280631"/>
                    <a:pt x="107168" y="325645"/>
                    <a:pt x="107168" y="370673"/>
                  </a:cubicBezTo>
                  <a:cubicBezTo>
                    <a:pt x="107168" y="383928"/>
                    <a:pt x="111901" y="388733"/>
                    <a:pt x="125128" y="388733"/>
                  </a:cubicBezTo>
                  <a:cubicBezTo>
                    <a:pt x="206833" y="388747"/>
                    <a:pt x="288538" y="388747"/>
                    <a:pt x="370244" y="388733"/>
                  </a:cubicBezTo>
                  <a:cubicBezTo>
                    <a:pt x="383613" y="388733"/>
                    <a:pt x="388704" y="383571"/>
                    <a:pt x="388718" y="370101"/>
                  </a:cubicBezTo>
                  <a:cubicBezTo>
                    <a:pt x="388732" y="325073"/>
                    <a:pt x="388732" y="280059"/>
                    <a:pt x="388704" y="235031"/>
                  </a:cubicBezTo>
                  <a:cubicBezTo>
                    <a:pt x="388704" y="232715"/>
                    <a:pt x="388475" y="230413"/>
                    <a:pt x="388346" y="227767"/>
                  </a:cubicBezTo>
                  <a:cubicBezTo>
                    <a:pt x="294587" y="227767"/>
                    <a:pt x="201314" y="227767"/>
                    <a:pt x="107168" y="227767"/>
                  </a:cubicBezTo>
                  <a:close/>
                  <a:moveTo>
                    <a:pt x="341731" y="133736"/>
                  </a:moveTo>
                  <a:cubicBezTo>
                    <a:pt x="341731" y="126701"/>
                    <a:pt x="341731" y="120095"/>
                    <a:pt x="341731" y="113489"/>
                  </a:cubicBezTo>
                  <a:cubicBezTo>
                    <a:pt x="341731" y="97660"/>
                    <a:pt x="337899" y="93842"/>
                    <a:pt x="321927" y="93842"/>
                  </a:cubicBezTo>
                  <a:cubicBezTo>
                    <a:pt x="241223" y="93842"/>
                    <a:pt x="160518" y="93842"/>
                    <a:pt x="79814" y="93842"/>
                  </a:cubicBezTo>
                  <a:cubicBezTo>
                    <a:pt x="77440" y="93842"/>
                    <a:pt x="75038" y="93813"/>
                    <a:pt x="72679" y="94042"/>
                  </a:cubicBezTo>
                  <a:cubicBezTo>
                    <a:pt x="66001" y="94714"/>
                    <a:pt x="60653" y="99175"/>
                    <a:pt x="60282" y="105667"/>
                  </a:cubicBezTo>
                  <a:cubicBezTo>
                    <a:pt x="59738" y="114861"/>
                    <a:pt x="60139" y="124099"/>
                    <a:pt x="60139" y="133736"/>
                  </a:cubicBezTo>
                  <a:cubicBezTo>
                    <a:pt x="154012" y="133736"/>
                    <a:pt x="247242" y="133736"/>
                    <a:pt x="341731" y="133736"/>
                  </a:cubicBezTo>
                  <a:close/>
                  <a:moveTo>
                    <a:pt x="13280" y="52732"/>
                  </a:moveTo>
                  <a:cubicBezTo>
                    <a:pt x="107297" y="52732"/>
                    <a:pt x="200713" y="52732"/>
                    <a:pt x="294601" y="52732"/>
                  </a:cubicBezTo>
                  <a:cubicBezTo>
                    <a:pt x="294601" y="45782"/>
                    <a:pt x="294601" y="39391"/>
                    <a:pt x="294601" y="32985"/>
                  </a:cubicBezTo>
                  <a:cubicBezTo>
                    <a:pt x="294601" y="17227"/>
                    <a:pt x="290483" y="13052"/>
                    <a:pt x="274940" y="13052"/>
                  </a:cubicBezTo>
                  <a:cubicBezTo>
                    <a:pt x="194422" y="13052"/>
                    <a:pt x="113918" y="13052"/>
                    <a:pt x="33399" y="13052"/>
                  </a:cubicBezTo>
                  <a:cubicBezTo>
                    <a:pt x="31254" y="13052"/>
                    <a:pt x="29095" y="12923"/>
                    <a:pt x="26979" y="13137"/>
                  </a:cubicBezTo>
                  <a:cubicBezTo>
                    <a:pt x="19472" y="13909"/>
                    <a:pt x="14038" y="18242"/>
                    <a:pt x="13452" y="25549"/>
                  </a:cubicBezTo>
                  <a:cubicBezTo>
                    <a:pt x="12737" y="34457"/>
                    <a:pt x="13280" y="43480"/>
                    <a:pt x="13280" y="52732"/>
                  </a:cubicBezTo>
                  <a:close/>
                  <a:moveTo>
                    <a:pt x="107197" y="213897"/>
                  </a:moveTo>
                  <a:cubicBezTo>
                    <a:pt x="201557" y="213897"/>
                    <a:pt x="294944" y="213897"/>
                    <a:pt x="388732" y="213897"/>
                  </a:cubicBezTo>
                  <a:cubicBezTo>
                    <a:pt x="388732" y="206190"/>
                    <a:pt x="388761" y="199069"/>
                    <a:pt x="388732" y="191948"/>
                  </a:cubicBezTo>
                  <a:cubicBezTo>
                    <a:pt x="388675" y="179022"/>
                    <a:pt x="384056" y="174389"/>
                    <a:pt x="371202" y="174389"/>
                  </a:cubicBezTo>
                  <a:cubicBezTo>
                    <a:pt x="289311" y="174389"/>
                    <a:pt x="207405" y="174389"/>
                    <a:pt x="125514" y="174389"/>
                  </a:cubicBezTo>
                  <a:cubicBezTo>
                    <a:pt x="123612" y="174389"/>
                    <a:pt x="121696" y="174331"/>
                    <a:pt x="119794" y="174432"/>
                  </a:cubicBezTo>
                  <a:cubicBezTo>
                    <a:pt x="112945" y="174803"/>
                    <a:pt x="107511" y="179736"/>
                    <a:pt x="107268" y="186529"/>
                  </a:cubicBezTo>
                  <a:cubicBezTo>
                    <a:pt x="106968" y="195523"/>
                    <a:pt x="107197" y="204546"/>
                    <a:pt x="107197" y="213897"/>
                  </a:cubicBezTo>
                  <a:close/>
                  <a:moveTo>
                    <a:pt x="60053" y="147563"/>
                  </a:moveTo>
                  <a:cubicBezTo>
                    <a:pt x="60053" y="171043"/>
                    <a:pt x="60053" y="193893"/>
                    <a:pt x="60053" y="216728"/>
                  </a:cubicBezTo>
                  <a:cubicBezTo>
                    <a:pt x="60053" y="241981"/>
                    <a:pt x="60024" y="267247"/>
                    <a:pt x="60067" y="292499"/>
                  </a:cubicBezTo>
                  <a:cubicBezTo>
                    <a:pt x="60081" y="300135"/>
                    <a:pt x="63842" y="306541"/>
                    <a:pt x="69848" y="307156"/>
                  </a:cubicBezTo>
                  <a:cubicBezTo>
                    <a:pt x="77512" y="307928"/>
                    <a:pt x="85334" y="307342"/>
                    <a:pt x="93799" y="307342"/>
                  </a:cubicBezTo>
                  <a:cubicBezTo>
                    <a:pt x="93799" y="304039"/>
                    <a:pt x="93799" y="301222"/>
                    <a:pt x="93799" y="298419"/>
                  </a:cubicBezTo>
                  <a:cubicBezTo>
                    <a:pt x="93799" y="262915"/>
                    <a:pt x="93527" y="227410"/>
                    <a:pt x="94042" y="191905"/>
                  </a:cubicBezTo>
                  <a:cubicBezTo>
                    <a:pt x="94142" y="185127"/>
                    <a:pt x="96001" y="177663"/>
                    <a:pt x="99332" y="171815"/>
                  </a:cubicBezTo>
                  <a:cubicBezTo>
                    <a:pt x="104652" y="162492"/>
                    <a:pt x="114475" y="160533"/>
                    <a:pt x="124756" y="160547"/>
                  </a:cubicBezTo>
                  <a:cubicBezTo>
                    <a:pt x="194093" y="160619"/>
                    <a:pt x="263443" y="160590"/>
                    <a:pt x="332780" y="160590"/>
                  </a:cubicBezTo>
                  <a:cubicBezTo>
                    <a:pt x="335554" y="160590"/>
                    <a:pt x="338328" y="160590"/>
                    <a:pt x="341331" y="160590"/>
                  </a:cubicBezTo>
                  <a:cubicBezTo>
                    <a:pt x="341331" y="155743"/>
                    <a:pt x="341331" y="151825"/>
                    <a:pt x="341331" y="147578"/>
                  </a:cubicBezTo>
                  <a:cubicBezTo>
                    <a:pt x="247643" y="147563"/>
                    <a:pt x="154341" y="147563"/>
                    <a:pt x="60053" y="147563"/>
                  </a:cubicBezTo>
                  <a:close/>
                  <a:moveTo>
                    <a:pt x="13037" y="67331"/>
                  </a:moveTo>
                  <a:cubicBezTo>
                    <a:pt x="13037" y="70634"/>
                    <a:pt x="13037" y="73208"/>
                    <a:pt x="13037" y="75782"/>
                  </a:cubicBezTo>
                  <a:cubicBezTo>
                    <a:pt x="13037" y="113431"/>
                    <a:pt x="13037" y="151081"/>
                    <a:pt x="13037" y="188731"/>
                  </a:cubicBezTo>
                  <a:cubicBezTo>
                    <a:pt x="13037" y="196595"/>
                    <a:pt x="12909" y="204460"/>
                    <a:pt x="13080" y="212324"/>
                  </a:cubicBezTo>
                  <a:cubicBezTo>
                    <a:pt x="13266" y="220360"/>
                    <a:pt x="17470" y="226609"/>
                    <a:pt x="23819" y="227110"/>
                  </a:cubicBezTo>
                  <a:cubicBezTo>
                    <a:pt x="31311" y="227710"/>
                    <a:pt x="38890" y="227253"/>
                    <a:pt x="47041" y="227253"/>
                  </a:cubicBezTo>
                  <a:cubicBezTo>
                    <a:pt x="47041" y="223964"/>
                    <a:pt x="47041" y="221376"/>
                    <a:pt x="47041" y="218802"/>
                  </a:cubicBezTo>
                  <a:cubicBezTo>
                    <a:pt x="47041" y="183054"/>
                    <a:pt x="47713" y="147292"/>
                    <a:pt x="46783" y="111573"/>
                  </a:cubicBezTo>
                  <a:cubicBezTo>
                    <a:pt x="46225" y="90138"/>
                    <a:pt x="61511" y="79857"/>
                    <a:pt x="78570" y="79986"/>
                  </a:cubicBezTo>
                  <a:cubicBezTo>
                    <a:pt x="147678" y="80501"/>
                    <a:pt x="216785" y="80200"/>
                    <a:pt x="285893" y="80200"/>
                  </a:cubicBezTo>
                  <a:cubicBezTo>
                    <a:pt x="288653" y="80200"/>
                    <a:pt x="291412" y="80200"/>
                    <a:pt x="294058" y="80200"/>
                  </a:cubicBezTo>
                  <a:cubicBezTo>
                    <a:pt x="294058" y="75281"/>
                    <a:pt x="294058" y="71378"/>
                    <a:pt x="294058" y="67331"/>
                  </a:cubicBezTo>
                  <a:cubicBezTo>
                    <a:pt x="200413" y="67331"/>
                    <a:pt x="107268" y="67331"/>
                    <a:pt x="13037" y="67331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29" name="Freeform: Shape 1228">
              <a:extLst>
                <a:ext uri="{FF2B5EF4-FFF2-40B4-BE49-F238E27FC236}">
                  <a16:creationId xmlns:a16="http://schemas.microsoft.com/office/drawing/2014/main" id="{09F122D2-2081-F297-D081-50F7AEF12946}"/>
                </a:ext>
              </a:extLst>
            </p:cNvPr>
            <p:cNvSpPr/>
            <p:nvPr/>
          </p:nvSpPr>
          <p:spPr>
            <a:xfrm>
              <a:off x="12673831" y="3304482"/>
              <a:ext cx="193903" cy="14101"/>
            </a:xfrm>
            <a:custGeom>
              <a:avLst/>
              <a:gdLst>
                <a:gd name="connsiteX0" fmla="*/ 97005 w 193903"/>
                <a:gd name="connsiteY0" fmla="*/ 13875 h 14101"/>
                <a:gd name="connsiteX1" fmla="*/ 13384 w 193903"/>
                <a:gd name="connsiteY1" fmla="*/ 13875 h 14101"/>
                <a:gd name="connsiteX2" fmla="*/ 7064 w 193903"/>
                <a:gd name="connsiteY2" fmla="*/ 13575 h 14101"/>
                <a:gd name="connsiteX3" fmla="*/ 0 w 193903"/>
                <a:gd name="connsiteY3" fmla="*/ 7026 h 14101"/>
                <a:gd name="connsiteX4" fmla="*/ 7178 w 193903"/>
                <a:gd name="connsiteY4" fmla="*/ 405 h 14101"/>
                <a:gd name="connsiteX5" fmla="*/ 12083 w 193903"/>
                <a:gd name="connsiteY5" fmla="*/ 219 h 14101"/>
                <a:gd name="connsiteX6" fmla="*/ 182171 w 193903"/>
                <a:gd name="connsiteY6" fmla="*/ 219 h 14101"/>
                <a:gd name="connsiteX7" fmla="*/ 186375 w 193903"/>
                <a:gd name="connsiteY7" fmla="*/ 348 h 14101"/>
                <a:gd name="connsiteX8" fmla="*/ 193782 w 193903"/>
                <a:gd name="connsiteY8" fmla="*/ 7226 h 14101"/>
                <a:gd name="connsiteX9" fmla="*/ 186318 w 193903"/>
                <a:gd name="connsiteY9" fmla="*/ 13761 h 14101"/>
                <a:gd name="connsiteX10" fmla="*/ 151299 w 193903"/>
                <a:gd name="connsiteY10" fmla="*/ 13846 h 14101"/>
                <a:gd name="connsiteX11" fmla="*/ 97005 w 193903"/>
                <a:gd name="connsiteY11" fmla="*/ 13875 h 1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903" h="14101">
                  <a:moveTo>
                    <a:pt x="97005" y="13875"/>
                  </a:moveTo>
                  <a:cubicBezTo>
                    <a:pt x="69136" y="13875"/>
                    <a:pt x="41267" y="13875"/>
                    <a:pt x="13384" y="13875"/>
                  </a:cubicBezTo>
                  <a:cubicBezTo>
                    <a:pt x="11239" y="13875"/>
                    <a:pt x="8651" y="14547"/>
                    <a:pt x="7064" y="13575"/>
                  </a:cubicBezTo>
                  <a:cubicBezTo>
                    <a:pt x="4376" y="11945"/>
                    <a:pt x="2316" y="9271"/>
                    <a:pt x="0" y="7026"/>
                  </a:cubicBezTo>
                  <a:cubicBezTo>
                    <a:pt x="2359" y="4781"/>
                    <a:pt x="4533" y="2250"/>
                    <a:pt x="7178" y="405"/>
                  </a:cubicBezTo>
                  <a:cubicBezTo>
                    <a:pt x="8308" y="-381"/>
                    <a:pt x="10424" y="219"/>
                    <a:pt x="12083" y="219"/>
                  </a:cubicBezTo>
                  <a:cubicBezTo>
                    <a:pt x="68779" y="219"/>
                    <a:pt x="125475" y="219"/>
                    <a:pt x="182171" y="219"/>
                  </a:cubicBezTo>
                  <a:cubicBezTo>
                    <a:pt x="183601" y="219"/>
                    <a:pt x="185431" y="-324"/>
                    <a:pt x="186375" y="348"/>
                  </a:cubicBezTo>
                  <a:cubicBezTo>
                    <a:pt x="189163" y="2350"/>
                    <a:pt x="193238" y="4523"/>
                    <a:pt x="193782" y="7226"/>
                  </a:cubicBezTo>
                  <a:cubicBezTo>
                    <a:pt x="194668" y="11644"/>
                    <a:pt x="190564" y="13718"/>
                    <a:pt x="186318" y="13761"/>
                  </a:cubicBezTo>
                  <a:cubicBezTo>
                    <a:pt x="174649" y="13889"/>
                    <a:pt x="162967" y="13846"/>
                    <a:pt x="151299" y="13846"/>
                  </a:cubicBezTo>
                  <a:cubicBezTo>
                    <a:pt x="133211" y="13875"/>
                    <a:pt x="115108" y="13875"/>
                    <a:pt x="97005" y="13875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30" name="Freeform: Shape 1229">
              <a:extLst>
                <a:ext uri="{FF2B5EF4-FFF2-40B4-BE49-F238E27FC236}">
                  <a16:creationId xmlns:a16="http://schemas.microsoft.com/office/drawing/2014/main" id="{CEB3E306-9E09-FF5F-3FE8-13D0CD897414}"/>
                </a:ext>
              </a:extLst>
            </p:cNvPr>
            <p:cNvSpPr/>
            <p:nvPr/>
          </p:nvSpPr>
          <p:spPr>
            <a:xfrm>
              <a:off x="12674002" y="3277890"/>
              <a:ext cx="126808" cy="13856"/>
            </a:xfrm>
            <a:custGeom>
              <a:avLst/>
              <a:gdLst>
                <a:gd name="connsiteX0" fmla="*/ 63188 w 126808"/>
                <a:gd name="connsiteY0" fmla="*/ 13813 h 13856"/>
                <a:gd name="connsiteX1" fmla="*/ 9581 w 126808"/>
                <a:gd name="connsiteY1" fmla="*/ 13856 h 13856"/>
                <a:gd name="connsiteX2" fmla="*/ 0 w 126808"/>
                <a:gd name="connsiteY2" fmla="*/ 6878 h 13856"/>
                <a:gd name="connsiteX3" fmla="*/ 9709 w 126808"/>
                <a:gd name="connsiteY3" fmla="*/ 14 h 13856"/>
                <a:gd name="connsiteX4" fmla="*/ 116938 w 126808"/>
                <a:gd name="connsiteY4" fmla="*/ 0 h 13856"/>
                <a:gd name="connsiteX5" fmla="*/ 126805 w 126808"/>
                <a:gd name="connsiteY5" fmla="*/ 6678 h 13856"/>
                <a:gd name="connsiteX6" fmla="*/ 116810 w 126808"/>
                <a:gd name="connsiteY6" fmla="*/ 13842 h 13856"/>
                <a:gd name="connsiteX7" fmla="*/ 63188 w 126808"/>
                <a:gd name="connsiteY7" fmla="*/ 13813 h 13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808" h="13856">
                  <a:moveTo>
                    <a:pt x="63188" y="13813"/>
                  </a:moveTo>
                  <a:cubicBezTo>
                    <a:pt x="45314" y="13813"/>
                    <a:pt x="27440" y="13756"/>
                    <a:pt x="9581" y="13856"/>
                  </a:cubicBezTo>
                  <a:cubicBezTo>
                    <a:pt x="4476" y="13884"/>
                    <a:pt x="43" y="12612"/>
                    <a:pt x="0" y="6878"/>
                  </a:cubicBezTo>
                  <a:cubicBezTo>
                    <a:pt x="-43" y="872"/>
                    <a:pt x="4876" y="14"/>
                    <a:pt x="9709" y="14"/>
                  </a:cubicBezTo>
                  <a:cubicBezTo>
                    <a:pt x="45457" y="0"/>
                    <a:pt x="81191" y="0"/>
                    <a:pt x="116938" y="0"/>
                  </a:cubicBezTo>
                  <a:cubicBezTo>
                    <a:pt x="121757" y="0"/>
                    <a:pt x="126662" y="758"/>
                    <a:pt x="126805" y="6678"/>
                  </a:cubicBezTo>
                  <a:cubicBezTo>
                    <a:pt x="126962" y="13069"/>
                    <a:pt x="122015" y="13870"/>
                    <a:pt x="116810" y="13842"/>
                  </a:cubicBezTo>
                  <a:cubicBezTo>
                    <a:pt x="98936" y="13770"/>
                    <a:pt x="81062" y="13813"/>
                    <a:pt x="63188" y="13813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31" name="Freeform: Shape 1230">
              <a:extLst>
                <a:ext uri="{FF2B5EF4-FFF2-40B4-BE49-F238E27FC236}">
                  <a16:creationId xmlns:a16="http://schemas.microsoft.com/office/drawing/2014/main" id="{1A3B735B-0405-3DAD-0C7C-18D115C8135B}"/>
                </a:ext>
              </a:extLst>
            </p:cNvPr>
            <p:cNvSpPr/>
            <p:nvPr/>
          </p:nvSpPr>
          <p:spPr>
            <a:xfrm>
              <a:off x="12674031" y="3197499"/>
              <a:ext cx="126766" cy="13999"/>
            </a:xfrm>
            <a:custGeom>
              <a:avLst/>
              <a:gdLst>
                <a:gd name="connsiteX0" fmla="*/ 63288 w 126766"/>
                <a:gd name="connsiteY0" fmla="*/ 44 h 13999"/>
                <a:gd name="connsiteX1" fmla="*/ 116896 w 126766"/>
                <a:gd name="connsiteY1" fmla="*/ 15 h 13999"/>
                <a:gd name="connsiteX2" fmla="*/ 126762 w 126766"/>
                <a:gd name="connsiteY2" fmla="*/ 6664 h 13999"/>
                <a:gd name="connsiteX3" fmla="*/ 116753 w 126766"/>
                <a:gd name="connsiteY3" fmla="*/ 13985 h 13999"/>
                <a:gd name="connsiteX4" fmla="*/ 10267 w 126766"/>
                <a:gd name="connsiteY4" fmla="*/ 14000 h 13999"/>
                <a:gd name="connsiteX5" fmla="*/ 0 w 126766"/>
                <a:gd name="connsiteY5" fmla="*/ 6864 h 13999"/>
                <a:gd name="connsiteX6" fmla="*/ 10410 w 126766"/>
                <a:gd name="connsiteY6" fmla="*/ 1 h 13999"/>
                <a:gd name="connsiteX7" fmla="*/ 63288 w 126766"/>
                <a:gd name="connsiteY7" fmla="*/ 44 h 1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766" h="13999">
                  <a:moveTo>
                    <a:pt x="63288" y="44"/>
                  </a:moveTo>
                  <a:cubicBezTo>
                    <a:pt x="81162" y="44"/>
                    <a:pt x="99022" y="87"/>
                    <a:pt x="116896" y="15"/>
                  </a:cubicBezTo>
                  <a:cubicBezTo>
                    <a:pt x="121815" y="1"/>
                    <a:pt x="126605" y="873"/>
                    <a:pt x="126762" y="6664"/>
                  </a:cubicBezTo>
                  <a:cubicBezTo>
                    <a:pt x="126934" y="12956"/>
                    <a:pt x="121872" y="13985"/>
                    <a:pt x="116753" y="13985"/>
                  </a:cubicBezTo>
                  <a:cubicBezTo>
                    <a:pt x="81262" y="14000"/>
                    <a:pt x="45758" y="13985"/>
                    <a:pt x="10267" y="14000"/>
                  </a:cubicBezTo>
                  <a:cubicBezTo>
                    <a:pt x="5162" y="14000"/>
                    <a:pt x="-57" y="13128"/>
                    <a:pt x="0" y="6864"/>
                  </a:cubicBezTo>
                  <a:cubicBezTo>
                    <a:pt x="58" y="573"/>
                    <a:pt x="5277" y="-28"/>
                    <a:pt x="10410" y="1"/>
                  </a:cubicBezTo>
                  <a:cubicBezTo>
                    <a:pt x="28027" y="87"/>
                    <a:pt x="45658" y="44"/>
                    <a:pt x="63288" y="44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32" name="Freeform: Shape 1231">
              <a:extLst>
                <a:ext uri="{FF2B5EF4-FFF2-40B4-BE49-F238E27FC236}">
                  <a16:creationId xmlns:a16="http://schemas.microsoft.com/office/drawing/2014/main" id="{3C5182D5-9B04-C9B8-5A1D-91F899ED08C6}"/>
                </a:ext>
              </a:extLst>
            </p:cNvPr>
            <p:cNvSpPr/>
            <p:nvPr/>
          </p:nvSpPr>
          <p:spPr>
            <a:xfrm>
              <a:off x="12673945" y="3251608"/>
              <a:ext cx="93536" cy="13029"/>
            </a:xfrm>
            <a:custGeom>
              <a:avLst/>
              <a:gdLst>
                <a:gd name="connsiteX0" fmla="*/ 46215 w 93536"/>
                <a:gd name="connsiteY0" fmla="*/ 12956 h 13029"/>
                <a:gd name="connsiteX1" fmla="*/ 8337 w 93536"/>
                <a:gd name="connsiteY1" fmla="*/ 12998 h 13029"/>
                <a:gd name="connsiteX2" fmla="*/ 0 w 93536"/>
                <a:gd name="connsiteY2" fmla="*/ 6421 h 13029"/>
                <a:gd name="connsiteX3" fmla="*/ 8294 w 93536"/>
                <a:gd name="connsiteY3" fmla="*/ 15 h 13029"/>
                <a:gd name="connsiteX4" fmla="*/ 84780 w 93536"/>
                <a:gd name="connsiteY4" fmla="*/ 1 h 13029"/>
                <a:gd name="connsiteX5" fmla="*/ 93531 w 93536"/>
                <a:gd name="connsiteY5" fmla="*/ 6049 h 13029"/>
                <a:gd name="connsiteX6" fmla="*/ 84823 w 93536"/>
                <a:gd name="connsiteY6" fmla="*/ 13027 h 13029"/>
                <a:gd name="connsiteX7" fmla="*/ 46215 w 93536"/>
                <a:gd name="connsiteY7" fmla="*/ 12956 h 1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536" h="13029">
                  <a:moveTo>
                    <a:pt x="46215" y="12956"/>
                  </a:moveTo>
                  <a:cubicBezTo>
                    <a:pt x="33589" y="12956"/>
                    <a:pt x="20963" y="12884"/>
                    <a:pt x="8337" y="12998"/>
                  </a:cubicBezTo>
                  <a:cubicBezTo>
                    <a:pt x="3618" y="13041"/>
                    <a:pt x="29" y="11483"/>
                    <a:pt x="0" y="6421"/>
                  </a:cubicBezTo>
                  <a:cubicBezTo>
                    <a:pt x="-28" y="1302"/>
                    <a:pt x="3532" y="-14"/>
                    <a:pt x="8294" y="15"/>
                  </a:cubicBezTo>
                  <a:cubicBezTo>
                    <a:pt x="33789" y="144"/>
                    <a:pt x="59284" y="158"/>
                    <a:pt x="84780" y="1"/>
                  </a:cubicBezTo>
                  <a:cubicBezTo>
                    <a:pt x="89470" y="-28"/>
                    <a:pt x="93373" y="1145"/>
                    <a:pt x="93531" y="6049"/>
                  </a:cubicBezTo>
                  <a:cubicBezTo>
                    <a:pt x="93702" y="11240"/>
                    <a:pt x="89927" y="13099"/>
                    <a:pt x="84823" y="13027"/>
                  </a:cubicBezTo>
                  <a:cubicBezTo>
                    <a:pt x="71953" y="12841"/>
                    <a:pt x="59084" y="12956"/>
                    <a:pt x="46215" y="12956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33" name="Freeform: Shape 1232">
              <a:extLst>
                <a:ext uri="{FF2B5EF4-FFF2-40B4-BE49-F238E27FC236}">
                  <a16:creationId xmlns:a16="http://schemas.microsoft.com/office/drawing/2014/main" id="{67961CF7-34C2-D713-2930-8273E35D11BC}"/>
                </a:ext>
              </a:extLst>
            </p:cNvPr>
            <p:cNvSpPr/>
            <p:nvPr/>
          </p:nvSpPr>
          <p:spPr>
            <a:xfrm>
              <a:off x="12781114" y="3251619"/>
              <a:ext cx="93265" cy="13001"/>
            </a:xfrm>
            <a:custGeom>
              <a:avLst/>
              <a:gdLst>
                <a:gd name="connsiteX0" fmla="*/ 46604 w 93265"/>
                <a:gd name="connsiteY0" fmla="*/ 60 h 13001"/>
                <a:gd name="connsiteX1" fmla="*/ 85154 w 93265"/>
                <a:gd name="connsiteY1" fmla="*/ 3 h 13001"/>
                <a:gd name="connsiteX2" fmla="*/ 93262 w 93265"/>
                <a:gd name="connsiteY2" fmla="*/ 6552 h 13001"/>
                <a:gd name="connsiteX3" fmla="*/ 84868 w 93265"/>
                <a:gd name="connsiteY3" fmla="*/ 13001 h 13001"/>
                <a:gd name="connsiteX4" fmla="*/ 8482 w 93265"/>
                <a:gd name="connsiteY4" fmla="*/ 13001 h 13001"/>
                <a:gd name="connsiteX5" fmla="*/ 3 w 93265"/>
                <a:gd name="connsiteY5" fmla="*/ 6624 h 13001"/>
                <a:gd name="connsiteX6" fmla="*/ 8768 w 93265"/>
                <a:gd name="connsiteY6" fmla="*/ 3 h 13001"/>
                <a:gd name="connsiteX7" fmla="*/ 46604 w 93265"/>
                <a:gd name="connsiteY7" fmla="*/ 60 h 1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265" h="13001">
                  <a:moveTo>
                    <a:pt x="46604" y="60"/>
                  </a:moveTo>
                  <a:cubicBezTo>
                    <a:pt x="59459" y="60"/>
                    <a:pt x="72299" y="189"/>
                    <a:pt x="85154" y="3"/>
                  </a:cubicBezTo>
                  <a:cubicBezTo>
                    <a:pt x="89973" y="-68"/>
                    <a:pt x="93391" y="1376"/>
                    <a:pt x="93262" y="6552"/>
                  </a:cubicBezTo>
                  <a:cubicBezTo>
                    <a:pt x="93133" y="11657"/>
                    <a:pt x="89573" y="13015"/>
                    <a:pt x="84868" y="13001"/>
                  </a:cubicBezTo>
                  <a:cubicBezTo>
                    <a:pt x="59402" y="12901"/>
                    <a:pt x="33949" y="12901"/>
                    <a:pt x="8482" y="13001"/>
                  </a:cubicBezTo>
                  <a:cubicBezTo>
                    <a:pt x="3821" y="13015"/>
                    <a:pt x="117" y="11686"/>
                    <a:pt x="3" y="6624"/>
                  </a:cubicBezTo>
                  <a:cubicBezTo>
                    <a:pt x="-126" y="1018"/>
                    <a:pt x="3835" y="-68"/>
                    <a:pt x="8768" y="3"/>
                  </a:cubicBezTo>
                  <a:cubicBezTo>
                    <a:pt x="21366" y="189"/>
                    <a:pt x="33992" y="60"/>
                    <a:pt x="46604" y="60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34" name="Freeform: Shape 1233">
              <a:extLst>
                <a:ext uri="{FF2B5EF4-FFF2-40B4-BE49-F238E27FC236}">
                  <a16:creationId xmlns:a16="http://schemas.microsoft.com/office/drawing/2014/main" id="{53CFD7D3-FF56-5F12-7952-3325BAF44530}"/>
                </a:ext>
              </a:extLst>
            </p:cNvPr>
            <p:cNvSpPr/>
            <p:nvPr/>
          </p:nvSpPr>
          <p:spPr>
            <a:xfrm>
              <a:off x="12673956" y="3224497"/>
              <a:ext cx="73262" cy="13227"/>
            </a:xfrm>
            <a:custGeom>
              <a:avLst/>
              <a:gdLst>
                <a:gd name="connsiteX0" fmla="*/ 36752 w 73262"/>
                <a:gd name="connsiteY0" fmla="*/ 13198 h 13227"/>
                <a:gd name="connsiteX1" fmla="*/ 8211 w 73262"/>
                <a:gd name="connsiteY1" fmla="*/ 13227 h 13227"/>
                <a:gd name="connsiteX2" fmla="*/ 3 w 73262"/>
                <a:gd name="connsiteY2" fmla="*/ 6663 h 13227"/>
                <a:gd name="connsiteX3" fmla="*/ 8354 w 73262"/>
                <a:gd name="connsiteY3" fmla="*/ 0 h 13227"/>
                <a:gd name="connsiteX4" fmla="*/ 65436 w 73262"/>
                <a:gd name="connsiteY4" fmla="*/ 14 h 13227"/>
                <a:gd name="connsiteX5" fmla="*/ 73258 w 73262"/>
                <a:gd name="connsiteY5" fmla="*/ 7135 h 13227"/>
                <a:gd name="connsiteX6" fmla="*/ 65293 w 73262"/>
                <a:gd name="connsiteY6" fmla="*/ 13227 h 13227"/>
                <a:gd name="connsiteX7" fmla="*/ 36752 w 73262"/>
                <a:gd name="connsiteY7" fmla="*/ 13198 h 13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262" h="13227">
                  <a:moveTo>
                    <a:pt x="36752" y="13198"/>
                  </a:moveTo>
                  <a:cubicBezTo>
                    <a:pt x="27243" y="13198"/>
                    <a:pt x="17720" y="13127"/>
                    <a:pt x="8211" y="13227"/>
                  </a:cubicBezTo>
                  <a:cubicBezTo>
                    <a:pt x="3549" y="13270"/>
                    <a:pt x="-125" y="11797"/>
                    <a:pt x="3" y="6663"/>
                  </a:cubicBezTo>
                  <a:cubicBezTo>
                    <a:pt x="118" y="1716"/>
                    <a:pt x="3707" y="-14"/>
                    <a:pt x="8354" y="0"/>
                  </a:cubicBezTo>
                  <a:cubicBezTo>
                    <a:pt x="27386" y="43"/>
                    <a:pt x="46404" y="29"/>
                    <a:pt x="65436" y="14"/>
                  </a:cubicBezTo>
                  <a:cubicBezTo>
                    <a:pt x="70255" y="14"/>
                    <a:pt x="73401" y="2216"/>
                    <a:pt x="73258" y="7135"/>
                  </a:cubicBezTo>
                  <a:cubicBezTo>
                    <a:pt x="73115" y="11911"/>
                    <a:pt x="69669" y="13270"/>
                    <a:pt x="65293" y="13227"/>
                  </a:cubicBezTo>
                  <a:cubicBezTo>
                    <a:pt x="55784" y="13127"/>
                    <a:pt x="46261" y="13198"/>
                    <a:pt x="36752" y="13198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35" name="Freeform: Shape 1234">
              <a:extLst>
                <a:ext uri="{FF2B5EF4-FFF2-40B4-BE49-F238E27FC236}">
                  <a16:creationId xmlns:a16="http://schemas.microsoft.com/office/drawing/2014/main" id="{D651C20B-BA85-B2F8-FF53-2E8687E44B61}"/>
                </a:ext>
              </a:extLst>
            </p:cNvPr>
            <p:cNvSpPr/>
            <p:nvPr/>
          </p:nvSpPr>
          <p:spPr>
            <a:xfrm>
              <a:off x="12814805" y="3197536"/>
              <a:ext cx="46027" cy="14126"/>
            </a:xfrm>
            <a:custGeom>
              <a:avLst/>
              <a:gdLst>
                <a:gd name="connsiteX0" fmla="*/ 23094 w 46027"/>
                <a:gd name="connsiteY0" fmla="*/ 22 h 14126"/>
                <a:gd name="connsiteX1" fmla="*/ 38080 w 46027"/>
                <a:gd name="connsiteY1" fmla="*/ 36 h 14126"/>
                <a:gd name="connsiteX2" fmla="*/ 45887 w 46027"/>
                <a:gd name="connsiteY2" fmla="*/ 6857 h 14126"/>
                <a:gd name="connsiteX3" fmla="*/ 38752 w 46027"/>
                <a:gd name="connsiteY3" fmla="*/ 13620 h 14126"/>
                <a:gd name="connsiteX4" fmla="*/ 7394 w 46027"/>
                <a:gd name="connsiteY4" fmla="*/ 13849 h 14126"/>
                <a:gd name="connsiteX5" fmla="*/ 1 w 46027"/>
                <a:gd name="connsiteY5" fmla="*/ 6914 h 14126"/>
                <a:gd name="connsiteX6" fmla="*/ 8123 w 46027"/>
                <a:gd name="connsiteY6" fmla="*/ 36 h 14126"/>
                <a:gd name="connsiteX7" fmla="*/ 23094 w 46027"/>
                <a:gd name="connsiteY7" fmla="*/ 22 h 1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027" h="14126">
                  <a:moveTo>
                    <a:pt x="23094" y="22"/>
                  </a:moveTo>
                  <a:cubicBezTo>
                    <a:pt x="28085" y="22"/>
                    <a:pt x="33089" y="-36"/>
                    <a:pt x="38080" y="36"/>
                  </a:cubicBezTo>
                  <a:cubicBezTo>
                    <a:pt x="42613" y="107"/>
                    <a:pt x="46859" y="1881"/>
                    <a:pt x="45887" y="6857"/>
                  </a:cubicBezTo>
                  <a:cubicBezTo>
                    <a:pt x="45358" y="9573"/>
                    <a:pt x="41397" y="13420"/>
                    <a:pt x="38752" y="13620"/>
                  </a:cubicBezTo>
                  <a:cubicBezTo>
                    <a:pt x="28342" y="14407"/>
                    <a:pt x="17846" y="14106"/>
                    <a:pt x="7394" y="13849"/>
                  </a:cubicBezTo>
                  <a:cubicBezTo>
                    <a:pt x="3290" y="13749"/>
                    <a:pt x="-70" y="11747"/>
                    <a:pt x="1" y="6914"/>
                  </a:cubicBezTo>
                  <a:cubicBezTo>
                    <a:pt x="87" y="1723"/>
                    <a:pt x="3547" y="79"/>
                    <a:pt x="8123" y="36"/>
                  </a:cubicBezTo>
                  <a:cubicBezTo>
                    <a:pt x="13113" y="-21"/>
                    <a:pt x="18104" y="22"/>
                    <a:pt x="23094" y="22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36" name="Freeform: Shape 1235">
              <a:extLst>
                <a:ext uri="{FF2B5EF4-FFF2-40B4-BE49-F238E27FC236}">
                  <a16:creationId xmlns:a16="http://schemas.microsoft.com/office/drawing/2014/main" id="{22939081-833A-6B74-8A12-7E9821B6181B}"/>
                </a:ext>
              </a:extLst>
            </p:cNvPr>
            <p:cNvSpPr/>
            <p:nvPr/>
          </p:nvSpPr>
          <p:spPr>
            <a:xfrm>
              <a:off x="12634007" y="3277846"/>
              <a:ext cx="26142" cy="13914"/>
            </a:xfrm>
            <a:custGeom>
              <a:avLst/>
              <a:gdLst>
                <a:gd name="connsiteX0" fmla="*/ 11669 w 26142"/>
                <a:gd name="connsiteY0" fmla="*/ 13829 h 13914"/>
                <a:gd name="connsiteX1" fmla="*/ 1 w 26142"/>
                <a:gd name="connsiteY1" fmla="*/ 6879 h 13914"/>
                <a:gd name="connsiteX2" fmla="*/ 13156 w 26142"/>
                <a:gd name="connsiteY2" fmla="*/ 102 h 13914"/>
                <a:gd name="connsiteX3" fmla="*/ 26140 w 26142"/>
                <a:gd name="connsiteY3" fmla="*/ 7108 h 13914"/>
                <a:gd name="connsiteX4" fmla="*/ 11669 w 26142"/>
                <a:gd name="connsiteY4" fmla="*/ 13829 h 1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42" h="13914">
                  <a:moveTo>
                    <a:pt x="11669" y="13829"/>
                  </a:moveTo>
                  <a:cubicBezTo>
                    <a:pt x="7394" y="13643"/>
                    <a:pt x="-113" y="15273"/>
                    <a:pt x="1" y="6879"/>
                  </a:cubicBezTo>
                  <a:cubicBezTo>
                    <a:pt x="116" y="-1486"/>
                    <a:pt x="7694" y="144"/>
                    <a:pt x="13156" y="102"/>
                  </a:cubicBezTo>
                  <a:cubicBezTo>
                    <a:pt x="18719" y="59"/>
                    <a:pt x="26312" y="-1114"/>
                    <a:pt x="26140" y="7108"/>
                  </a:cubicBezTo>
                  <a:cubicBezTo>
                    <a:pt x="25983" y="15144"/>
                    <a:pt x="18533" y="13843"/>
                    <a:pt x="11669" y="13829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37" name="Freeform: Shape 1236">
              <a:extLst>
                <a:ext uri="{FF2B5EF4-FFF2-40B4-BE49-F238E27FC236}">
                  <a16:creationId xmlns:a16="http://schemas.microsoft.com/office/drawing/2014/main" id="{5019AF42-3F00-A5AF-EB3A-D27894896330}"/>
                </a:ext>
              </a:extLst>
            </p:cNvPr>
            <p:cNvSpPr/>
            <p:nvPr/>
          </p:nvSpPr>
          <p:spPr>
            <a:xfrm>
              <a:off x="12634022" y="3197488"/>
              <a:ext cx="26124" cy="14054"/>
            </a:xfrm>
            <a:custGeom>
              <a:avLst/>
              <a:gdLst>
                <a:gd name="connsiteX0" fmla="*/ 12869 w 26124"/>
                <a:gd name="connsiteY0" fmla="*/ 14054 h 14054"/>
                <a:gd name="connsiteX1" fmla="*/ 0 w 26124"/>
                <a:gd name="connsiteY1" fmla="*/ 6990 h 14054"/>
                <a:gd name="connsiteX2" fmla="*/ 12998 w 26124"/>
                <a:gd name="connsiteY2" fmla="*/ 98 h 14054"/>
                <a:gd name="connsiteX3" fmla="*/ 26125 w 26124"/>
                <a:gd name="connsiteY3" fmla="*/ 6947 h 14054"/>
                <a:gd name="connsiteX4" fmla="*/ 12869 w 26124"/>
                <a:gd name="connsiteY4" fmla="*/ 14054 h 1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24" h="14054">
                  <a:moveTo>
                    <a:pt x="12869" y="14054"/>
                  </a:moveTo>
                  <a:cubicBezTo>
                    <a:pt x="7507" y="13768"/>
                    <a:pt x="43" y="15212"/>
                    <a:pt x="0" y="6990"/>
                  </a:cubicBezTo>
                  <a:cubicBezTo>
                    <a:pt x="-29" y="-1389"/>
                    <a:pt x="7479" y="141"/>
                    <a:pt x="12998" y="98"/>
                  </a:cubicBezTo>
                  <a:cubicBezTo>
                    <a:pt x="18589" y="41"/>
                    <a:pt x="26110" y="-1189"/>
                    <a:pt x="26125" y="6947"/>
                  </a:cubicBezTo>
                  <a:cubicBezTo>
                    <a:pt x="26153" y="14926"/>
                    <a:pt x="18703" y="13883"/>
                    <a:pt x="12869" y="14054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38" name="Freeform: Shape 1237">
              <a:extLst>
                <a:ext uri="{FF2B5EF4-FFF2-40B4-BE49-F238E27FC236}">
                  <a16:creationId xmlns:a16="http://schemas.microsoft.com/office/drawing/2014/main" id="{85EBF668-2DE2-8932-3E1F-B7DD4DD84E96}"/>
                </a:ext>
              </a:extLst>
            </p:cNvPr>
            <p:cNvSpPr/>
            <p:nvPr/>
          </p:nvSpPr>
          <p:spPr>
            <a:xfrm>
              <a:off x="12633751" y="3304358"/>
              <a:ext cx="26373" cy="14177"/>
            </a:xfrm>
            <a:custGeom>
              <a:avLst/>
              <a:gdLst>
                <a:gd name="connsiteX0" fmla="*/ 13141 w 26373"/>
                <a:gd name="connsiteY0" fmla="*/ 0 h 14177"/>
                <a:gd name="connsiteX1" fmla="*/ 22106 w 26373"/>
                <a:gd name="connsiteY1" fmla="*/ 1358 h 14177"/>
                <a:gd name="connsiteX2" fmla="*/ 26368 w 26373"/>
                <a:gd name="connsiteY2" fmla="*/ 7722 h 14177"/>
                <a:gd name="connsiteX3" fmla="*/ 21248 w 26373"/>
                <a:gd name="connsiteY3" fmla="*/ 13284 h 14177"/>
                <a:gd name="connsiteX4" fmla="*/ 7178 w 26373"/>
                <a:gd name="connsiteY4" fmla="*/ 13613 h 14177"/>
                <a:gd name="connsiteX5" fmla="*/ 0 w 26373"/>
                <a:gd name="connsiteY5" fmla="*/ 7407 h 14177"/>
                <a:gd name="connsiteX6" fmla="*/ 7521 w 26373"/>
                <a:gd name="connsiteY6" fmla="*/ 529 h 14177"/>
                <a:gd name="connsiteX7" fmla="*/ 13112 w 26373"/>
                <a:gd name="connsiteY7" fmla="*/ 386 h 14177"/>
                <a:gd name="connsiteX8" fmla="*/ 13141 w 26373"/>
                <a:gd name="connsiteY8" fmla="*/ 0 h 14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73" h="14177">
                  <a:moveTo>
                    <a:pt x="13141" y="0"/>
                  </a:moveTo>
                  <a:cubicBezTo>
                    <a:pt x="16172" y="372"/>
                    <a:pt x="19575" y="29"/>
                    <a:pt x="22106" y="1358"/>
                  </a:cubicBezTo>
                  <a:cubicBezTo>
                    <a:pt x="24194" y="2459"/>
                    <a:pt x="26511" y="5620"/>
                    <a:pt x="26368" y="7722"/>
                  </a:cubicBezTo>
                  <a:cubicBezTo>
                    <a:pt x="26225" y="9766"/>
                    <a:pt x="23365" y="12841"/>
                    <a:pt x="21248" y="13284"/>
                  </a:cubicBezTo>
                  <a:cubicBezTo>
                    <a:pt x="16687" y="14228"/>
                    <a:pt x="11682" y="14557"/>
                    <a:pt x="7178" y="13613"/>
                  </a:cubicBezTo>
                  <a:cubicBezTo>
                    <a:pt x="4476" y="13041"/>
                    <a:pt x="2374" y="9580"/>
                    <a:pt x="0" y="7407"/>
                  </a:cubicBezTo>
                  <a:cubicBezTo>
                    <a:pt x="2474" y="5062"/>
                    <a:pt x="4719" y="2388"/>
                    <a:pt x="7521" y="529"/>
                  </a:cubicBezTo>
                  <a:cubicBezTo>
                    <a:pt x="8837" y="-343"/>
                    <a:pt x="11211" y="386"/>
                    <a:pt x="13112" y="386"/>
                  </a:cubicBezTo>
                  <a:cubicBezTo>
                    <a:pt x="13112" y="243"/>
                    <a:pt x="13127" y="129"/>
                    <a:pt x="13141" y="0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39" name="Freeform: Shape 1238">
              <a:extLst>
                <a:ext uri="{FF2B5EF4-FFF2-40B4-BE49-F238E27FC236}">
                  <a16:creationId xmlns:a16="http://schemas.microsoft.com/office/drawing/2014/main" id="{AC92C521-8C68-5A3E-98AA-777815C51931}"/>
                </a:ext>
              </a:extLst>
            </p:cNvPr>
            <p:cNvSpPr/>
            <p:nvPr/>
          </p:nvSpPr>
          <p:spPr>
            <a:xfrm>
              <a:off x="12633934" y="3251406"/>
              <a:ext cx="26098" cy="13613"/>
            </a:xfrm>
            <a:custGeom>
              <a:avLst/>
              <a:gdLst>
                <a:gd name="connsiteX0" fmla="*/ 12886 w 26098"/>
                <a:gd name="connsiteY0" fmla="*/ 288 h 13613"/>
                <a:gd name="connsiteX1" fmla="*/ 19907 w 26098"/>
                <a:gd name="connsiteY1" fmla="*/ 474 h 13613"/>
                <a:gd name="connsiteX2" fmla="*/ 26098 w 26098"/>
                <a:gd name="connsiteY2" fmla="*/ 6408 h 13613"/>
                <a:gd name="connsiteX3" fmla="*/ 20336 w 26098"/>
                <a:gd name="connsiteY3" fmla="*/ 12800 h 13613"/>
                <a:gd name="connsiteX4" fmla="*/ 6952 w 26098"/>
                <a:gd name="connsiteY4" fmla="*/ 12871 h 13613"/>
                <a:gd name="connsiteX5" fmla="*/ 145 w 26098"/>
                <a:gd name="connsiteY5" fmla="*/ 6751 h 13613"/>
                <a:gd name="connsiteX6" fmla="*/ 7209 w 26098"/>
                <a:gd name="connsiteY6" fmla="*/ 259 h 13613"/>
                <a:gd name="connsiteX7" fmla="*/ 12886 w 26098"/>
                <a:gd name="connsiteY7" fmla="*/ 288 h 13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098" h="13613">
                  <a:moveTo>
                    <a:pt x="12886" y="288"/>
                  </a:moveTo>
                  <a:cubicBezTo>
                    <a:pt x="15259" y="288"/>
                    <a:pt x="18019" y="-470"/>
                    <a:pt x="19907" y="474"/>
                  </a:cubicBezTo>
                  <a:cubicBezTo>
                    <a:pt x="22466" y="1761"/>
                    <a:pt x="26112" y="4392"/>
                    <a:pt x="26098" y="6408"/>
                  </a:cubicBezTo>
                  <a:cubicBezTo>
                    <a:pt x="26069" y="8667"/>
                    <a:pt x="22795" y="12185"/>
                    <a:pt x="20336" y="12800"/>
                  </a:cubicBezTo>
                  <a:cubicBezTo>
                    <a:pt x="16089" y="13872"/>
                    <a:pt x="11213" y="13872"/>
                    <a:pt x="6952" y="12871"/>
                  </a:cubicBezTo>
                  <a:cubicBezTo>
                    <a:pt x="4249" y="12228"/>
                    <a:pt x="646" y="9239"/>
                    <a:pt x="145" y="6751"/>
                  </a:cubicBezTo>
                  <a:cubicBezTo>
                    <a:pt x="-741" y="2376"/>
                    <a:pt x="2533" y="2"/>
                    <a:pt x="7209" y="259"/>
                  </a:cubicBezTo>
                  <a:cubicBezTo>
                    <a:pt x="9082" y="374"/>
                    <a:pt x="10984" y="274"/>
                    <a:pt x="12886" y="288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40" name="Freeform: Shape 1239">
              <a:extLst>
                <a:ext uri="{FF2B5EF4-FFF2-40B4-BE49-F238E27FC236}">
                  <a16:creationId xmlns:a16="http://schemas.microsoft.com/office/drawing/2014/main" id="{F7CC490A-60AE-9B2F-5C0B-76DE3AB95C50}"/>
                </a:ext>
              </a:extLst>
            </p:cNvPr>
            <p:cNvSpPr/>
            <p:nvPr/>
          </p:nvSpPr>
          <p:spPr>
            <a:xfrm>
              <a:off x="12634180" y="3224002"/>
              <a:ext cx="26296" cy="13942"/>
            </a:xfrm>
            <a:custGeom>
              <a:avLst/>
              <a:gdLst>
                <a:gd name="connsiteX0" fmla="*/ 12683 w 26296"/>
                <a:gd name="connsiteY0" fmla="*/ 13650 h 13942"/>
                <a:gd name="connsiteX1" fmla="*/ 6363 w 26296"/>
                <a:gd name="connsiteY1" fmla="*/ 13479 h 13942"/>
                <a:gd name="connsiteX2" fmla="*/ 14 w 26296"/>
                <a:gd name="connsiteY2" fmla="*/ 7831 h 13942"/>
                <a:gd name="connsiteX3" fmla="*/ 5977 w 26296"/>
                <a:gd name="connsiteY3" fmla="*/ 867 h 13942"/>
                <a:gd name="connsiteX4" fmla="*/ 19347 w 26296"/>
                <a:gd name="connsiteY4" fmla="*/ 838 h 13942"/>
                <a:gd name="connsiteX5" fmla="*/ 26296 w 26296"/>
                <a:gd name="connsiteY5" fmla="*/ 7402 h 13942"/>
                <a:gd name="connsiteX6" fmla="*/ 19004 w 26296"/>
                <a:gd name="connsiteY6" fmla="*/ 13507 h 13942"/>
                <a:gd name="connsiteX7" fmla="*/ 12683 w 26296"/>
                <a:gd name="connsiteY7" fmla="*/ 13650 h 1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296" h="13942">
                  <a:moveTo>
                    <a:pt x="12683" y="13650"/>
                  </a:moveTo>
                  <a:cubicBezTo>
                    <a:pt x="10553" y="13650"/>
                    <a:pt x="8036" y="14351"/>
                    <a:pt x="6363" y="13479"/>
                  </a:cubicBezTo>
                  <a:cubicBezTo>
                    <a:pt x="3804" y="12135"/>
                    <a:pt x="-272" y="9303"/>
                    <a:pt x="14" y="7831"/>
                  </a:cubicBezTo>
                  <a:cubicBezTo>
                    <a:pt x="543" y="5128"/>
                    <a:pt x="3403" y="1582"/>
                    <a:pt x="5977" y="867"/>
                  </a:cubicBezTo>
                  <a:cubicBezTo>
                    <a:pt x="10167" y="-291"/>
                    <a:pt x="15128" y="-277"/>
                    <a:pt x="19347" y="838"/>
                  </a:cubicBezTo>
                  <a:cubicBezTo>
                    <a:pt x="22049" y="1553"/>
                    <a:pt x="24008" y="5114"/>
                    <a:pt x="26296" y="7402"/>
                  </a:cubicBezTo>
                  <a:cubicBezTo>
                    <a:pt x="23894" y="9489"/>
                    <a:pt x="21735" y="12020"/>
                    <a:pt x="19004" y="13507"/>
                  </a:cubicBezTo>
                  <a:cubicBezTo>
                    <a:pt x="17359" y="14394"/>
                    <a:pt x="14828" y="13650"/>
                    <a:pt x="12683" y="13650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41" name="Freeform: Shape 1240">
              <a:extLst>
                <a:ext uri="{FF2B5EF4-FFF2-40B4-BE49-F238E27FC236}">
                  <a16:creationId xmlns:a16="http://schemas.microsoft.com/office/drawing/2014/main" id="{9F428E48-061E-A90B-E593-AEBAA6AA5569}"/>
                </a:ext>
              </a:extLst>
            </p:cNvPr>
            <p:cNvSpPr/>
            <p:nvPr/>
          </p:nvSpPr>
          <p:spPr>
            <a:xfrm>
              <a:off x="12768032" y="3057154"/>
              <a:ext cx="66077" cy="13241"/>
            </a:xfrm>
            <a:custGeom>
              <a:avLst/>
              <a:gdLst>
                <a:gd name="connsiteX0" fmla="*/ 32217 w 66077"/>
                <a:gd name="connsiteY0" fmla="*/ 13213 h 13241"/>
                <a:gd name="connsiteX1" fmla="*/ 8009 w 66077"/>
                <a:gd name="connsiteY1" fmla="*/ 13227 h 13241"/>
                <a:gd name="connsiteX2" fmla="*/ 2 w 66077"/>
                <a:gd name="connsiteY2" fmla="*/ 6535 h 13241"/>
                <a:gd name="connsiteX3" fmla="*/ 8166 w 66077"/>
                <a:gd name="connsiteY3" fmla="*/ 0 h 13241"/>
                <a:gd name="connsiteX4" fmla="*/ 58013 w 66077"/>
                <a:gd name="connsiteY4" fmla="*/ 0 h 13241"/>
                <a:gd name="connsiteX5" fmla="*/ 66078 w 66077"/>
                <a:gd name="connsiteY5" fmla="*/ 6692 h 13241"/>
                <a:gd name="connsiteX6" fmla="*/ 57870 w 66077"/>
                <a:gd name="connsiteY6" fmla="*/ 13241 h 13241"/>
                <a:gd name="connsiteX7" fmla="*/ 32217 w 66077"/>
                <a:gd name="connsiteY7" fmla="*/ 13213 h 1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077" h="13241">
                  <a:moveTo>
                    <a:pt x="32217" y="13213"/>
                  </a:moveTo>
                  <a:cubicBezTo>
                    <a:pt x="24153" y="13213"/>
                    <a:pt x="16074" y="13184"/>
                    <a:pt x="8009" y="13227"/>
                  </a:cubicBezTo>
                  <a:cubicBezTo>
                    <a:pt x="3419" y="13241"/>
                    <a:pt x="-84" y="11912"/>
                    <a:pt x="2" y="6535"/>
                  </a:cubicBezTo>
                  <a:cubicBezTo>
                    <a:pt x="87" y="1202"/>
                    <a:pt x="3548" y="-28"/>
                    <a:pt x="8166" y="0"/>
                  </a:cubicBezTo>
                  <a:cubicBezTo>
                    <a:pt x="24782" y="72"/>
                    <a:pt x="41397" y="72"/>
                    <a:pt x="58013" y="0"/>
                  </a:cubicBezTo>
                  <a:cubicBezTo>
                    <a:pt x="62717" y="-14"/>
                    <a:pt x="66078" y="1545"/>
                    <a:pt x="66078" y="6692"/>
                  </a:cubicBezTo>
                  <a:cubicBezTo>
                    <a:pt x="66078" y="11997"/>
                    <a:pt x="62446" y="13270"/>
                    <a:pt x="57870" y="13241"/>
                  </a:cubicBezTo>
                  <a:cubicBezTo>
                    <a:pt x="49305" y="13170"/>
                    <a:pt x="40754" y="13213"/>
                    <a:pt x="32217" y="13213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42" name="Freeform: Shape 1241">
              <a:extLst>
                <a:ext uri="{FF2B5EF4-FFF2-40B4-BE49-F238E27FC236}">
                  <a16:creationId xmlns:a16="http://schemas.microsoft.com/office/drawing/2014/main" id="{3A83C7DB-CE94-398B-7C4E-D3B89C19A43D}"/>
                </a:ext>
              </a:extLst>
            </p:cNvPr>
            <p:cNvSpPr/>
            <p:nvPr/>
          </p:nvSpPr>
          <p:spPr>
            <a:xfrm>
              <a:off x="12607088" y="3054395"/>
              <a:ext cx="12792" cy="15419"/>
            </a:xfrm>
            <a:custGeom>
              <a:avLst/>
              <a:gdLst>
                <a:gd name="connsiteX0" fmla="*/ 6244 w 12792"/>
                <a:gd name="connsiteY0" fmla="*/ 0 h 15419"/>
                <a:gd name="connsiteX1" fmla="*/ 12793 w 12792"/>
                <a:gd name="connsiteY1" fmla="*/ 9452 h 15419"/>
                <a:gd name="connsiteX2" fmla="*/ 6916 w 12792"/>
                <a:gd name="connsiteY2" fmla="*/ 15415 h 15419"/>
                <a:gd name="connsiteX3" fmla="*/ 24 w 12792"/>
                <a:gd name="connsiteY3" fmla="*/ 9638 h 15419"/>
                <a:gd name="connsiteX4" fmla="*/ 6244 w 12792"/>
                <a:gd name="connsiteY4" fmla="*/ 0 h 15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92" h="15419">
                  <a:moveTo>
                    <a:pt x="6244" y="0"/>
                  </a:moveTo>
                  <a:cubicBezTo>
                    <a:pt x="9475" y="4361"/>
                    <a:pt x="12764" y="6878"/>
                    <a:pt x="12793" y="9452"/>
                  </a:cubicBezTo>
                  <a:cubicBezTo>
                    <a:pt x="12821" y="11568"/>
                    <a:pt x="8817" y="15586"/>
                    <a:pt x="6916" y="15415"/>
                  </a:cubicBezTo>
                  <a:cubicBezTo>
                    <a:pt x="4313" y="15171"/>
                    <a:pt x="381" y="11997"/>
                    <a:pt x="24" y="9638"/>
                  </a:cubicBezTo>
                  <a:cubicBezTo>
                    <a:pt x="-320" y="7335"/>
                    <a:pt x="3155" y="4476"/>
                    <a:pt x="6244" y="0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43" name="Freeform: Shape 1242">
              <a:extLst>
                <a:ext uri="{FF2B5EF4-FFF2-40B4-BE49-F238E27FC236}">
                  <a16:creationId xmlns:a16="http://schemas.microsoft.com/office/drawing/2014/main" id="{A5376579-F90C-CACC-5CFC-F45FE7E42B72}"/>
                </a:ext>
              </a:extLst>
            </p:cNvPr>
            <p:cNvSpPr/>
            <p:nvPr/>
          </p:nvSpPr>
          <p:spPr>
            <a:xfrm>
              <a:off x="12633736" y="3057605"/>
              <a:ext cx="15586" cy="12284"/>
            </a:xfrm>
            <a:custGeom>
              <a:avLst/>
              <a:gdLst>
                <a:gd name="connsiteX0" fmla="*/ 15586 w 15586"/>
                <a:gd name="connsiteY0" fmla="*/ 6456 h 12284"/>
                <a:gd name="connsiteX1" fmla="*/ 6792 w 15586"/>
                <a:gd name="connsiteY1" fmla="*/ 12247 h 12284"/>
                <a:gd name="connsiteX2" fmla="*/ 0 w 15586"/>
                <a:gd name="connsiteY2" fmla="*/ 5998 h 12284"/>
                <a:gd name="connsiteX3" fmla="*/ 7150 w 15586"/>
                <a:gd name="connsiteY3" fmla="*/ 21 h 12284"/>
                <a:gd name="connsiteX4" fmla="*/ 15586 w 15586"/>
                <a:gd name="connsiteY4" fmla="*/ 6456 h 1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86" h="12284">
                  <a:moveTo>
                    <a:pt x="15586" y="6456"/>
                  </a:moveTo>
                  <a:cubicBezTo>
                    <a:pt x="11439" y="9344"/>
                    <a:pt x="8694" y="12676"/>
                    <a:pt x="6792" y="12247"/>
                  </a:cubicBezTo>
                  <a:cubicBezTo>
                    <a:pt x="4190" y="11661"/>
                    <a:pt x="2231" y="8215"/>
                    <a:pt x="0" y="5998"/>
                  </a:cubicBezTo>
                  <a:cubicBezTo>
                    <a:pt x="2359" y="3868"/>
                    <a:pt x="4490" y="507"/>
                    <a:pt x="7150" y="21"/>
                  </a:cubicBezTo>
                  <a:cubicBezTo>
                    <a:pt x="9008" y="-308"/>
                    <a:pt x="11597" y="3253"/>
                    <a:pt x="15586" y="6456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44" name="Freeform: Shape 1243">
              <a:extLst>
                <a:ext uri="{FF2B5EF4-FFF2-40B4-BE49-F238E27FC236}">
                  <a16:creationId xmlns:a16="http://schemas.microsoft.com/office/drawing/2014/main" id="{DEBE2A4D-57E7-FAF0-4C37-1EBFF36E35B4}"/>
                </a:ext>
              </a:extLst>
            </p:cNvPr>
            <p:cNvSpPr/>
            <p:nvPr/>
          </p:nvSpPr>
          <p:spPr>
            <a:xfrm>
              <a:off x="12580836" y="3057212"/>
              <a:ext cx="12262" cy="15714"/>
            </a:xfrm>
            <a:custGeom>
              <a:avLst/>
              <a:gdLst>
                <a:gd name="connsiteX0" fmla="*/ 6042 w 12262"/>
                <a:gd name="connsiteY0" fmla="*/ 15715 h 15714"/>
                <a:gd name="connsiteX1" fmla="*/ 22 w 12262"/>
                <a:gd name="connsiteY1" fmla="*/ 7049 h 15714"/>
                <a:gd name="connsiteX2" fmla="*/ 5942 w 12262"/>
                <a:gd name="connsiteY2" fmla="*/ 0 h 15714"/>
                <a:gd name="connsiteX3" fmla="*/ 12234 w 12262"/>
                <a:gd name="connsiteY3" fmla="*/ 6935 h 15714"/>
                <a:gd name="connsiteX4" fmla="*/ 6042 w 12262"/>
                <a:gd name="connsiteY4" fmla="*/ 15715 h 1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2" h="15714">
                  <a:moveTo>
                    <a:pt x="6042" y="15715"/>
                  </a:moveTo>
                  <a:cubicBezTo>
                    <a:pt x="3068" y="11682"/>
                    <a:pt x="-307" y="9066"/>
                    <a:pt x="22" y="7049"/>
                  </a:cubicBezTo>
                  <a:cubicBezTo>
                    <a:pt x="451" y="4447"/>
                    <a:pt x="3826" y="2316"/>
                    <a:pt x="5942" y="0"/>
                  </a:cubicBezTo>
                  <a:cubicBezTo>
                    <a:pt x="8187" y="2288"/>
                    <a:pt x="11705" y="4304"/>
                    <a:pt x="12234" y="6935"/>
                  </a:cubicBezTo>
                  <a:cubicBezTo>
                    <a:pt x="12620" y="8865"/>
                    <a:pt x="9102" y="11597"/>
                    <a:pt x="6042" y="15715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45" name="Freeform: Shape 1244">
              <a:extLst>
                <a:ext uri="{FF2B5EF4-FFF2-40B4-BE49-F238E27FC236}">
                  <a16:creationId xmlns:a16="http://schemas.microsoft.com/office/drawing/2014/main" id="{9DE8C8FA-D116-1A31-8FFA-5E32DA3E1759}"/>
                </a:ext>
              </a:extLst>
            </p:cNvPr>
            <p:cNvSpPr/>
            <p:nvPr/>
          </p:nvSpPr>
          <p:spPr>
            <a:xfrm>
              <a:off x="12720966" y="2976975"/>
              <a:ext cx="66506" cy="13102"/>
            </a:xfrm>
            <a:custGeom>
              <a:avLst/>
              <a:gdLst>
                <a:gd name="connsiteX0" fmla="*/ 33512 w 66506"/>
                <a:gd name="connsiteY0" fmla="*/ 62 h 13102"/>
                <a:gd name="connsiteX1" fmla="*/ 58507 w 66506"/>
                <a:gd name="connsiteY1" fmla="*/ 4 h 13102"/>
                <a:gd name="connsiteX2" fmla="*/ 66501 w 66506"/>
                <a:gd name="connsiteY2" fmla="*/ 6082 h 13102"/>
                <a:gd name="connsiteX3" fmla="*/ 58579 w 66506"/>
                <a:gd name="connsiteY3" fmla="*/ 13102 h 13102"/>
                <a:gd name="connsiteX4" fmla="*/ 7874 w 66506"/>
                <a:gd name="connsiteY4" fmla="*/ 13088 h 13102"/>
                <a:gd name="connsiteX5" fmla="*/ 10 w 66506"/>
                <a:gd name="connsiteY5" fmla="*/ 6182 h 13102"/>
                <a:gd name="connsiteX6" fmla="*/ 7803 w 66506"/>
                <a:gd name="connsiteY6" fmla="*/ 33 h 13102"/>
                <a:gd name="connsiteX7" fmla="*/ 33512 w 66506"/>
                <a:gd name="connsiteY7" fmla="*/ 62 h 1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506" h="13102">
                  <a:moveTo>
                    <a:pt x="33512" y="62"/>
                  </a:moveTo>
                  <a:cubicBezTo>
                    <a:pt x="41849" y="62"/>
                    <a:pt x="50185" y="190"/>
                    <a:pt x="58507" y="4"/>
                  </a:cubicBezTo>
                  <a:cubicBezTo>
                    <a:pt x="63012" y="-96"/>
                    <a:pt x="66343" y="1492"/>
                    <a:pt x="66501" y="6082"/>
                  </a:cubicBezTo>
                  <a:cubicBezTo>
                    <a:pt x="66658" y="10958"/>
                    <a:pt x="63440" y="13117"/>
                    <a:pt x="58579" y="13102"/>
                  </a:cubicBezTo>
                  <a:cubicBezTo>
                    <a:pt x="41677" y="13045"/>
                    <a:pt x="24776" y="13074"/>
                    <a:pt x="7874" y="13088"/>
                  </a:cubicBezTo>
                  <a:cubicBezTo>
                    <a:pt x="3198" y="13088"/>
                    <a:pt x="-205" y="11501"/>
                    <a:pt x="10" y="6182"/>
                  </a:cubicBezTo>
                  <a:cubicBezTo>
                    <a:pt x="195" y="1291"/>
                    <a:pt x="3413" y="-24"/>
                    <a:pt x="7803" y="33"/>
                  </a:cubicBezTo>
                  <a:cubicBezTo>
                    <a:pt x="16368" y="133"/>
                    <a:pt x="24947" y="62"/>
                    <a:pt x="33512" y="62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46" name="Freeform: Shape 1245">
              <a:extLst>
                <a:ext uri="{FF2B5EF4-FFF2-40B4-BE49-F238E27FC236}">
                  <a16:creationId xmlns:a16="http://schemas.microsoft.com/office/drawing/2014/main" id="{40F2D070-3254-7A3D-1FD5-17B4393DFE6E}"/>
                </a:ext>
              </a:extLst>
            </p:cNvPr>
            <p:cNvSpPr/>
            <p:nvPr/>
          </p:nvSpPr>
          <p:spPr>
            <a:xfrm>
              <a:off x="12533906" y="2977482"/>
              <a:ext cx="13563" cy="12084"/>
            </a:xfrm>
            <a:custGeom>
              <a:avLst/>
              <a:gdLst>
                <a:gd name="connsiteX0" fmla="*/ 13464 w 13563"/>
                <a:gd name="connsiteY0" fmla="*/ 7948 h 12084"/>
                <a:gd name="connsiteX1" fmla="*/ 5371 w 13563"/>
                <a:gd name="connsiteY1" fmla="*/ 12066 h 12084"/>
                <a:gd name="connsiteX2" fmla="*/ 37 w 13563"/>
                <a:gd name="connsiteY2" fmla="*/ 5818 h 12084"/>
                <a:gd name="connsiteX3" fmla="*/ 6729 w 13563"/>
                <a:gd name="connsiteY3" fmla="*/ 12 h 12084"/>
                <a:gd name="connsiteX4" fmla="*/ 13564 w 13563"/>
                <a:gd name="connsiteY4" fmla="*/ 5060 h 12084"/>
                <a:gd name="connsiteX5" fmla="*/ 13464 w 13563"/>
                <a:gd name="connsiteY5" fmla="*/ 7948 h 1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63" h="12084">
                  <a:moveTo>
                    <a:pt x="13464" y="7948"/>
                  </a:moveTo>
                  <a:cubicBezTo>
                    <a:pt x="10747" y="9464"/>
                    <a:pt x="7887" y="12338"/>
                    <a:pt x="5371" y="12066"/>
                  </a:cubicBezTo>
                  <a:cubicBezTo>
                    <a:pt x="3240" y="11838"/>
                    <a:pt x="-406" y="7448"/>
                    <a:pt x="37" y="5818"/>
                  </a:cubicBezTo>
                  <a:cubicBezTo>
                    <a:pt x="695" y="3330"/>
                    <a:pt x="4155" y="312"/>
                    <a:pt x="6729" y="12"/>
                  </a:cubicBezTo>
                  <a:cubicBezTo>
                    <a:pt x="8774" y="-231"/>
                    <a:pt x="11262" y="3244"/>
                    <a:pt x="13564" y="5060"/>
                  </a:cubicBezTo>
                  <a:cubicBezTo>
                    <a:pt x="13521" y="6032"/>
                    <a:pt x="13492" y="6990"/>
                    <a:pt x="13464" y="7948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47" name="Freeform: Shape 1246">
              <a:extLst>
                <a:ext uri="{FF2B5EF4-FFF2-40B4-BE49-F238E27FC236}">
                  <a16:creationId xmlns:a16="http://schemas.microsoft.com/office/drawing/2014/main" id="{4CC237E6-90CE-38DA-6E5E-632A9FC50D6F}"/>
                </a:ext>
              </a:extLst>
            </p:cNvPr>
            <p:cNvSpPr/>
            <p:nvPr/>
          </p:nvSpPr>
          <p:spPr>
            <a:xfrm>
              <a:off x="12560110" y="2977465"/>
              <a:ext cx="14399" cy="12131"/>
            </a:xfrm>
            <a:custGeom>
              <a:avLst/>
              <a:gdLst>
                <a:gd name="connsiteX0" fmla="*/ 14242 w 14399"/>
                <a:gd name="connsiteY0" fmla="*/ 7764 h 12131"/>
                <a:gd name="connsiteX1" fmla="*/ 6234 w 14399"/>
                <a:gd name="connsiteY1" fmla="*/ 12097 h 12131"/>
                <a:gd name="connsiteX2" fmla="*/ 0 w 14399"/>
                <a:gd name="connsiteY2" fmla="*/ 5377 h 12131"/>
                <a:gd name="connsiteX3" fmla="*/ 6735 w 14399"/>
                <a:gd name="connsiteY3" fmla="*/ 0 h 12131"/>
                <a:gd name="connsiteX4" fmla="*/ 14399 w 14399"/>
                <a:gd name="connsiteY4" fmla="*/ 4762 h 12131"/>
                <a:gd name="connsiteX5" fmla="*/ 14242 w 14399"/>
                <a:gd name="connsiteY5" fmla="*/ 7764 h 12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99" h="12131">
                  <a:moveTo>
                    <a:pt x="14242" y="7764"/>
                  </a:moveTo>
                  <a:cubicBezTo>
                    <a:pt x="11539" y="9352"/>
                    <a:pt x="8579" y="12497"/>
                    <a:pt x="6234" y="12097"/>
                  </a:cubicBezTo>
                  <a:cubicBezTo>
                    <a:pt x="3832" y="11682"/>
                    <a:pt x="2059" y="7764"/>
                    <a:pt x="0" y="5377"/>
                  </a:cubicBezTo>
                  <a:cubicBezTo>
                    <a:pt x="2245" y="3446"/>
                    <a:pt x="4476" y="29"/>
                    <a:pt x="6735" y="0"/>
                  </a:cubicBezTo>
                  <a:cubicBezTo>
                    <a:pt x="9280" y="-14"/>
                    <a:pt x="11840" y="3046"/>
                    <a:pt x="14399" y="4762"/>
                  </a:cubicBezTo>
                  <a:cubicBezTo>
                    <a:pt x="14342" y="5763"/>
                    <a:pt x="14285" y="6764"/>
                    <a:pt x="14242" y="7764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48" name="Freeform: Shape 1247">
              <a:extLst>
                <a:ext uri="{FF2B5EF4-FFF2-40B4-BE49-F238E27FC236}">
                  <a16:creationId xmlns:a16="http://schemas.microsoft.com/office/drawing/2014/main" id="{160B3BB5-B507-149E-3E82-63178D33704E}"/>
                </a:ext>
              </a:extLst>
            </p:cNvPr>
            <p:cNvSpPr/>
            <p:nvPr/>
          </p:nvSpPr>
          <p:spPr>
            <a:xfrm>
              <a:off x="12587149" y="2977097"/>
              <a:ext cx="12560" cy="15811"/>
            </a:xfrm>
            <a:custGeom>
              <a:avLst/>
              <a:gdLst>
                <a:gd name="connsiteX0" fmla="*/ 6535 w 12560"/>
                <a:gd name="connsiteY0" fmla="*/ 15811 h 15811"/>
                <a:gd name="connsiteX1" fmla="*/ 0 w 12560"/>
                <a:gd name="connsiteY1" fmla="*/ 6317 h 15811"/>
                <a:gd name="connsiteX2" fmla="*/ 5949 w 12560"/>
                <a:gd name="connsiteY2" fmla="*/ 240 h 15811"/>
                <a:gd name="connsiteX3" fmla="*/ 12498 w 12560"/>
                <a:gd name="connsiteY3" fmla="*/ 6331 h 15811"/>
                <a:gd name="connsiteX4" fmla="*/ 6535 w 12560"/>
                <a:gd name="connsiteY4" fmla="*/ 15811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60" h="15811">
                  <a:moveTo>
                    <a:pt x="6535" y="15811"/>
                  </a:moveTo>
                  <a:cubicBezTo>
                    <a:pt x="3303" y="11407"/>
                    <a:pt x="58" y="8891"/>
                    <a:pt x="0" y="6317"/>
                  </a:cubicBezTo>
                  <a:cubicBezTo>
                    <a:pt x="-43" y="4243"/>
                    <a:pt x="3446" y="926"/>
                    <a:pt x="5949" y="240"/>
                  </a:cubicBezTo>
                  <a:cubicBezTo>
                    <a:pt x="10138" y="-919"/>
                    <a:pt x="13027" y="2284"/>
                    <a:pt x="12498" y="6331"/>
                  </a:cubicBezTo>
                  <a:cubicBezTo>
                    <a:pt x="12155" y="8976"/>
                    <a:pt x="9495" y="11307"/>
                    <a:pt x="6535" y="15811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49" name="Freeform: Shape 1248">
              <a:extLst>
                <a:ext uri="{FF2B5EF4-FFF2-40B4-BE49-F238E27FC236}">
                  <a16:creationId xmlns:a16="http://schemas.microsoft.com/office/drawing/2014/main" id="{FE931EC6-11E5-1A0C-C557-FFEF7227FE82}"/>
                </a:ext>
              </a:extLst>
            </p:cNvPr>
            <p:cNvSpPr/>
            <p:nvPr/>
          </p:nvSpPr>
          <p:spPr>
            <a:xfrm>
              <a:off x="12814788" y="3137299"/>
              <a:ext cx="66280" cy="13590"/>
            </a:xfrm>
            <a:custGeom>
              <a:avLst/>
              <a:gdLst>
                <a:gd name="connsiteX0" fmla="*/ 33121 w 66280"/>
                <a:gd name="connsiteY0" fmla="*/ 13572 h 13590"/>
                <a:gd name="connsiteX1" fmla="*/ 8126 w 66280"/>
                <a:gd name="connsiteY1" fmla="*/ 13558 h 13590"/>
                <a:gd name="connsiteX2" fmla="*/ 4 w 66280"/>
                <a:gd name="connsiteY2" fmla="*/ 6851 h 13590"/>
                <a:gd name="connsiteX3" fmla="*/ 8154 w 66280"/>
                <a:gd name="connsiteY3" fmla="*/ 2 h 13590"/>
                <a:gd name="connsiteX4" fmla="*/ 58144 w 66280"/>
                <a:gd name="connsiteY4" fmla="*/ 31 h 13590"/>
                <a:gd name="connsiteX5" fmla="*/ 66280 w 66280"/>
                <a:gd name="connsiteY5" fmla="*/ 6780 h 13590"/>
                <a:gd name="connsiteX6" fmla="*/ 58116 w 66280"/>
                <a:gd name="connsiteY6" fmla="*/ 13543 h 13590"/>
                <a:gd name="connsiteX7" fmla="*/ 33121 w 66280"/>
                <a:gd name="connsiteY7" fmla="*/ 13572 h 1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280" h="13590">
                  <a:moveTo>
                    <a:pt x="33121" y="13572"/>
                  </a:moveTo>
                  <a:cubicBezTo>
                    <a:pt x="24784" y="13572"/>
                    <a:pt x="16462" y="13615"/>
                    <a:pt x="8126" y="13558"/>
                  </a:cubicBezTo>
                  <a:cubicBezTo>
                    <a:pt x="3650" y="13529"/>
                    <a:pt x="-139" y="12242"/>
                    <a:pt x="4" y="6851"/>
                  </a:cubicBezTo>
                  <a:cubicBezTo>
                    <a:pt x="147" y="1804"/>
                    <a:pt x="3464" y="-12"/>
                    <a:pt x="8154" y="2"/>
                  </a:cubicBezTo>
                  <a:cubicBezTo>
                    <a:pt x="24813" y="16"/>
                    <a:pt x="41486" y="-26"/>
                    <a:pt x="58144" y="31"/>
                  </a:cubicBezTo>
                  <a:cubicBezTo>
                    <a:pt x="62605" y="45"/>
                    <a:pt x="66295" y="1418"/>
                    <a:pt x="66280" y="6780"/>
                  </a:cubicBezTo>
                  <a:cubicBezTo>
                    <a:pt x="66266" y="12142"/>
                    <a:pt x="62591" y="13501"/>
                    <a:pt x="58116" y="13543"/>
                  </a:cubicBezTo>
                  <a:cubicBezTo>
                    <a:pt x="49779" y="13629"/>
                    <a:pt x="41457" y="13572"/>
                    <a:pt x="33121" y="13572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50" name="Freeform: Shape 1249">
              <a:extLst>
                <a:ext uri="{FF2B5EF4-FFF2-40B4-BE49-F238E27FC236}">
                  <a16:creationId xmlns:a16="http://schemas.microsoft.com/office/drawing/2014/main" id="{15928A31-A246-4285-5A57-DF1D96649DEE}"/>
                </a:ext>
              </a:extLst>
            </p:cNvPr>
            <p:cNvSpPr/>
            <p:nvPr/>
          </p:nvSpPr>
          <p:spPr>
            <a:xfrm>
              <a:off x="12627358" y="3134441"/>
              <a:ext cx="12490" cy="15748"/>
            </a:xfrm>
            <a:custGeom>
              <a:avLst/>
              <a:gdLst>
                <a:gd name="connsiteX0" fmla="*/ 6550 w 12490"/>
                <a:gd name="connsiteY0" fmla="*/ 0 h 15748"/>
                <a:gd name="connsiteX1" fmla="*/ 12469 w 12490"/>
                <a:gd name="connsiteY1" fmla="*/ 10052 h 15748"/>
                <a:gd name="connsiteX2" fmla="*/ 5677 w 12490"/>
                <a:gd name="connsiteY2" fmla="*/ 15743 h 15748"/>
                <a:gd name="connsiteX3" fmla="*/ 1 w 12490"/>
                <a:gd name="connsiteY3" fmla="*/ 9723 h 15748"/>
                <a:gd name="connsiteX4" fmla="*/ 6550 w 12490"/>
                <a:gd name="connsiteY4" fmla="*/ 0 h 15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0" h="15748">
                  <a:moveTo>
                    <a:pt x="6550" y="0"/>
                  </a:moveTo>
                  <a:cubicBezTo>
                    <a:pt x="9524" y="4733"/>
                    <a:pt x="12784" y="7621"/>
                    <a:pt x="12469" y="10052"/>
                  </a:cubicBezTo>
                  <a:cubicBezTo>
                    <a:pt x="12169" y="12354"/>
                    <a:pt x="8237" y="15515"/>
                    <a:pt x="5677" y="15743"/>
                  </a:cubicBezTo>
                  <a:cubicBezTo>
                    <a:pt x="3847" y="15915"/>
                    <a:pt x="-57" y="11811"/>
                    <a:pt x="1" y="9723"/>
                  </a:cubicBezTo>
                  <a:cubicBezTo>
                    <a:pt x="101" y="7078"/>
                    <a:pt x="3289" y="4547"/>
                    <a:pt x="6550" y="0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51" name="Freeform: Shape 1250">
              <a:extLst>
                <a:ext uri="{FF2B5EF4-FFF2-40B4-BE49-F238E27FC236}">
                  <a16:creationId xmlns:a16="http://schemas.microsoft.com/office/drawing/2014/main" id="{A4E670BA-1FFC-5E62-891C-CA66AB1517A5}"/>
                </a:ext>
              </a:extLst>
            </p:cNvPr>
            <p:cNvSpPr/>
            <p:nvPr/>
          </p:nvSpPr>
          <p:spPr>
            <a:xfrm>
              <a:off x="12654143" y="3137776"/>
              <a:ext cx="13782" cy="12453"/>
            </a:xfrm>
            <a:custGeom>
              <a:avLst/>
              <a:gdLst>
                <a:gd name="connsiteX0" fmla="*/ 13783 w 13782"/>
                <a:gd name="connsiteY0" fmla="*/ 7676 h 12453"/>
                <a:gd name="connsiteX1" fmla="*/ 6204 w 13782"/>
                <a:gd name="connsiteY1" fmla="*/ 12452 h 12453"/>
                <a:gd name="connsiteX2" fmla="*/ 13 w 13782"/>
                <a:gd name="connsiteY2" fmla="*/ 6918 h 12453"/>
                <a:gd name="connsiteX3" fmla="*/ 5947 w 13782"/>
                <a:gd name="connsiteY3" fmla="*/ 40 h 12453"/>
                <a:gd name="connsiteX4" fmla="*/ 13683 w 13782"/>
                <a:gd name="connsiteY4" fmla="*/ 4601 h 12453"/>
                <a:gd name="connsiteX5" fmla="*/ 13783 w 13782"/>
                <a:gd name="connsiteY5" fmla="*/ 7676 h 12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82" h="12453">
                  <a:moveTo>
                    <a:pt x="13783" y="7676"/>
                  </a:moveTo>
                  <a:cubicBezTo>
                    <a:pt x="11252" y="9406"/>
                    <a:pt x="8678" y="12537"/>
                    <a:pt x="6204" y="12452"/>
                  </a:cubicBezTo>
                  <a:cubicBezTo>
                    <a:pt x="3931" y="12380"/>
                    <a:pt x="-259" y="8519"/>
                    <a:pt x="13" y="6918"/>
                  </a:cubicBezTo>
                  <a:cubicBezTo>
                    <a:pt x="456" y="4230"/>
                    <a:pt x="3459" y="555"/>
                    <a:pt x="5947" y="40"/>
                  </a:cubicBezTo>
                  <a:cubicBezTo>
                    <a:pt x="8120" y="-403"/>
                    <a:pt x="11066" y="2943"/>
                    <a:pt x="13683" y="4601"/>
                  </a:cubicBezTo>
                  <a:cubicBezTo>
                    <a:pt x="13711" y="5645"/>
                    <a:pt x="13754" y="6661"/>
                    <a:pt x="13783" y="7676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52" name="Freeform: Shape 1251">
              <a:extLst>
                <a:ext uri="{FF2B5EF4-FFF2-40B4-BE49-F238E27FC236}">
                  <a16:creationId xmlns:a16="http://schemas.microsoft.com/office/drawing/2014/main" id="{3B19A041-9662-E744-F3E8-BA64284807F7}"/>
                </a:ext>
              </a:extLst>
            </p:cNvPr>
            <p:cNvSpPr/>
            <p:nvPr/>
          </p:nvSpPr>
          <p:spPr>
            <a:xfrm>
              <a:off x="12681283" y="3137801"/>
              <a:ext cx="15312" cy="12474"/>
            </a:xfrm>
            <a:custGeom>
              <a:avLst/>
              <a:gdLst>
                <a:gd name="connsiteX0" fmla="*/ 15312 w 15312"/>
                <a:gd name="connsiteY0" fmla="*/ 6335 h 12474"/>
                <a:gd name="connsiteX1" fmla="*/ 6204 w 15312"/>
                <a:gd name="connsiteY1" fmla="*/ 12440 h 12474"/>
                <a:gd name="connsiteX2" fmla="*/ 12 w 15312"/>
                <a:gd name="connsiteY2" fmla="*/ 6034 h 12474"/>
                <a:gd name="connsiteX3" fmla="*/ 5746 w 15312"/>
                <a:gd name="connsiteY3" fmla="*/ 0 h 12474"/>
                <a:gd name="connsiteX4" fmla="*/ 15312 w 15312"/>
                <a:gd name="connsiteY4" fmla="*/ 6335 h 1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2" h="12474">
                  <a:moveTo>
                    <a:pt x="15312" y="6335"/>
                  </a:moveTo>
                  <a:cubicBezTo>
                    <a:pt x="10922" y="9452"/>
                    <a:pt x="8163" y="12855"/>
                    <a:pt x="6204" y="12440"/>
                  </a:cubicBezTo>
                  <a:cubicBezTo>
                    <a:pt x="3658" y="11911"/>
                    <a:pt x="370" y="8551"/>
                    <a:pt x="12" y="6034"/>
                  </a:cubicBezTo>
                  <a:cubicBezTo>
                    <a:pt x="-245" y="4176"/>
                    <a:pt x="3644" y="29"/>
                    <a:pt x="5746" y="0"/>
                  </a:cubicBezTo>
                  <a:cubicBezTo>
                    <a:pt x="8277" y="-28"/>
                    <a:pt x="10865" y="3189"/>
                    <a:pt x="15312" y="6335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</p:grpSp>
      <p:grpSp>
        <p:nvGrpSpPr>
          <p:cNvPr id="1253" name="Graphic 1211">
            <a:extLst>
              <a:ext uri="{FF2B5EF4-FFF2-40B4-BE49-F238E27FC236}">
                <a16:creationId xmlns:a16="http://schemas.microsoft.com/office/drawing/2014/main" id="{7E97C61C-E61D-1293-C541-C74BA927AE1E}"/>
              </a:ext>
            </a:extLst>
          </p:cNvPr>
          <p:cNvGrpSpPr/>
          <p:nvPr/>
        </p:nvGrpSpPr>
        <p:grpSpPr>
          <a:xfrm>
            <a:off x="6195369" y="4937128"/>
            <a:ext cx="511613" cy="511172"/>
            <a:chOff x="12534539" y="3533353"/>
            <a:chExt cx="391045" cy="390708"/>
          </a:xfrm>
          <a:solidFill>
            <a:srgbClr val="9C3390"/>
          </a:solidFill>
        </p:grpSpPr>
        <p:sp>
          <p:nvSpPr>
            <p:cNvPr id="1254" name="Freeform: Shape 1253">
              <a:extLst>
                <a:ext uri="{FF2B5EF4-FFF2-40B4-BE49-F238E27FC236}">
                  <a16:creationId xmlns:a16="http://schemas.microsoft.com/office/drawing/2014/main" id="{9F981C5A-63D1-C223-1CAC-C1C257925165}"/>
                </a:ext>
              </a:extLst>
            </p:cNvPr>
            <p:cNvSpPr/>
            <p:nvPr/>
          </p:nvSpPr>
          <p:spPr>
            <a:xfrm>
              <a:off x="12589478" y="3587964"/>
              <a:ext cx="281424" cy="281424"/>
            </a:xfrm>
            <a:custGeom>
              <a:avLst/>
              <a:gdLst>
                <a:gd name="connsiteX0" fmla="*/ 222368 w 281424"/>
                <a:gd name="connsiteY0" fmla="*/ 255028 h 281424"/>
                <a:gd name="connsiteX1" fmla="*/ 205638 w 281424"/>
                <a:gd name="connsiteY1" fmla="*/ 247835 h 281424"/>
                <a:gd name="connsiteX2" fmla="*/ 197273 w 281424"/>
                <a:gd name="connsiteY2" fmla="*/ 248150 h 281424"/>
                <a:gd name="connsiteX3" fmla="*/ 183603 w 281424"/>
                <a:gd name="connsiteY3" fmla="*/ 253970 h 281424"/>
                <a:gd name="connsiteX4" fmla="*/ 167016 w 281424"/>
                <a:gd name="connsiteY4" fmla="*/ 270557 h 281424"/>
                <a:gd name="connsiteX5" fmla="*/ 151831 w 281424"/>
                <a:gd name="connsiteY5" fmla="*/ 281410 h 281424"/>
                <a:gd name="connsiteX6" fmla="*/ 125392 w 281424"/>
                <a:gd name="connsiteY6" fmla="*/ 281424 h 281424"/>
                <a:gd name="connsiteX7" fmla="*/ 115826 w 281424"/>
                <a:gd name="connsiteY7" fmla="*/ 274646 h 281424"/>
                <a:gd name="connsiteX8" fmla="*/ 94148 w 281424"/>
                <a:gd name="connsiteY8" fmla="*/ 251939 h 281424"/>
                <a:gd name="connsiteX9" fmla="*/ 64749 w 281424"/>
                <a:gd name="connsiteY9" fmla="*/ 252540 h 281424"/>
                <a:gd name="connsiteX10" fmla="*/ 51594 w 281424"/>
                <a:gd name="connsiteY10" fmla="*/ 250095 h 281424"/>
                <a:gd name="connsiteX11" fmla="*/ 30903 w 281424"/>
                <a:gd name="connsiteY11" fmla="*/ 229361 h 281424"/>
                <a:gd name="connsiteX12" fmla="*/ 28615 w 281424"/>
                <a:gd name="connsiteY12" fmla="*/ 217421 h 281424"/>
                <a:gd name="connsiteX13" fmla="*/ 29230 w 281424"/>
                <a:gd name="connsiteY13" fmla="*/ 186706 h 281424"/>
                <a:gd name="connsiteX14" fmla="*/ 7538 w 281424"/>
                <a:gd name="connsiteY14" fmla="*/ 165858 h 281424"/>
                <a:gd name="connsiteX15" fmla="*/ 3 w 281424"/>
                <a:gd name="connsiteY15" fmla="*/ 155420 h 281424"/>
                <a:gd name="connsiteX16" fmla="*/ 3 w 281424"/>
                <a:gd name="connsiteY16" fmla="*/ 126121 h 281424"/>
                <a:gd name="connsiteX17" fmla="*/ 7467 w 281424"/>
                <a:gd name="connsiteY17" fmla="*/ 115654 h 281424"/>
                <a:gd name="connsiteX18" fmla="*/ 29159 w 281424"/>
                <a:gd name="connsiteY18" fmla="*/ 94820 h 281424"/>
                <a:gd name="connsiteX19" fmla="*/ 28644 w 281424"/>
                <a:gd name="connsiteY19" fmla="*/ 64120 h 281424"/>
                <a:gd name="connsiteX20" fmla="*/ 30817 w 281424"/>
                <a:gd name="connsiteY20" fmla="*/ 52166 h 281424"/>
                <a:gd name="connsiteX21" fmla="*/ 52037 w 281424"/>
                <a:gd name="connsiteY21" fmla="*/ 30946 h 281424"/>
                <a:gd name="connsiteX22" fmla="*/ 63963 w 281424"/>
                <a:gd name="connsiteY22" fmla="*/ 28615 h 281424"/>
                <a:gd name="connsiteX23" fmla="*/ 94677 w 281424"/>
                <a:gd name="connsiteY23" fmla="*/ 29273 h 281424"/>
                <a:gd name="connsiteX24" fmla="*/ 115554 w 281424"/>
                <a:gd name="connsiteY24" fmla="*/ 7610 h 281424"/>
                <a:gd name="connsiteX25" fmla="*/ 125949 w 281424"/>
                <a:gd name="connsiteY25" fmla="*/ 3 h 281424"/>
                <a:gd name="connsiteX26" fmla="*/ 155248 w 281424"/>
                <a:gd name="connsiteY26" fmla="*/ 3 h 281424"/>
                <a:gd name="connsiteX27" fmla="*/ 165772 w 281424"/>
                <a:gd name="connsiteY27" fmla="*/ 7424 h 281424"/>
                <a:gd name="connsiteX28" fmla="*/ 186506 w 281424"/>
                <a:gd name="connsiteY28" fmla="*/ 29216 h 281424"/>
                <a:gd name="connsiteX29" fmla="*/ 217907 w 281424"/>
                <a:gd name="connsiteY29" fmla="*/ 28415 h 281424"/>
                <a:gd name="connsiteX30" fmla="*/ 228703 w 281424"/>
                <a:gd name="connsiteY30" fmla="*/ 30303 h 281424"/>
                <a:gd name="connsiteX31" fmla="*/ 250924 w 281424"/>
                <a:gd name="connsiteY31" fmla="*/ 52538 h 281424"/>
                <a:gd name="connsiteX32" fmla="*/ 253054 w 281424"/>
                <a:gd name="connsiteY32" fmla="*/ 63276 h 281424"/>
                <a:gd name="connsiteX33" fmla="*/ 252668 w 281424"/>
                <a:gd name="connsiteY33" fmla="*/ 96021 h 281424"/>
                <a:gd name="connsiteX34" fmla="*/ 273130 w 281424"/>
                <a:gd name="connsiteY34" fmla="*/ 115282 h 281424"/>
                <a:gd name="connsiteX35" fmla="*/ 281409 w 281424"/>
                <a:gd name="connsiteY35" fmla="*/ 127394 h 281424"/>
                <a:gd name="connsiteX36" fmla="*/ 281366 w 281424"/>
                <a:gd name="connsiteY36" fmla="*/ 155263 h 281424"/>
                <a:gd name="connsiteX37" fmla="*/ 273960 w 281424"/>
                <a:gd name="connsiteY37" fmla="*/ 165787 h 281424"/>
                <a:gd name="connsiteX38" fmla="*/ 252211 w 281424"/>
                <a:gd name="connsiteY38" fmla="*/ 186578 h 281424"/>
                <a:gd name="connsiteX39" fmla="*/ 252711 w 281424"/>
                <a:gd name="connsiteY39" fmla="*/ 217307 h 281424"/>
                <a:gd name="connsiteX40" fmla="*/ 250538 w 281424"/>
                <a:gd name="connsiteY40" fmla="*/ 229275 h 281424"/>
                <a:gd name="connsiteX41" fmla="*/ 228703 w 281424"/>
                <a:gd name="connsiteY41" fmla="*/ 250895 h 281424"/>
                <a:gd name="connsiteX42" fmla="*/ 222368 w 281424"/>
                <a:gd name="connsiteY42" fmla="*/ 255028 h 281424"/>
                <a:gd name="connsiteX43" fmla="*/ 40755 w 281424"/>
                <a:gd name="connsiteY43" fmla="*/ 221024 h 281424"/>
                <a:gd name="connsiteX44" fmla="*/ 49892 w 281424"/>
                <a:gd name="connsiteY44" fmla="*/ 230562 h 281424"/>
                <a:gd name="connsiteX45" fmla="*/ 72842 w 281424"/>
                <a:gd name="connsiteY45" fmla="*/ 235009 h 281424"/>
                <a:gd name="connsiteX46" fmla="*/ 88214 w 281424"/>
                <a:gd name="connsiteY46" fmla="*/ 235610 h 281424"/>
                <a:gd name="connsiteX47" fmla="*/ 109820 w 281424"/>
                <a:gd name="connsiteY47" fmla="*/ 244532 h 281424"/>
                <a:gd name="connsiteX48" fmla="*/ 122417 w 281424"/>
                <a:gd name="connsiteY48" fmla="*/ 256257 h 281424"/>
                <a:gd name="connsiteX49" fmla="*/ 140120 w 281424"/>
                <a:gd name="connsiteY49" fmla="*/ 268598 h 281424"/>
                <a:gd name="connsiteX50" fmla="*/ 159724 w 281424"/>
                <a:gd name="connsiteY50" fmla="*/ 254742 h 281424"/>
                <a:gd name="connsiteX51" fmla="*/ 169819 w 281424"/>
                <a:gd name="connsiteY51" fmla="*/ 245204 h 281424"/>
                <a:gd name="connsiteX52" fmla="*/ 193427 w 281424"/>
                <a:gd name="connsiteY52" fmla="*/ 235509 h 281424"/>
                <a:gd name="connsiteX53" fmla="*/ 208770 w 281424"/>
                <a:gd name="connsiteY53" fmla="*/ 235138 h 281424"/>
                <a:gd name="connsiteX54" fmla="*/ 231177 w 281424"/>
                <a:gd name="connsiteY54" fmla="*/ 230891 h 281424"/>
                <a:gd name="connsiteX55" fmla="*/ 235209 w 281424"/>
                <a:gd name="connsiteY55" fmla="*/ 209027 h 281424"/>
                <a:gd name="connsiteX56" fmla="*/ 235624 w 281424"/>
                <a:gd name="connsiteY56" fmla="*/ 193012 h 281424"/>
                <a:gd name="connsiteX57" fmla="*/ 244575 w 281424"/>
                <a:gd name="connsiteY57" fmla="*/ 171421 h 281424"/>
                <a:gd name="connsiteX58" fmla="*/ 255771 w 281424"/>
                <a:gd name="connsiteY58" fmla="*/ 159252 h 281424"/>
                <a:gd name="connsiteX59" fmla="*/ 268540 w 281424"/>
                <a:gd name="connsiteY59" fmla="*/ 141092 h 281424"/>
                <a:gd name="connsiteX60" fmla="*/ 255142 w 281424"/>
                <a:gd name="connsiteY60" fmla="*/ 121931 h 281424"/>
                <a:gd name="connsiteX61" fmla="*/ 244832 w 281424"/>
                <a:gd name="connsiteY61" fmla="*/ 110750 h 281424"/>
                <a:gd name="connsiteX62" fmla="*/ 234909 w 281424"/>
                <a:gd name="connsiteY62" fmla="*/ 86470 h 281424"/>
                <a:gd name="connsiteX63" fmla="*/ 234108 w 281424"/>
                <a:gd name="connsiteY63" fmla="*/ 75931 h 281424"/>
                <a:gd name="connsiteX64" fmla="*/ 227688 w 281424"/>
                <a:gd name="connsiteY64" fmla="*/ 47018 h 281424"/>
                <a:gd name="connsiteX65" fmla="*/ 225171 w 281424"/>
                <a:gd name="connsiteY65" fmla="*/ 44502 h 281424"/>
                <a:gd name="connsiteX66" fmla="*/ 215891 w 281424"/>
                <a:gd name="connsiteY66" fmla="*/ 42957 h 281424"/>
                <a:gd name="connsiteX67" fmla="*/ 208798 w 281424"/>
                <a:gd name="connsiteY67" fmla="*/ 46260 h 281424"/>
                <a:gd name="connsiteX68" fmla="*/ 192812 w 281424"/>
                <a:gd name="connsiteY68" fmla="*/ 45689 h 281424"/>
                <a:gd name="connsiteX69" fmla="*/ 173279 w 281424"/>
                <a:gd name="connsiteY69" fmla="*/ 37366 h 281424"/>
                <a:gd name="connsiteX70" fmla="*/ 158308 w 281424"/>
                <a:gd name="connsiteY70" fmla="*/ 23511 h 281424"/>
                <a:gd name="connsiteX71" fmla="*/ 143037 w 281424"/>
                <a:gd name="connsiteY71" fmla="*/ 12843 h 281424"/>
                <a:gd name="connsiteX72" fmla="*/ 142322 w 281424"/>
                <a:gd name="connsiteY72" fmla="*/ 12843 h 281424"/>
                <a:gd name="connsiteX73" fmla="*/ 121545 w 281424"/>
                <a:gd name="connsiteY73" fmla="*/ 27042 h 281424"/>
                <a:gd name="connsiteX74" fmla="*/ 111908 w 281424"/>
                <a:gd name="connsiteY74" fmla="*/ 36151 h 281424"/>
                <a:gd name="connsiteX75" fmla="*/ 86298 w 281424"/>
                <a:gd name="connsiteY75" fmla="*/ 46575 h 281424"/>
                <a:gd name="connsiteX76" fmla="*/ 75759 w 281424"/>
                <a:gd name="connsiteY76" fmla="*/ 47247 h 281424"/>
                <a:gd name="connsiteX77" fmla="*/ 47390 w 281424"/>
                <a:gd name="connsiteY77" fmla="*/ 53296 h 281424"/>
                <a:gd name="connsiteX78" fmla="*/ 45374 w 281424"/>
                <a:gd name="connsiteY78" fmla="*/ 55312 h 281424"/>
                <a:gd name="connsiteX79" fmla="*/ 43243 w 281424"/>
                <a:gd name="connsiteY79" fmla="*/ 66279 h 281424"/>
                <a:gd name="connsiteX80" fmla="*/ 46275 w 281424"/>
                <a:gd name="connsiteY80" fmla="*/ 72714 h 281424"/>
                <a:gd name="connsiteX81" fmla="*/ 45874 w 281424"/>
                <a:gd name="connsiteY81" fmla="*/ 88043 h 281424"/>
                <a:gd name="connsiteX82" fmla="*/ 36408 w 281424"/>
                <a:gd name="connsiteY82" fmla="*/ 110978 h 281424"/>
                <a:gd name="connsiteX83" fmla="*/ 25956 w 281424"/>
                <a:gd name="connsiteY83" fmla="*/ 122017 h 281424"/>
                <a:gd name="connsiteX84" fmla="*/ 12800 w 281424"/>
                <a:gd name="connsiteY84" fmla="*/ 140649 h 281424"/>
                <a:gd name="connsiteX85" fmla="*/ 25827 w 281424"/>
                <a:gd name="connsiteY85" fmla="*/ 159367 h 281424"/>
                <a:gd name="connsiteX86" fmla="*/ 36637 w 281424"/>
                <a:gd name="connsiteY86" fmla="*/ 170992 h 281424"/>
                <a:gd name="connsiteX87" fmla="*/ 46175 w 281424"/>
                <a:gd name="connsiteY87" fmla="*/ 193885 h 281424"/>
                <a:gd name="connsiteX88" fmla="*/ 46646 w 281424"/>
                <a:gd name="connsiteY88" fmla="*/ 207955 h 281424"/>
                <a:gd name="connsiteX89" fmla="*/ 40755 w 281424"/>
                <a:gd name="connsiteY89" fmla="*/ 221024 h 281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281424" h="281424">
                  <a:moveTo>
                    <a:pt x="222368" y="255028"/>
                  </a:moveTo>
                  <a:cubicBezTo>
                    <a:pt x="216091" y="252254"/>
                    <a:pt x="211015" y="249594"/>
                    <a:pt x="205638" y="247835"/>
                  </a:cubicBezTo>
                  <a:cubicBezTo>
                    <a:pt x="203122" y="247006"/>
                    <a:pt x="199833" y="247292"/>
                    <a:pt x="197273" y="248150"/>
                  </a:cubicBezTo>
                  <a:cubicBezTo>
                    <a:pt x="192583" y="249737"/>
                    <a:pt x="188351" y="253112"/>
                    <a:pt x="183603" y="253970"/>
                  </a:cubicBezTo>
                  <a:cubicBezTo>
                    <a:pt x="173851" y="255743"/>
                    <a:pt x="169748" y="261777"/>
                    <a:pt x="167016" y="270557"/>
                  </a:cubicBezTo>
                  <a:cubicBezTo>
                    <a:pt x="163585" y="281567"/>
                    <a:pt x="163084" y="281410"/>
                    <a:pt x="151831" y="281410"/>
                  </a:cubicBezTo>
                  <a:cubicBezTo>
                    <a:pt x="143023" y="281410"/>
                    <a:pt x="134200" y="281367"/>
                    <a:pt x="125392" y="281424"/>
                  </a:cubicBezTo>
                  <a:cubicBezTo>
                    <a:pt x="120516" y="281453"/>
                    <a:pt x="116998" y="279522"/>
                    <a:pt x="115826" y="274646"/>
                  </a:cubicBezTo>
                  <a:cubicBezTo>
                    <a:pt x="112966" y="262807"/>
                    <a:pt x="106031" y="256529"/>
                    <a:pt x="94148" y="251939"/>
                  </a:cubicBezTo>
                  <a:cubicBezTo>
                    <a:pt x="83266" y="247735"/>
                    <a:pt x="74530" y="246291"/>
                    <a:pt x="64749" y="252540"/>
                  </a:cubicBezTo>
                  <a:cubicBezTo>
                    <a:pt x="59759" y="255728"/>
                    <a:pt x="55641" y="254513"/>
                    <a:pt x="51594" y="250095"/>
                  </a:cubicBezTo>
                  <a:cubicBezTo>
                    <a:pt x="45016" y="242888"/>
                    <a:pt x="38024" y="236038"/>
                    <a:pt x="30903" y="229361"/>
                  </a:cubicBezTo>
                  <a:cubicBezTo>
                    <a:pt x="27028" y="225729"/>
                    <a:pt x="25670" y="221940"/>
                    <a:pt x="28615" y="217421"/>
                  </a:cubicBezTo>
                  <a:cubicBezTo>
                    <a:pt x="35293" y="207197"/>
                    <a:pt x="33906" y="197988"/>
                    <a:pt x="29230" y="186706"/>
                  </a:cubicBezTo>
                  <a:cubicBezTo>
                    <a:pt x="24640" y="175625"/>
                    <a:pt x="19121" y="168375"/>
                    <a:pt x="7538" y="165858"/>
                  </a:cubicBezTo>
                  <a:cubicBezTo>
                    <a:pt x="1962" y="164643"/>
                    <a:pt x="-83" y="160925"/>
                    <a:pt x="3" y="155420"/>
                  </a:cubicBezTo>
                  <a:cubicBezTo>
                    <a:pt x="160" y="145654"/>
                    <a:pt x="160" y="135887"/>
                    <a:pt x="3" y="126121"/>
                  </a:cubicBezTo>
                  <a:cubicBezTo>
                    <a:pt x="-83" y="120630"/>
                    <a:pt x="1862" y="116798"/>
                    <a:pt x="7467" y="115654"/>
                  </a:cubicBezTo>
                  <a:cubicBezTo>
                    <a:pt x="19178" y="113266"/>
                    <a:pt x="24597" y="105888"/>
                    <a:pt x="29159" y="94820"/>
                  </a:cubicBezTo>
                  <a:cubicBezTo>
                    <a:pt x="33792" y="83595"/>
                    <a:pt x="35465" y="74373"/>
                    <a:pt x="28644" y="64120"/>
                  </a:cubicBezTo>
                  <a:cubicBezTo>
                    <a:pt x="25698" y="59687"/>
                    <a:pt x="26899" y="55841"/>
                    <a:pt x="30817" y="52166"/>
                  </a:cubicBezTo>
                  <a:cubicBezTo>
                    <a:pt x="38110" y="45331"/>
                    <a:pt x="45188" y="38239"/>
                    <a:pt x="52037" y="30946"/>
                  </a:cubicBezTo>
                  <a:cubicBezTo>
                    <a:pt x="55669" y="27085"/>
                    <a:pt x="59430" y="25684"/>
                    <a:pt x="63963" y="28615"/>
                  </a:cubicBezTo>
                  <a:cubicBezTo>
                    <a:pt x="74172" y="35207"/>
                    <a:pt x="83367" y="33978"/>
                    <a:pt x="94677" y="29273"/>
                  </a:cubicBezTo>
                  <a:cubicBezTo>
                    <a:pt x="105745" y="24669"/>
                    <a:pt x="113009" y="19164"/>
                    <a:pt x="115554" y="7610"/>
                  </a:cubicBezTo>
                  <a:cubicBezTo>
                    <a:pt x="116784" y="2062"/>
                    <a:pt x="120430" y="-69"/>
                    <a:pt x="125949" y="3"/>
                  </a:cubicBezTo>
                  <a:cubicBezTo>
                    <a:pt x="135716" y="146"/>
                    <a:pt x="145482" y="146"/>
                    <a:pt x="155248" y="3"/>
                  </a:cubicBezTo>
                  <a:cubicBezTo>
                    <a:pt x="160711" y="-83"/>
                    <a:pt x="164586" y="1819"/>
                    <a:pt x="165772" y="7424"/>
                  </a:cubicBezTo>
                  <a:cubicBezTo>
                    <a:pt x="168218" y="19063"/>
                    <a:pt x="175510" y="24469"/>
                    <a:pt x="186506" y="29216"/>
                  </a:cubicBezTo>
                  <a:cubicBezTo>
                    <a:pt x="198131" y="34249"/>
                    <a:pt x="207512" y="35121"/>
                    <a:pt x="217907" y="28415"/>
                  </a:cubicBezTo>
                  <a:cubicBezTo>
                    <a:pt x="221896" y="25841"/>
                    <a:pt x="225400" y="26885"/>
                    <a:pt x="228703" y="30303"/>
                  </a:cubicBezTo>
                  <a:cubicBezTo>
                    <a:pt x="235981" y="37853"/>
                    <a:pt x="243388" y="45259"/>
                    <a:pt x="250924" y="52538"/>
                  </a:cubicBezTo>
                  <a:cubicBezTo>
                    <a:pt x="254270" y="55769"/>
                    <a:pt x="255714" y="59244"/>
                    <a:pt x="253054" y="63276"/>
                  </a:cubicBezTo>
                  <a:cubicBezTo>
                    <a:pt x="245833" y="74215"/>
                    <a:pt x="247592" y="84153"/>
                    <a:pt x="252668" y="96021"/>
                  </a:cubicBezTo>
                  <a:cubicBezTo>
                    <a:pt x="257115" y="106403"/>
                    <a:pt x="262349" y="112980"/>
                    <a:pt x="273130" y="115282"/>
                  </a:cubicBezTo>
                  <a:cubicBezTo>
                    <a:pt x="279665" y="116669"/>
                    <a:pt x="281624" y="121059"/>
                    <a:pt x="281409" y="127394"/>
                  </a:cubicBezTo>
                  <a:cubicBezTo>
                    <a:pt x="281095" y="136674"/>
                    <a:pt x="281209" y="145968"/>
                    <a:pt x="281366" y="155263"/>
                  </a:cubicBezTo>
                  <a:cubicBezTo>
                    <a:pt x="281452" y="160725"/>
                    <a:pt x="279579" y="164614"/>
                    <a:pt x="273960" y="165787"/>
                  </a:cubicBezTo>
                  <a:cubicBezTo>
                    <a:pt x="262306" y="168232"/>
                    <a:pt x="256743" y="175439"/>
                    <a:pt x="252211" y="186578"/>
                  </a:cubicBezTo>
                  <a:cubicBezTo>
                    <a:pt x="247649" y="197803"/>
                    <a:pt x="245919" y="207040"/>
                    <a:pt x="252711" y="217307"/>
                  </a:cubicBezTo>
                  <a:cubicBezTo>
                    <a:pt x="255642" y="221725"/>
                    <a:pt x="254441" y="225586"/>
                    <a:pt x="250538" y="229275"/>
                  </a:cubicBezTo>
                  <a:cubicBezTo>
                    <a:pt x="243088" y="236296"/>
                    <a:pt x="236081" y="243789"/>
                    <a:pt x="228703" y="250895"/>
                  </a:cubicBezTo>
                  <a:cubicBezTo>
                    <a:pt x="226844" y="252726"/>
                    <a:pt x="224256" y="253827"/>
                    <a:pt x="222368" y="255028"/>
                  </a:cubicBezTo>
                  <a:close/>
                  <a:moveTo>
                    <a:pt x="40755" y="221024"/>
                  </a:moveTo>
                  <a:cubicBezTo>
                    <a:pt x="43758" y="224170"/>
                    <a:pt x="46775" y="227416"/>
                    <a:pt x="49892" y="230562"/>
                  </a:cubicBezTo>
                  <a:cubicBezTo>
                    <a:pt x="60045" y="240772"/>
                    <a:pt x="60145" y="240929"/>
                    <a:pt x="72842" y="235009"/>
                  </a:cubicBezTo>
                  <a:cubicBezTo>
                    <a:pt x="78305" y="232464"/>
                    <a:pt x="82795" y="232607"/>
                    <a:pt x="88214" y="235610"/>
                  </a:cubicBezTo>
                  <a:cubicBezTo>
                    <a:pt x="94992" y="239370"/>
                    <a:pt x="102356" y="242444"/>
                    <a:pt x="109820" y="244532"/>
                  </a:cubicBezTo>
                  <a:cubicBezTo>
                    <a:pt x="116469" y="246391"/>
                    <a:pt x="120172" y="249708"/>
                    <a:pt x="122417" y="256257"/>
                  </a:cubicBezTo>
                  <a:cubicBezTo>
                    <a:pt x="126693" y="268712"/>
                    <a:pt x="127050" y="268598"/>
                    <a:pt x="140120" y="268598"/>
                  </a:cubicBezTo>
                  <a:cubicBezTo>
                    <a:pt x="154505" y="268598"/>
                    <a:pt x="154733" y="268683"/>
                    <a:pt x="159724" y="254742"/>
                  </a:cubicBezTo>
                  <a:cubicBezTo>
                    <a:pt x="161597" y="249508"/>
                    <a:pt x="164357" y="246820"/>
                    <a:pt x="169819" y="245204"/>
                  </a:cubicBezTo>
                  <a:cubicBezTo>
                    <a:pt x="177941" y="242788"/>
                    <a:pt x="185977" y="239542"/>
                    <a:pt x="193427" y="235509"/>
                  </a:cubicBezTo>
                  <a:cubicBezTo>
                    <a:pt x="198918" y="232535"/>
                    <a:pt x="203379" y="232592"/>
                    <a:pt x="208770" y="235138"/>
                  </a:cubicBezTo>
                  <a:cubicBezTo>
                    <a:pt x="221167" y="241000"/>
                    <a:pt x="221253" y="240829"/>
                    <a:pt x="231177" y="230891"/>
                  </a:cubicBezTo>
                  <a:cubicBezTo>
                    <a:pt x="240771" y="221296"/>
                    <a:pt x="241000" y="221182"/>
                    <a:pt x="235209" y="209027"/>
                  </a:cubicBezTo>
                  <a:cubicBezTo>
                    <a:pt x="232506" y="203351"/>
                    <a:pt x="232392" y="198718"/>
                    <a:pt x="235624" y="193012"/>
                  </a:cubicBezTo>
                  <a:cubicBezTo>
                    <a:pt x="239441" y="186278"/>
                    <a:pt x="242416" y="178871"/>
                    <a:pt x="244575" y="171421"/>
                  </a:cubicBezTo>
                  <a:cubicBezTo>
                    <a:pt x="246405" y="165100"/>
                    <a:pt x="249365" y="161426"/>
                    <a:pt x="255771" y="159252"/>
                  </a:cubicBezTo>
                  <a:cubicBezTo>
                    <a:pt x="268669" y="154862"/>
                    <a:pt x="268540" y="154476"/>
                    <a:pt x="268540" y="141092"/>
                  </a:cubicBezTo>
                  <a:cubicBezTo>
                    <a:pt x="268540" y="126950"/>
                    <a:pt x="268655" y="126622"/>
                    <a:pt x="255142" y="121931"/>
                  </a:cubicBezTo>
                  <a:cubicBezTo>
                    <a:pt x="249265" y="119887"/>
                    <a:pt x="246663" y="116526"/>
                    <a:pt x="244832" y="110750"/>
                  </a:cubicBezTo>
                  <a:cubicBezTo>
                    <a:pt x="242215" y="102442"/>
                    <a:pt x="237897" y="94692"/>
                    <a:pt x="234909" y="86470"/>
                  </a:cubicBezTo>
                  <a:cubicBezTo>
                    <a:pt x="233722" y="83195"/>
                    <a:pt x="232535" y="78233"/>
                    <a:pt x="234108" y="75931"/>
                  </a:cubicBezTo>
                  <a:cubicBezTo>
                    <a:pt x="242587" y="63591"/>
                    <a:pt x="238726" y="54683"/>
                    <a:pt x="227688" y="47018"/>
                  </a:cubicBezTo>
                  <a:cubicBezTo>
                    <a:pt x="226730" y="46346"/>
                    <a:pt x="225843" y="45460"/>
                    <a:pt x="225171" y="44502"/>
                  </a:cubicBezTo>
                  <a:cubicBezTo>
                    <a:pt x="222568" y="40741"/>
                    <a:pt x="219494" y="40927"/>
                    <a:pt x="215891" y="42957"/>
                  </a:cubicBezTo>
                  <a:cubicBezTo>
                    <a:pt x="213632" y="44230"/>
                    <a:pt x="211043" y="44959"/>
                    <a:pt x="208798" y="46260"/>
                  </a:cubicBezTo>
                  <a:cubicBezTo>
                    <a:pt x="203279" y="49463"/>
                    <a:pt x="198403" y="48949"/>
                    <a:pt x="192812" y="45689"/>
                  </a:cubicBezTo>
                  <a:cubicBezTo>
                    <a:pt x="186721" y="42128"/>
                    <a:pt x="180086" y="38839"/>
                    <a:pt x="173279" y="37366"/>
                  </a:cubicBezTo>
                  <a:cubicBezTo>
                    <a:pt x="164986" y="35579"/>
                    <a:pt x="161068" y="31189"/>
                    <a:pt x="158308" y="23511"/>
                  </a:cubicBezTo>
                  <a:cubicBezTo>
                    <a:pt x="153647" y="10527"/>
                    <a:pt x="156978" y="13158"/>
                    <a:pt x="143037" y="12843"/>
                  </a:cubicBezTo>
                  <a:cubicBezTo>
                    <a:pt x="142794" y="12843"/>
                    <a:pt x="142565" y="12843"/>
                    <a:pt x="142322" y="12843"/>
                  </a:cubicBezTo>
                  <a:cubicBezTo>
                    <a:pt x="126965" y="12843"/>
                    <a:pt x="126793" y="12786"/>
                    <a:pt x="121545" y="27042"/>
                  </a:cubicBezTo>
                  <a:cubicBezTo>
                    <a:pt x="119744" y="31947"/>
                    <a:pt x="117041" y="34492"/>
                    <a:pt x="111908" y="36151"/>
                  </a:cubicBezTo>
                  <a:cubicBezTo>
                    <a:pt x="103171" y="38982"/>
                    <a:pt x="94949" y="43415"/>
                    <a:pt x="86298" y="46575"/>
                  </a:cubicBezTo>
                  <a:cubicBezTo>
                    <a:pt x="83038" y="47762"/>
                    <a:pt x="78062" y="48834"/>
                    <a:pt x="75759" y="47247"/>
                  </a:cubicBezTo>
                  <a:cubicBezTo>
                    <a:pt x="63734" y="38911"/>
                    <a:pt x="54983" y="42528"/>
                    <a:pt x="47390" y="53296"/>
                  </a:cubicBezTo>
                  <a:cubicBezTo>
                    <a:pt x="46847" y="54068"/>
                    <a:pt x="46132" y="54768"/>
                    <a:pt x="45374" y="55312"/>
                  </a:cubicBezTo>
                  <a:cubicBezTo>
                    <a:pt x="41184" y="58315"/>
                    <a:pt x="40398" y="61832"/>
                    <a:pt x="43243" y="66279"/>
                  </a:cubicBezTo>
                  <a:cubicBezTo>
                    <a:pt x="44516" y="68267"/>
                    <a:pt x="45131" y="70640"/>
                    <a:pt x="46275" y="72714"/>
                  </a:cubicBezTo>
                  <a:cubicBezTo>
                    <a:pt x="49177" y="77947"/>
                    <a:pt x="48891" y="82566"/>
                    <a:pt x="45874" y="88043"/>
                  </a:cubicBezTo>
                  <a:cubicBezTo>
                    <a:pt x="41913" y="95264"/>
                    <a:pt x="38739" y="103071"/>
                    <a:pt x="36408" y="110978"/>
                  </a:cubicBezTo>
                  <a:cubicBezTo>
                    <a:pt x="34678" y="116898"/>
                    <a:pt x="31732" y="120001"/>
                    <a:pt x="25956" y="122017"/>
                  </a:cubicBezTo>
                  <a:cubicBezTo>
                    <a:pt x="12700" y="126664"/>
                    <a:pt x="12800" y="126965"/>
                    <a:pt x="12800" y="140649"/>
                  </a:cubicBezTo>
                  <a:cubicBezTo>
                    <a:pt x="12800" y="154476"/>
                    <a:pt x="12686" y="154819"/>
                    <a:pt x="25827" y="159367"/>
                  </a:cubicBezTo>
                  <a:cubicBezTo>
                    <a:pt x="31918" y="161469"/>
                    <a:pt x="34807" y="164929"/>
                    <a:pt x="36637" y="170992"/>
                  </a:cubicBezTo>
                  <a:cubicBezTo>
                    <a:pt x="39011" y="178885"/>
                    <a:pt x="42314" y="186592"/>
                    <a:pt x="46175" y="193885"/>
                  </a:cubicBezTo>
                  <a:cubicBezTo>
                    <a:pt x="48806" y="198875"/>
                    <a:pt x="49092" y="203108"/>
                    <a:pt x="46646" y="207955"/>
                  </a:cubicBezTo>
                  <a:cubicBezTo>
                    <a:pt x="44659" y="212002"/>
                    <a:pt x="42943" y="216177"/>
                    <a:pt x="40755" y="221024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55" name="Freeform: Shape 1254">
              <a:extLst>
                <a:ext uri="{FF2B5EF4-FFF2-40B4-BE49-F238E27FC236}">
                  <a16:creationId xmlns:a16="http://schemas.microsoft.com/office/drawing/2014/main" id="{8F6EEC07-8626-4BA7-2D64-DBEAFD23BBC4}"/>
                </a:ext>
              </a:extLst>
            </p:cNvPr>
            <p:cNvSpPr/>
            <p:nvPr/>
          </p:nvSpPr>
          <p:spPr>
            <a:xfrm>
              <a:off x="12534539" y="3533353"/>
              <a:ext cx="328748" cy="313451"/>
            </a:xfrm>
            <a:custGeom>
              <a:avLst/>
              <a:gdLst>
                <a:gd name="connsiteX0" fmla="*/ 310838 w 328748"/>
                <a:gd name="connsiteY0" fmla="*/ 37026 h 313451"/>
                <a:gd name="connsiteX1" fmla="*/ 307292 w 328748"/>
                <a:gd name="connsiteY1" fmla="*/ 23913 h 313451"/>
                <a:gd name="connsiteX2" fmla="*/ 311124 w 328748"/>
                <a:gd name="connsiteY2" fmla="*/ 16406 h 313451"/>
                <a:gd name="connsiteX3" fmla="*/ 318831 w 328748"/>
                <a:gd name="connsiteY3" fmla="*/ 20081 h 313451"/>
                <a:gd name="connsiteX4" fmla="*/ 328455 w 328748"/>
                <a:gd name="connsiteY4" fmla="*/ 53484 h 313451"/>
                <a:gd name="connsiteX5" fmla="*/ 322063 w 328748"/>
                <a:gd name="connsiteY5" fmla="*/ 61520 h 313451"/>
                <a:gd name="connsiteX6" fmla="*/ 289961 w 328748"/>
                <a:gd name="connsiteY6" fmla="*/ 63036 h 313451"/>
                <a:gd name="connsiteX7" fmla="*/ 281668 w 328748"/>
                <a:gd name="connsiteY7" fmla="*/ 56401 h 313451"/>
                <a:gd name="connsiteX8" fmla="*/ 289532 w 328748"/>
                <a:gd name="connsiteY8" fmla="*/ 50152 h 313451"/>
                <a:gd name="connsiteX9" fmla="*/ 305362 w 328748"/>
                <a:gd name="connsiteY9" fmla="*/ 49409 h 313451"/>
                <a:gd name="connsiteX10" fmla="*/ 258332 w 328748"/>
                <a:gd name="connsiteY10" fmla="*/ 23599 h 313451"/>
                <a:gd name="connsiteX11" fmla="*/ 16720 w 328748"/>
                <a:gd name="connsiteY11" fmla="*/ 157925 h 313451"/>
                <a:gd name="connsiteX12" fmla="*/ 26729 w 328748"/>
                <a:gd name="connsiteY12" fmla="*/ 265469 h 313451"/>
                <a:gd name="connsiteX13" fmla="*/ 36023 w 328748"/>
                <a:gd name="connsiteY13" fmla="*/ 271717 h 313451"/>
                <a:gd name="connsiteX14" fmla="*/ 43874 w 328748"/>
                <a:gd name="connsiteY14" fmla="*/ 271746 h 313451"/>
                <a:gd name="connsiteX15" fmla="*/ 53225 w 328748"/>
                <a:gd name="connsiteY15" fmla="*/ 281269 h 313451"/>
                <a:gd name="connsiteX16" fmla="*/ 53268 w 328748"/>
                <a:gd name="connsiteY16" fmla="*/ 302704 h 313451"/>
                <a:gd name="connsiteX17" fmla="*/ 43044 w 328748"/>
                <a:gd name="connsiteY17" fmla="*/ 313199 h 313451"/>
                <a:gd name="connsiteX18" fmla="*/ 22325 w 328748"/>
                <a:gd name="connsiteY18" fmla="*/ 313242 h 313451"/>
                <a:gd name="connsiteX19" fmla="*/ 11701 w 328748"/>
                <a:gd name="connsiteY19" fmla="*/ 302518 h 313451"/>
                <a:gd name="connsiteX20" fmla="*/ 11658 w 328748"/>
                <a:gd name="connsiteY20" fmla="*/ 281798 h 313451"/>
                <a:gd name="connsiteX21" fmla="*/ 11929 w 328748"/>
                <a:gd name="connsiteY21" fmla="*/ 278996 h 313451"/>
                <a:gd name="connsiteX22" fmla="*/ 10857 w 328748"/>
                <a:gd name="connsiteY22" fmla="*/ 259091 h 313451"/>
                <a:gd name="connsiteX23" fmla="*/ 162270 w 328748"/>
                <a:gd name="connsiteY23" fmla="*/ 2879 h 313451"/>
                <a:gd name="connsiteX24" fmla="*/ 304990 w 328748"/>
                <a:gd name="connsiteY24" fmla="*/ 33379 h 313451"/>
                <a:gd name="connsiteX25" fmla="*/ 310838 w 328748"/>
                <a:gd name="connsiteY25" fmla="*/ 37026 h 313451"/>
                <a:gd name="connsiteX26" fmla="*/ 24541 w 328748"/>
                <a:gd name="connsiteY26" fmla="*/ 283886 h 313451"/>
                <a:gd name="connsiteX27" fmla="*/ 24541 w 328748"/>
                <a:gd name="connsiteY27" fmla="*/ 299887 h 313451"/>
                <a:gd name="connsiteX28" fmla="*/ 40184 w 328748"/>
                <a:gd name="connsiteY28" fmla="*/ 299887 h 313451"/>
                <a:gd name="connsiteX29" fmla="*/ 40184 w 328748"/>
                <a:gd name="connsiteY29" fmla="*/ 284358 h 313451"/>
                <a:gd name="connsiteX30" fmla="*/ 34994 w 328748"/>
                <a:gd name="connsiteY30" fmla="*/ 283900 h 313451"/>
                <a:gd name="connsiteX31" fmla="*/ 24541 w 328748"/>
                <a:gd name="connsiteY31" fmla="*/ 283886 h 313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748" h="313451">
                  <a:moveTo>
                    <a:pt x="310838" y="37026"/>
                  </a:moveTo>
                  <a:cubicBezTo>
                    <a:pt x="309265" y="31635"/>
                    <a:pt x="307392" y="27788"/>
                    <a:pt x="307292" y="23913"/>
                  </a:cubicBezTo>
                  <a:cubicBezTo>
                    <a:pt x="307220" y="21297"/>
                    <a:pt x="309237" y="16907"/>
                    <a:pt x="311124" y="16406"/>
                  </a:cubicBezTo>
                  <a:cubicBezTo>
                    <a:pt x="313326" y="15834"/>
                    <a:pt x="318145" y="18051"/>
                    <a:pt x="318831" y="20081"/>
                  </a:cubicBezTo>
                  <a:cubicBezTo>
                    <a:pt x="322578" y="31034"/>
                    <a:pt x="325595" y="42259"/>
                    <a:pt x="328455" y="53484"/>
                  </a:cubicBezTo>
                  <a:cubicBezTo>
                    <a:pt x="329699" y="58346"/>
                    <a:pt x="326882" y="61234"/>
                    <a:pt x="322063" y="61520"/>
                  </a:cubicBezTo>
                  <a:cubicBezTo>
                    <a:pt x="311367" y="62178"/>
                    <a:pt x="300657" y="62550"/>
                    <a:pt x="289961" y="63036"/>
                  </a:cubicBezTo>
                  <a:cubicBezTo>
                    <a:pt x="285243" y="63250"/>
                    <a:pt x="281682" y="61348"/>
                    <a:pt x="281668" y="56401"/>
                  </a:cubicBezTo>
                  <a:cubicBezTo>
                    <a:pt x="281668" y="51754"/>
                    <a:pt x="285071" y="50138"/>
                    <a:pt x="289532" y="50152"/>
                  </a:cubicBezTo>
                  <a:cubicBezTo>
                    <a:pt x="294165" y="50152"/>
                    <a:pt x="298798" y="49738"/>
                    <a:pt x="305362" y="49409"/>
                  </a:cubicBezTo>
                  <a:cubicBezTo>
                    <a:pt x="289876" y="37498"/>
                    <a:pt x="274618" y="29504"/>
                    <a:pt x="258332" y="23599"/>
                  </a:cubicBezTo>
                  <a:cubicBezTo>
                    <a:pt x="153591" y="-14351"/>
                    <a:pt x="39813" y="48694"/>
                    <a:pt x="16720" y="157925"/>
                  </a:cubicBezTo>
                  <a:cubicBezTo>
                    <a:pt x="8969" y="194559"/>
                    <a:pt x="12430" y="230607"/>
                    <a:pt x="26729" y="265469"/>
                  </a:cubicBezTo>
                  <a:cubicBezTo>
                    <a:pt x="28588" y="270016"/>
                    <a:pt x="30818" y="272518"/>
                    <a:pt x="36023" y="271717"/>
                  </a:cubicBezTo>
                  <a:cubicBezTo>
                    <a:pt x="38583" y="271331"/>
                    <a:pt x="41257" y="271632"/>
                    <a:pt x="43874" y="271746"/>
                  </a:cubicBezTo>
                  <a:cubicBezTo>
                    <a:pt x="49936" y="272003"/>
                    <a:pt x="52996" y="275521"/>
                    <a:pt x="53225" y="281269"/>
                  </a:cubicBezTo>
                  <a:cubicBezTo>
                    <a:pt x="53497" y="288404"/>
                    <a:pt x="53411" y="295568"/>
                    <a:pt x="53268" y="302704"/>
                  </a:cubicBezTo>
                  <a:cubicBezTo>
                    <a:pt x="53139" y="309267"/>
                    <a:pt x="49322" y="312842"/>
                    <a:pt x="43044" y="313199"/>
                  </a:cubicBezTo>
                  <a:cubicBezTo>
                    <a:pt x="36152" y="313585"/>
                    <a:pt x="29231" y="313471"/>
                    <a:pt x="22325" y="313242"/>
                  </a:cubicBezTo>
                  <a:cubicBezTo>
                    <a:pt x="15433" y="313028"/>
                    <a:pt x="11886" y="309410"/>
                    <a:pt x="11701" y="302518"/>
                  </a:cubicBezTo>
                  <a:cubicBezTo>
                    <a:pt x="11515" y="295611"/>
                    <a:pt x="11643" y="288705"/>
                    <a:pt x="11658" y="281798"/>
                  </a:cubicBezTo>
                  <a:cubicBezTo>
                    <a:pt x="11658" y="280854"/>
                    <a:pt x="11429" y="279568"/>
                    <a:pt x="11929" y="278996"/>
                  </a:cubicBezTo>
                  <a:cubicBezTo>
                    <a:pt x="18221" y="271960"/>
                    <a:pt x="13145" y="265569"/>
                    <a:pt x="10857" y="259091"/>
                  </a:cubicBezTo>
                  <a:cubicBezTo>
                    <a:pt x="-28837" y="146457"/>
                    <a:pt x="44531" y="22226"/>
                    <a:pt x="162270" y="2879"/>
                  </a:cubicBezTo>
                  <a:cubicBezTo>
                    <a:pt x="213790" y="-5586"/>
                    <a:pt x="261392" y="4624"/>
                    <a:pt x="304990" y="33379"/>
                  </a:cubicBezTo>
                  <a:cubicBezTo>
                    <a:pt x="306563" y="34423"/>
                    <a:pt x="308178" y="35367"/>
                    <a:pt x="310838" y="37026"/>
                  </a:cubicBezTo>
                  <a:close/>
                  <a:moveTo>
                    <a:pt x="24541" y="283886"/>
                  </a:moveTo>
                  <a:cubicBezTo>
                    <a:pt x="24541" y="290020"/>
                    <a:pt x="24541" y="295054"/>
                    <a:pt x="24541" y="299887"/>
                  </a:cubicBezTo>
                  <a:cubicBezTo>
                    <a:pt x="30204" y="299887"/>
                    <a:pt x="35265" y="299887"/>
                    <a:pt x="40184" y="299887"/>
                  </a:cubicBezTo>
                  <a:cubicBezTo>
                    <a:pt x="40184" y="294424"/>
                    <a:pt x="40184" y="289534"/>
                    <a:pt x="40184" y="284358"/>
                  </a:cubicBezTo>
                  <a:cubicBezTo>
                    <a:pt x="38211" y="284172"/>
                    <a:pt x="36610" y="283929"/>
                    <a:pt x="34994" y="283900"/>
                  </a:cubicBezTo>
                  <a:cubicBezTo>
                    <a:pt x="31719" y="283843"/>
                    <a:pt x="28430" y="283886"/>
                    <a:pt x="24541" y="283886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56" name="Freeform: Shape 1255">
              <a:extLst>
                <a:ext uri="{FF2B5EF4-FFF2-40B4-BE49-F238E27FC236}">
                  <a16:creationId xmlns:a16="http://schemas.microsoft.com/office/drawing/2014/main" id="{97753EA5-2ADA-35D9-89DB-89CC8342E071}"/>
                </a:ext>
              </a:extLst>
            </p:cNvPr>
            <p:cNvSpPr/>
            <p:nvPr/>
          </p:nvSpPr>
          <p:spPr>
            <a:xfrm>
              <a:off x="12597031" y="3612448"/>
              <a:ext cx="328553" cy="311613"/>
            </a:xfrm>
            <a:custGeom>
              <a:avLst/>
              <a:gdLst>
                <a:gd name="connsiteX0" fmla="*/ 302154 w 328553"/>
                <a:gd name="connsiteY0" fmla="*/ 47372 h 311613"/>
                <a:gd name="connsiteX1" fmla="*/ 273999 w 328553"/>
                <a:gd name="connsiteY1" fmla="*/ 23164 h 311613"/>
                <a:gd name="connsiteX2" fmla="*/ 290300 w 328553"/>
                <a:gd name="connsiteY2" fmla="*/ 1186 h 311613"/>
                <a:gd name="connsiteX3" fmla="*/ 316467 w 328553"/>
                <a:gd name="connsiteY3" fmla="*/ 8979 h 311613"/>
                <a:gd name="connsiteX4" fmla="*/ 317325 w 328553"/>
                <a:gd name="connsiteY4" fmla="*/ 36876 h 311613"/>
                <a:gd name="connsiteX5" fmla="*/ 315953 w 328553"/>
                <a:gd name="connsiteY5" fmla="*/ 47687 h 311613"/>
                <a:gd name="connsiteX6" fmla="*/ 165955 w 328553"/>
                <a:gd name="connsiteY6" fmla="*/ 308717 h 311613"/>
                <a:gd name="connsiteX7" fmla="*/ 23950 w 328553"/>
                <a:gd name="connsiteY7" fmla="*/ 278274 h 311613"/>
                <a:gd name="connsiteX8" fmla="*/ 20390 w 328553"/>
                <a:gd name="connsiteY8" fmla="*/ 275901 h 311613"/>
                <a:gd name="connsiteX9" fmla="*/ 18245 w 328553"/>
                <a:gd name="connsiteY9" fmla="*/ 275143 h 311613"/>
                <a:gd name="connsiteX10" fmla="*/ 21419 w 328553"/>
                <a:gd name="connsiteY10" fmla="*/ 287469 h 311613"/>
                <a:gd name="connsiteX11" fmla="*/ 17802 w 328553"/>
                <a:gd name="connsiteY11" fmla="*/ 295290 h 311613"/>
                <a:gd name="connsiteX12" fmla="*/ 9580 w 328553"/>
                <a:gd name="connsiteY12" fmla="*/ 291086 h 311613"/>
                <a:gd name="connsiteX13" fmla="*/ 342 w 328553"/>
                <a:gd name="connsiteY13" fmla="*/ 258284 h 311613"/>
                <a:gd name="connsiteX14" fmla="*/ 6477 w 328553"/>
                <a:gd name="connsiteY14" fmla="*/ 250091 h 311613"/>
                <a:gd name="connsiteX15" fmla="*/ 39279 w 328553"/>
                <a:gd name="connsiteY15" fmla="*/ 248847 h 311613"/>
                <a:gd name="connsiteX16" fmla="*/ 46843 w 328553"/>
                <a:gd name="connsiteY16" fmla="*/ 255038 h 311613"/>
                <a:gd name="connsiteX17" fmla="*/ 39422 w 328553"/>
                <a:gd name="connsiteY17" fmla="*/ 261416 h 311613"/>
                <a:gd name="connsiteX18" fmla="*/ 24651 w 328553"/>
                <a:gd name="connsiteY18" fmla="*/ 262045 h 311613"/>
                <a:gd name="connsiteX19" fmla="*/ 233775 w 328553"/>
                <a:gd name="connsiteY19" fmla="*/ 268765 h 311613"/>
                <a:gd name="connsiteX20" fmla="*/ 302154 w 328553"/>
                <a:gd name="connsiteY20" fmla="*/ 47372 h 311613"/>
                <a:gd name="connsiteX21" fmla="*/ 297793 w 328553"/>
                <a:gd name="connsiteY21" fmla="*/ 12568 h 311613"/>
                <a:gd name="connsiteX22" fmla="*/ 286768 w 328553"/>
                <a:gd name="connsiteY22" fmla="*/ 24050 h 311613"/>
                <a:gd name="connsiteX23" fmla="*/ 297664 w 328553"/>
                <a:gd name="connsiteY23" fmla="*/ 34917 h 311613"/>
                <a:gd name="connsiteX24" fmla="*/ 308646 w 328553"/>
                <a:gd name="connsiteY24" fmla="*/ 23464 h 311613"/>
                <a:gd name="connsiteX25" fmla="*/ 297793 w 328553"/>
                <a:gd name="connsiteY25" fmla="*/ 12568 h 311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8553" h="311613">
                  <a:moveTo>
                    <a:pt x="302154" y="47372"/>
                  </a:moveTo>
                  <a:cubicBezTo>
                    <a:pt x="284494" y="47315"/>
                    <a:pt x="273784" y="38006"/>
                    <a:pt x="273999" y="23164"/>
                  </a:cubicBezTo>
                  <a:cubicBezTo>
                    <a:pt x="274142" y="13326"/>
                    <a:pt x="280834" y="4317"/>
                    <a:pt x="290300" y="1186"/>
                  </a:cubicBezTo>
                  <a:cubicBezTo>
                    <a:pt x="299794" y="-1946"/>
                    <a:pt x="310648" y="1286"/>
                    <a:pt x="316467" y="8979"/>
                  </a:cubicBezTo>
                  <a:cubicBezTo>
                    <a:pt x="322645" y="17144"/>
                    <a:pt x="323460" y="29083"/>
                    <a:pt x="317325" y="36876"/>
                  </a:cubicBezTo>
                  <a:cubicBezTo>
                    <a:pt x="314308" y="40694"/>
                    <a:pt x="314380" y="43540"/>
                    <a:pt x="315953" y="47687"/>
                  </a:cubicBezTo>
                  <a:cubicBezTo>
                    <a:pt x="359207" y="162266"/>
                    <a:pt x="286682" y="288570"/>
                    <a:pt x="165955" y="308717"/>
                  </a:cubicBezTo>
                  <a:cubicBezTo>
                    <a:pt x="114707" y="317268"/>
                    <a:pt x="67348" y="306815"/>
                    <a:pt x="23950" y="278274"/>
                  </a:cubicBezTo>
                  <a:cubicBezTo>
                    <a:pt x="22763" y="277488"/>
                    <a:pt x="21605" y="276659"/>
                    <a:pt x="20390" y="275901"/>
                  </a:cubicBezTo>
                  <a:cubicBezTo>
                    <a:pt x="20004" y="275658"/>
                    <a:pt x="19503" y="275586"/>
                    <a:pt x="18245" y="275143"/>
                  </a:cubicBezTo>
                  <a:cubicBezTo>
                    <a:pt x="19460" y="279547"/>
                    <a:pt x="21276" y="283479"/>
                    <a:pt x="21419" y="287469"/>
                  </a:cubicBezTo>
                  <a:cubicBezTo>
                    <a:pt x="21505" y="290128"/>
                    <a:pt x="19889" y="294175"/>
                    <a:pt x="17802" y="295290"/>
                  </a:cubicBezTo>
                  <a:cubicBezTo>
                    <a:pt x="14398" y="297106"/>
                    <a:pt x="10809" y="295390"/>
                    <a:pt x="9580" y="291086"/>
                  </a:cubicBezTo>
                  <a:cubicBezTo>
                    <a:pt x="6462" y="280162"/>
                    <a:pt x="3288" y="269252"/>
                    <a:pt x="342" y="258284"/>
                  </a:cubicBezTo>
                  <a:cubicBezTo>
                    <a:pt x="-1002" y="253251"/>
                    <a:pt x="1729" y="250405"/>
                    <a:pt x="6477" y="250091"/>
                  </a:cubicBezTo>
                  <a:cubicBezTo>
                    <a:pt x="17401" y="249347"/>
                    <a:pt x="28354" y="248589"/>
                    <a:pt x="39279" y="248847"/>
                  </a:cubicBezTo>
                  <a:cubicBezTo>
                    <a:pt x="41981" y="248904"/>
                    <a:pt x="46328" y="252479"/>
                    <a:pt x="46843" y="255038"/>
                  </a:cubicBezTo>
                  <a:cubicBezTo>
                    <a:pt x="47701" y="259357"/>
                    <a:pt x="43969" y="261416"/>
                    <a:pt x="39422" y="261416"/>
                  </a:cubicBezTo>
                  <a:cubicBezTo>
                    <a:pt x="34760" y="261416"/>
                    <a:pt x="30099" y="261802"/>
                    <a:pt x="24651" y="262045"/>
                  </a:cubicBezTo>
                  <a:cubicBezTo>
                    <a:pt x="72867" y="302454"/>
                    <a:pt x="162423" y="316224"/>
                    <a:pt x="233775" y="268765"/>
                  </a:cubicBezTo>
                  <a:cubicBezTo>
                    <a:pt x="311005" y="217417"/>
                    <a:pt x="333483" y="122014"/>
                    <a:pt x="302154" y="47372"/>
                  </a:cubicBezTo>
                  <a:close/>
                  <a:moveTo>
                    <a:pt x="297793" y="12568"/>
                  </a:moveTo>
                  <a:cubicBezTo>
                    <a:pt x="291587" y="12554"/>
                    <a:pt x="286625" y="17716"/>
                    <a:pt x="286768" y="24050"/>
                  </a:cubicBezTo>
                  <a:cubicBezTo>
                    <a:pt x="286911" y="30127"/>
                    <a:pt x="291658" y="34875"/>
                    <a:pt x="297664" y="34917"/>
                  </a:cubicBezTo>
                  <a:cubicBezTo>
                    <a:pt x="303998" y="34975"/>
                    <a:pt x="308760" y="29999"/>
                    <a:pt x="308646" y="23464"/>
                  </a:cubicBezTo>
                  <a:cubicBezTo>
                    <a:pt x="308546" y="17530"/>
                    <a:pt x="303612" y="12582"/>
                    <a:pt x="297793" y="12568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57" name="Freeform: Shape 1256">
              <a:extLst>
                <a:ext uri="{FF2B5EF4-FFF2-40B4-BE49-F238E27FC236}">
                  <a16:creationId xmlns:a16="http://schemas.microsoft.com/office/drawing/2014/main" id="{9C7A1C96-7A40-99CF-B791-313C93F8695C}"/>
                </a:ext>
              </a:extLst>
            </p:cNvPr>
            <p:cNvSpPr/>
            <p:nvPr/>
          </p:nvSpPr>
          <p:spPr>
            <a:xfrm>
              <a:off x="12637983" y="3636498"/>
              <a:ext cx="184372" cy="184373"/>
            </a:xfrm>
            <a:custGeom>
              <a:avLst/>
              <a:gdLst>
                <a:gd name="connsiteX0" fmla="*/ 184373 w 184372"/>
                <a:gd name="connsiteY0" fmla="*/ 92415 h 184373"/>
                <a:gd name="connsiteX1" fmla="*/ 91972 w 184372"/>
                <a:gd name="connsiteY1" fmla="*/ 184373 h 184373"/>
                <a:gd name="connsiteX2" fmla="*/ 0 w 184372"/>
                <a:gd name="connsiteY2" fmla="*/ 91972 h 184373"/>
                <a:gd name="connsiteX3" fmla="*/ 92415 w 184372"/>
                <a:gd name="connsiteY3" fmla="*/ 0 h 184373"/>
                <a:gd name="connsiteX4" fmla="*/ 184373 w 184372"/>
                <a:gd name="connsiteY4" fmla="*/ 92415 h 184373"/>
                <a:gd name="connsiteX5" fmla="*/ 171589 w 184372"/>
                <a:gd name="connsiteY5" fmla="*/ 92244 h 184373"/>
                <a:gd name="connsiteX6" fmla="*/ 92430 w 184372"/>
                <a:gd name="connsiteY6" fmla="*/ 12798 h 184373"/>
                <a:gd name="connsiteX7" fmla="*/ 12812 w 184372"/>
                <a:gd name="connsiteY7" fmla="*/ 91786 h 184373"/>
                <a:gd name="connsiteX8" fmla="*/ 92329 w 184372"/>
                <a:gd name="connsiteY8" fmla="*/ 171590 h 184373"/>
                <a:gd name="connsiteX9" fmla="*/ 171589 w 184372"/>
                <a:gd name="connsiteY9" fmla="*/ 92244 h 184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372" h="184373">
                  <a:moveTo>
                    <a:pt x="184373" y="92415"/>
                  </a:moveTo>
                  <a:cubicBezTo>
                    <a:pt x="184344" y="142734"/>
                    <a:pt x="142491" y="184402"/>
                    <a:pt x="91972" y="184373"/>
                  </a:cubicBezTo>
                  <a:cubicBezTo>
                    <a:pt x="41653" y="184359"/>
                    <a:pt x="-29" y="142476"/>
                    <a:pt x="0" y="91972"/>
                  </a:cubicBezTo>
                  <a:cubicBezTo>
                    <a:pt x="29" y="41639"/>
                    <a:pt x="41911" y="-29"/>
                    <a:pt x="92415" y="0"/>
                  </a:cubicBezTo>
                  <a:cubicBezTo>
                    <a:pt x="142748" y="43"/>
                    <a:pt x="184401" y="41896"/>
                    <a:pt x="184373" y="92415"/>
                  </a:cubicBezTo>
                  <a:close/>
                  <a:moveTo>
                    <a:pt x="171589" y="92244"/>
                  </a:moveTo>
                  <a:cubicBezTo>
                    <a:pt x="171604" y="48488"/>
                    <a:pt x="136085" y="12855"/>
                    <a:pt x="92430" y="12798"/>
                  </a:cubicBezTo>
                  <a:cubicBezTo>
                    <a:pt x="48617" y="12755"/>
                    <a:pt x="12884" y="48202"/>
                    <a:pt x="12812" y="91786"/>
                  </a:cubicBezTo>
                  <a:cubicBezTo>
                    <a:pt x="12741" y="135956"/>
                    <a:pt x="48260" y="171604"/>
                    <a:pt x="92329" y="171590"/>
                  </a:cubicBezTo>
                  <a:cubicBezTo>
                    <a:pt x="135999" y="171561"/>
                    <a:pt x="171575" y="135956"/>
                    <a:pt x="171589" y="92244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58" name="Freeform: Shape 1257">
              <a:extLst>
                <a:ext uri="{FF2B5EF4-FFF2-40B4-BE49-F238E27FC236}">
                  <a16:creationId xmlns:a16="http://schemas.microsoft.com/office/drawing/2014/main" id="{A4AFF4F8-D7F4-B478-411D-DDCAADCB7F69}"/>
                </a:ext>
              </a:extLst>
            </p:cNvPr>
            <p:cNvSpPr/>
            <p:nvPr/>
          </p:nvSpPr>
          <p:spPr>
            <a:xfrm>
              <a:off x="12746661" y="3683826"/>
              <a:ext cx="38928" cy="94866"/>
            </a:xfrm>
            <a:custGeom>
              <a:avLst/>
              <a:gdLst>
                <a:gd name="connsiteX0" fmla="*/ 25634 w 38928"/>
                <a:gd name="connsiteY0" fmla="*/ 30788 h 94866"/>
                <a:gd name="connsiteX1" fmla="*/ 25634 w 38928"/>
                <a:gd name="connsiteY1" fmla="*/ 42913 h 94866"/>
                <a:gd name="connsiteX2" fmla="*/ 33112 w 38928"/>
                <a:gd name="connsiteY2" fmla="*/ 63032 h 94866"/>
                <a:gd name="connsiteX3" fmla="*/ 32111 w 38928"/>
                <a:gd name="connsiteY3" fmla="*/ 89972 h 94866"/>
                <a:gd name="connsiteX4" fmla="*/ 4257 w 38928"/>
                <a:gd name="connsiteY4" fmla="*/ 87612 h 94866"/>
                <a:gd name="connsiteX5" fmla="*/ 7803 w 38928"/>
                <a:gd name="connsiteY5" fmla="*/ 60601 h 94866"/>
                <a:gd name="connsiteX6" fmla="*/ 12965 w 38928"/>
                <a:gd name="connsiteY6" fmla="*/ 50278 h 94866"/>
                <a:gd name="connsiteX7" fmla="*/ 12865 w 38928"/>
                <a:gd name="connsiteY7" fmla="*/ 8896 h 94866"/>
                <a:gd name="connsiteX8" fmla="*/ 19557 w 38928"/>
                <a:gd name="connsiteY8" fmla="*/ 2 h 94866"/>
                <a:gd name="connsiteX9" fmla="*/ 25677 w 38928"/>
                <a:gd name="connsiteY9" fmla="*/ 8667 h 94866"/>
                <a:gd name="connsiteX10" fmla="*/ 25634 w 38928"/>
                <a:gd name="connsiteY10" fmla="*/ 30788 h 94866"/>
                <a:gd name="connsiteX11" fmla="*/ 28594 w 38928"/>
                <a:gd name="connsiteY11" fmla="*/ 75973 h 94866"/>
                <a:gd name="connsiteX12" fmla="*/ 19743 w 38928"/>
                <a:gd name="connsiteY12" fmla="*/ 69667 h 94866"/>
                <a:gd name="connsiteX13" fmla="*/ 13322 w 38928"/>
                <a:gd name="connsiteY13" fmla="*/ 75816 h 94866"/>
                <a:gd name="connsiteX14" fmla="*/ 18971 w 38928"/>
                <a:gd name="connsiteY14" fmla="*/ 81936 h 94866"/>
                <a:gd name="connsiteX15" fmla="*/ 28594 w 38928"/>
                <a:gd name="connsiteY15" fmla="*/ 75973 h 9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928" h="94866">
                  <a:moveTo>
                    <a:pt x="25634" y="30788"/>
                  </a:moveTo>
                  <a:cubicBezTo>
                    <a:pt x="25634" y="34834"/>
                    <a:pt x="25634" y="38867"/>
                    <a:pt x="25634" y="42913"/>
                  </a:cubicBezTo>
                  <a:cubicBezTo>
                    <a:pt x="25620" y="50506"/>
                    <a:pt x="24690" y="57327"/>
                    <a:pt x="33112" y="63032"/>
                  </a:cubicBezTo>
                  <a:cubicBezTo>
                    <a:pt x="41778" y="68909"/>
                    <a:pt x="40190" y="82665"/>
                    <a:pt x="32111" y="89972"/>
                  </a:cubicBezTo>
                  <a:cubicBezTo>
                    <a:pt x="23961" y="97336"/>
                    <a:pt x="11206" y="96264"/>
                    <a:pt x="4257" y="87612"/>
                  </a:cubicBezTo>
                  <a:cubicBezTo>
                    <a:pt x="-2450" y="79276"/>
                    <a:pt x="-1206" y="66278"/>
                    <a:pt x="7803" y="60601"/>
                  </a:cubicBezTo>
                  <a:cubicBezTo>
                    <a:pt x="12264" y="57799"/>
                    <a:pt x="13022" y="54825"/>
                    <a:pt x="12965" y="50278"/>
                  </a:cubicBezTo>
                  <a:cubicBezTo>
                    <a:pt x="12765" y="36493"/>
                    <a:pt x="12951" y="22694"/>
                    <a:pt x="12865" y="8896"/>
                  </a:cubicBezTo>
                  <a:cubicBezTo>
                    <a:pt x="12836" y="4077"/>
                    <a:pt x="14009" y="-98"/>
                    <a:pt x="19557" y="2"/>
                  </a:cubicBezTo>
                  <a:cubicBezTo>
                    <a:pt x="24719" y="88"/>
                    <a:pt x="25763" y="4149"/>
                    <a:pt x="25677" y="8667"/>
                  </a:cubicBezTo>
                  <a:cubicBezTo>
                    <a:pt x="25548" y="16045"/>
                    <a:pt x="25634" y="23424"/>
                    <a:pt x="25634" y="30788"/>
                  </a:cubicBezTo>
                  <a:close/>
                  <a:moveTo>
                    <a:pt x="28594" y="75973"/>
                  </a:moveTo>
                  <a:cubicBezTo>
                    <a:pt x="24318" y="72756"/>
                    <a:pt x="21673" y="69310"/>
                    <a:pt x="19743" y="69667"/>
                  </a:cubicBezTo>
                  <a:cubicBezTo>
                    <a:pt x="17169" y="70139"/>
                    <a:pt x="13780" y="73328"/>
                    <a:pt x="13322" y="75816"/>
                  </a:cubicBezTo>
                  <a:cubicBezTo>
                    <a:pt x="12993" y="77603"/>
                    <a:pt x="16811" y="81793"/>
                    <a:pt x="18971" y="81936"/>
                  </a:cubicBezTo>
                  <a:cubicBezTo>
                    <a:pt x="21430" y="82107"/>
                    <a:pt x="24104" y="78947"/>
                    <a:pt x="28594" y="75973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59" name="Freeform: Shape 1258">
              <a:extLst>
                <a:ext uri="{FF2B5EF4-FFF2-40B4-BE49-F238E27FC236}">
                  <a16:creationId xmlns:a16="http://schemas.microsoft.com/office/drawing/2014/main" id="{F7D2041C-88F5-9F63-9A93-5A79008D7CEA}"/>
                </a:ext>
              </a:extLst>
            </p:cNvPr>
            <p:cNvSpPr/>
            <p:nvPr/>
          </p:nvSpPr>
          <p:spPr>
            <a:xfrm>
              <a:off x="12675126" y="3678451"/>
              <a:ext cx="38450" cy="95033"/>
            </a:xfrm>
            <a:custGeom>
              <a:avLst/>
              <a:gdLst>
                <a:gd name="connsiteX0" fmla="*/ 19339 w 38450"/>
                <a:gd name="connsiteY0" fmla="*/ 0 h 95033"/>
                <a:gd name="connsiteX1" fmla="*/ 37442 w 38450"/>
                <a:gd name="connsiteY1" fmla="*/ 13628 h 95033"/>
                <a:gd name="connsiteX2" fmla="*/ 30292 w 38450"/>
                <a:gd name="connsiteY2" fmla="*/ 34862 h 95033"/>
                <a:gd name="connsiteX3" fmla="*/ 25602 w 38450"/>
                <a:gd name="connsiteY3" fmla="*/ 43985 h 95033"/>
                <a:gd name="connsiteX4" fmla="*/ 25702 w 38450"/>
                <a:gd name="connsiteY4" fmla="*/ 84651 h 95033"/>
                <a:gd name="connsiteX5" fmla="*/ 19110 w 38450"/>
                <a:gd name="connsiteY5" fmla="*/ 95033 h 95033"/>
                <a:gd name="connsiteX6" fmla="*/ 12904 w 38450"/>
                <a:gd name="connsiteY6" fmla="*/ 84365 h 95033"/>
                <a:gd name="connsiteX7" fmla="*/ 12990 w 38450"/>
                <a:gd name="connsiteY7" fmla="*/ 44414 h 95033"/>
                <a:gd name="connsiteX8" fmla="*/ 8000 w 38450"/>
                <a:gd name="connsiteY8" fmla="*/ 34704 h 95033"/>
                <a:gd name="connsiteX9" fmla="*/ 1093 w 38450"/>
                <a:gd name="connsiteY9" fmla="*/ 13427 h 95033"/>
                <a:gd name="connsiteX10" fmla="*/ 19339 w 38450"/>
                <a:gd name="connsiteY10" fmla="*/ 0 h 95033"/>
                <a:gd name="connsiteX11" fmla="*/ 28505 w 38450"/>
                <a:gd name="connsiteY11" fmla="*/ 19590 h 95033"/>
                <a:gd name="connsiteX12" fmla="*/ 19196 w 38450"/>
                <a:gd name="connsiteY12" fmla="*/ 13113 h 95033"/>
                <a:gd name="connsiteX13" fmla="*/ 13333 w 38450"/>
                <a:gd name="connsiteY13" fmla="*/ 18990 h 95033"/>
                <a:gd name="connsiteX14" fmla="*/ 19382 w 38450"/>
                <a:gd name="connsiteY14" fmla="*/ 25482 h 95033"/>
                <a:gd name="connsiteX15" fmla="*/ 28505 w 38450"/>
                <a:gd name="connsiteY15" fmla="*/ 19590 h 9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450" h="95033">
                  <a:moveTo>
                    <a:pt x="19339" y="0"/>
                  </a:moveTo>
                  <a:cubicBezTo>
                    <a:pt x="27447" y="58"/>
                    <a:pt x="34853" y="5634"/>
                    <a:pt x="37442" y="13628"/>
                  </a:cubicBezTo>
                  <a:cubicBezTo>
                    <a:pt x="40058" y="21721"/>
                    <a:pt x="37556" y="30515"/>
                    <a:pt x="30292" y="34862"/>
                  </a:cubicBezTo>
                  <a:cubicBezTo>
                    <a:pt x="26317" y="37235"/>
                    <a:pt x="25530" y="39866"/>
                    <a:pt x="25602" y="43985"/>
                  </a:cubicBezTo>
                  <a:cubicBezTo>
                    <a:pt x="25816" y="57540"/>
                    <a:pt x="25631" y="71096"/>
                    <a:pt x="25702" y="84651"/>
                  </a:cubicBezTo>
                  <a:cubicBezTo>
                    <a:pt x="25731" y="89656"/>
                    <a:pt x="25631" y="95118"/>
                    <a:pt x="19110" y="95033"/>
                  </a:cubicBezTo>
                  <a:cubicBezTo>
                    <a:pt x="12432" y="94947"/>
                    <a:pt x="12890" y="89213"/>
                    <a:pt x="12904" y="84365"/>
                  </a:cubicBezTo>
                  <a:cubicBezTo>
                    <a:pt x="12947" y="71053"/>
                    <a:pt x="12776" y="57726"/>
                    <a:pt x="12990" y="44414"/>
                  </a:cubicBezTo>
                  <a:cubicBezTo>
                    <a:pt x="13062" y="40052"/>
                    <a:pt x="12189" y="37221"/>
                    <a:pt x="8000" y="34704"/>
                  </a:cubicBezTo>
                  <a:cubicBezTo>
                    <a:pt x="779" y="30372"/>
                    <a:pt x="-1638" y="21392"/>
                    <a:pt x="1093" y="13427"/>
                  </a:cubicBezTo>
                  <a:cubicBezTo>
                    <a:pt x="3867" y="5391"/>
                    <a:pt x="11260" y="-57"/>
                    <a:pt x="19339" y="0"/>
                  </a:cubicBezTo>
                  <a:close/>
                  <a:moveTo>
                    <a:pt x="28505" y="19590"/>
                  </a:moveTo>
                  <a:cubicBezTo>
                    <a:pt x="24215" y="16402"/>
                    <a:pt x="21727" y="13127"/>
                    <a:pt x="19196" y="13113"/>
                  </a:cubicBezTo>
                  <a:cubicBezTo>
                    <a:pt x="17094" y="13098"/>
                    <a:pt x="13105" y="17145"/>
                    <a:pt x="13333" y="18990"/>
                  </a:cubicBezTo>
                  <a:cubicBezTo>
                    <a:pt x="13648" y="21506"/>
                    <a:pt x="16865" y="24924"/>
                    <a:pt x="19382" y="25482"/>
                  </a:cubicBezTo>
                  <a:cubicBezTo>
                    <a:pt x="21341" y="25910"/>
                    <a:pt x="24143" y="22579"/>
                    <a:pt x="28505" y="19590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60" name="Freeform: Shape 1259">
              <a:extLst>
                <a:ext uri="{FF2B5EF4-FFF2-40B4-BE49-F238E27FC236}">
                  <a16:creationId xmlns:a16="http://schemas.microsoft.com/office/drawing/2014/main" id="{89FC5995-F5FE-985C-83C4-3E6390C85C1C}"/>
                </a:ext>
              </a:extLst>
            </p:cNvPr>
            <p:cNvSpPr/>
            <p:nvPr/>
          </p:nvSpPr>
          <p:spPr>
            <a:xfrm>
              <a:off x="12710466" y="3683656"/>
              <a:ext cx="40293" cy="90041"/>
            </a:xfrm>
            <a:custGeom>
              <a:avLst/>
              <a:gdLst>
                <a:gd name="connsiteX0" fmla="*/ 40294 w 40293"/>
                <a:gd name="connsiteY0" fmla="*/ 44470 h 90041"/>
                <a:gd name="connsiteX1" fmla="*/ 30428 w 40293"/>
                <a:gd name="connsiteY1" fmla="*/ 60700 h 90041"/>
                <a:gd name="connsiteX2" fmla="*/ 26066 w 40293"/>
                <a:gd name="connsiteY2" fmla="*/ 69308 h 90041"/>
                <a:gd name="connsiteX3" fmla="*/ 25838 w 40293"/>
                <a:gd name="connsiteY3" fmla="*/ 82806 h 90041"/>
                <a:gd name="connsiteX4" fmla="*/ 19732 w 40293"/>
                <a:gd name="connsiteY4" fmla="*/ 90042 h 90041"/>
                <a:gd name="connsiteX5" fmla="*/ 13483 w 40293"/>
                <a:gd name="connsiteY5" fmla="*/ 82835 h 90041"/>
                <a:gd name="connsiteX6" fmla="*/ 13297 w 40293"/>
                <a:gd name="connsiteY6" fmla="*/ 75785 h 90041"/>
                <a:gd name="connsiteX7" fmla="*/ 6519 w 40293"/>
                <a:gd name="connsiteY7" fmla="*/ 58183 h 90041"/>
                <a:gd name="connsiteX8" fmla="*/ 8736 w 40293"/>
                <a:gd name="connsiteY8" fmla="*/ 29528 h 90041"/>
                <a:gd name="connsiteX9" fmla="*/ 13369 w 40293"/>
                <a:gd name="connsiteY9" fmla="*/ 20333 h 90041"/>
                <a:gd name="connsiteX10" fmla="*/ 13598 w 40293"/>
                <a:gd name="connsiteY10" fmla="*/ 6849 h 90041"/>
                <a:gd name="connsiteX11" fmla="*/ 20046 w 40293"/>
                <a:gd name="connsiteY11" fmla="*/ 0 h 90041"/>
                <a:gd name="connsiteX12" fmla="*/ 25909 w 40293"/>
                <a:gd name="connsiteY12" fmla="*/ 6835 h 90041"/>
                <a:gd name="connsiteX13" fmla="*/ 26095 w 40293"/>
                <a:gd name="connsiteY13" fmla="*/ 13884 h 90041"/>
                <a:gd name="connsiteX14" fmla="*/ 33202 w 40293"/>
                <a:gd name="connsiteY14" fmla="*/ 32073 h 90041"/>
                <a:gd name="connsiteX15" fmla="*/ 40294 w 40293"/>
                <a:gd name="connsiteY15" fmla="*/ 44470 h 90041"/>
                <a:gd name="connsiteX16" fmla="*/ 19532 w 40293"/>
                <a:gd name="connsiteY16" fmla="*/ 54179 h 90041"/>
                <a:gd name="connsiteX17" fmla="*/ 25766 w 40293"/>
                <a:gd name="connsiteY17" fmla="*/ 45571 h 90041"/>
                <a:gd name="connsiteX18" fmla="*/ 19861 w 40293"/>
                <a:gd name="connsiteY18" fmla="*/ 38536 h 90041"/>
                <a:gd name="connsiteX19" fmla="*/ 13655 w 40293"/>
                <a:gd name="connsiteY19" fmla="*/ 45328 h 90041"/>
                <a:gd name="connsiteX20" fmla="*/ 19532 w 40293"/>
                <a:gd name="connsiteY20" fmla="*/ 54179 h 9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293" h="90041">
                  <a:moveTo>
                    <a:pt x="40294" y="44470"/>
                  </a:moveTo>
                  <a:cubicBezTo>
                    <a:pt x="38964" y="51920"/>
                    <a:pt x="35918" y="57339"/>
                    <a:pt x="30428" y="60700"/>
                  </a:cubicBezTo>
                  <a:cubicBezTo>
                    <a:pt x="26753" y="62945"/>
                    <a:pt x="25852" y="65447"/>
                    <a:pt x="26066" y="69308"/>
                  </a:cubicBezTo>
                  <a:cubicBezTo>
                    <a:pt x="26324" y="73812"/>
                    <a:pt x="26881" y="78531"/>
                    <a:pt x="25838" y="82806"/>
                  </a:cubicBezTo>
                  <a:cubicBezTo>
                    <a:pt x="25166" y="85552"/>
                    <a:pt x="21862" y="87654"/>
                    <a:pt x="19732" y="90042"/>
                  </a:cubicBezTo>
                  <a:cubicBezTo>
                    <a:pt x="17587" y="87668"/>
                    <a:pt x="14913" y="85580"/>
                    <a:pt x="13483" y="82835"/>
                  </a:cubicBezTo>
                  <a:cubicBezTo>
                    <a:pt x="12511" y="80962"/>
                    <a:pt x="13183" y="78159"/>
                    <a:pt x="13297" y="75785"/>
                  </a:cubicBezTo>
                  <a:cubicBezTo>
                    <a:pt x="13655" y="68908"/>
                    <a:pt x="13297" y="63345"/>
                    <a:pt x="6519" y="58183"/>
                  </a:cubicBezTo>
                  <a:cubicBezTo>
                    <a:pt x="-3247" y="50748"/>
                    <a:pt x="-1660" y="37006"/>
                    <a:pt x="8736" y="29528"/>
                  </a:cubicBezTo>
                  <a:cubicBezTo>
                    <a:pt x="12282" y="26982"/>
                    <a:pt x="13726" y="24566"/>
                    <a:pt x="13369" y="20333"/>
                  </a:cubicBezTo>
                  <a:cubicBezTo>
                    <a:pt x="12997" y="15843"/>
                    <a:pt x="12511" y="11096"/>
                    <a:pt x="13598" y="6849"/>
                  </a:cubicBezTo>
                  <a:cubicBezTo>
                    <a:pt x="14284" y="4190"/>
                    <a:pt x="17801" y="2259"/>
                    <a:pt x="20046" y="0"/>
                  </a:cubicBezTo>
                  <a:cubicBezTo>
                    <a:pt x="22063" y="2245"/>
                    <a:pt x="24622" y="4233"/>
                    <a:pt x="25909" y="6835"/>
                  </a:cubicBezTo>
                  <a:cubicBezTo>
                    <a:pt x="26853" y="8751"/>
                    <a:pt x="26281" y="11525"/>
                    <a:pt x="26095" y="13884"/>
                  </a:cubicBezTo>
                  <a:cubicBezTo>
                    <a:pt x="25537" y="21091"/>
                    <a:pt x="25866" y="27311"/>
                    <a:pt x="33202" y="32073"/>
                  </a:cubicBezTo>
                  <a:cubicBezTo>
                    <a:pt x="36748" y="34404"/>
                    <a:pt x="38006" y="40238"/>
                    <a:pt x="40294" y="44470"/>
                  </a:cubicBezTo>
                  <a:close/>
                  <a:moveTo>
                    <a:pt x="19532" y="54179"/>
                  </a:moveTo>
                  <a:cubicBezTo>
                    <a:pt x="22606" y="50176"/>
                    <a:pt x="26066" y="47602"/>
                    <a:pt x="25766" y="45571"/>
                  </a:cubicBezTo>
                  <a:cubicBezTo>
                    <a:pt x="25380" y="42997"/>
                    <a:pt x="21963" y="40867"/>
                    <a:pt x="19861" y="38536"/>
                  </a:cubicBezTo>
                  <a:cubicBezTo>
                    <a:pt x="17659" y="40767"/>
                    <a:pt x="14170" y="42754"/>
                    <a:pt x="13655" y="45328"/>
                  </a:cubicBezTo>
                  <a:cubicBezTo>
                    <a:pt x="13254" y="47330"/>
                    <a:pt x="16615" y="50047"/>
                    <a:pt x="19532" y="54179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</p:grpSp>
      <p:grpSp>
        <p:nvGrpSpPr>
          <p:cNvPr id="1261" name="Graphic 1211">
            <a:extLst>
              <a:ext uri="{FF2B5EF4-FFF2-40B4-BE49-F238E27FC236}">
                <a16:creationId xmlns:a16="http://schemas.microsoft.com/office/drawing/2014/main" id="{05E64026-CF11-C4D2-5151-85F3B3B18A63}"/>
              </a:ext>
            </a:extLst>
          </p:cNvPr>
          <p:cNvGrpSpPr/>
          <p:nvPr/>
        </p:nvGrpSpPr>
        <p:grpSpPr>
          <a:xfrm>
            <a:off x="9015797" y="1241689"/>
            <a:ext cx="515017" cy="528041"/>
            <a:chOff x="12503895" y="4118048"/>
            <a:chExt cx="393646" cy="403601"/>
          </a:xfrm>
          <a:solidFill>
            <a:srgbClr val="9C3390"/>
          </a:solidFill>
        </p:grpSpPr>
        <p:sp>
          <p:nvSpPr>
            <p:cNvPr id="1262" name="Freeform: Shape 1261">
              <a:extLst>
                <a:ext uri="{FF2B5EF4-FFF2-40B4-BE49-F238E27FC236}">
                  <a16:creationId xmlns:a16="http://schemas.microsoft.com/office/drawing/2014/main" id="{FA77AFBD-77C3-C43A-56FE-6C8974677C55}"/>
                </a:ext>
              </a:extLst>
            </p:cNvPr>
            <p:cNvSpPr/>
            <p:nvPr/>
          </p:nvSpPr>
          <p:spPr>
            <a:xfrm>
              <a:off x="12503895" y="4118048"/>
              <a:ext cx="340613" cy="403601"/>
            </a:xfrm>
            <a:custGeom>
              <a:avLst/>
              <a:gdLst>
                <a:gd name="connsiteX0" fmla="*/ 231580 w 340613"/>
                <a:gd name="connsiteY0" fmla="*/ 343424 h 403601"/>
                <a:gd name="connsiteX1" fmla="*/ 228992 w 340613"/>
                <a:gd name="connsiteY1" fmla="*/ 368619 h 403601"/>
                <a:gd name="connsiteX2" fmla="*/ 189740 w 340613"/>
                <a:gd name="connsiteY2" fmla="*/ 403080 h 403601"/>
                <a:gd name="connsiteX3" fmla="*/ 143898 w 340613"/>
                <a:gd name="connsiteY3" fmla="*/ 381832 h 403601"/>
                <a:gd name="connsiteX4" fmla="*/ 134417 w 340613"/>
                <a:gd name="connsiteY4" fmla="*/ 376269 h 403601"/>
                <a:gd name="connsiteX5" fmla="*/ 86973 w 340613"/>
                <a:gd name="connsiteY5" fmla="*/ 328024 h 403601"/>
                <a:gd name="connsiteX6" fmla="*/ 76720 w 340613"/>
                <a:gd name="connsiteY6" fmla="*/ 327795 h 403601"/>
                <a:gd name="connsiteX7" fmla="*/ 70414 w 340613"/>
                <a:gd name="connsiteY7" fmla="*/ 322533 h 403601"/>
                <a:gd name="connsiteX8" fmla="*/ 76878 w 340613"/>
                <a:gd name="connsiteY8" fmla="*/ 316799 h 403601"/>
                <a:gd name="connsiteX9" fmla="*/ 104275 w 340613"/>
                <a:gd name="connsiteY9" fmla="*/ 308148 h 403601"/>
                <a:gd name="connsiteX10" fmla="*/ 112540 w 340613"/>
                <a:gd name="connsiteY10" fmla="*/ 308363 h 403601"/>
                <a:gd name="connsiteX11" fmla="*/ 110409 w 340613"/>
                <a:gd name="connsiteY11" fmla="*/ 317671 h 403601"/>
                <a:gd name="connsiteX12" fmla="*/ 105276 w 340613"/>
                <a:gd name="connsiteY12" fmla="*/ 321318 h 403601"/>
                <a:gd name="connsiteX13" fmla="*/ 99542 w 340613"/>
                <a:gd name="connsiteY13" fmla="*/ 334230 h 403601"/>
                <a:gd name="connsiteX14" fmla="*/ 160770 w 340613"/>
                <a:gd name="connsiteY14" fmla="*/ 355950 h 403601"/>
                <a:gd name="connsiteX15" fmla="*/ 163044 w 340613"/>
                <a:gd name="connsiteY15" fmla="*/ 354291 h 403601"/>
                <a:gd name="connsiteX16" fmla="*/ 171624 w 340613"/>
                <a:gd name="connsiteY16" fmla="*/ 354391 h 403601"/>
                <a:gd name="connsiteX17" fmla="*/ 170236 w 340613"/>
                <a:gd name="connsiteY17" fmla="*/ 363343 h 403601"/>
                <a:gd name="connsiteX18" fmla="*/ 153793 w 340613"/>
                <a:gd name="connsiteY18" fmla="*/ 374482 h 403601"/>
                <a:gd name="connsiteX19" fmla="*/ 185093 w 340613"/>
                <a:gd name="connsiteY19" fmla="*/ 391998 h 403601"/>
                <a:gd name="connsiteX20" fmla="*/ 215393 w 340613"/>
                <a:gd name="connsiteY20" fmla="*/ 371350 h 403601"/>
                <a:gd name="connsiteX21" fmla="*/ 202424 w 340613"/>
                <a:gd name="connsiteY21" fmla="*/ 365330 h 403601"/>
                <a:gd name="connsiteX22" fmla="*/ 218725 w 340613"/>
                <a:gd name="connsiteY22" fmla="*/ 358209 h 403601"/>
                <a:gd name="connsiteX23" fmla="*/ 218725 w 340613"/>
                <a:gd name="connsiteY23" fmla="*/ 315913 h 403601"/>
                <a:gd name="connsiteX24" fmla="*/ 198720 w 340613"/>
                <a:gd name="connsiteY24" fmla="*/ 316070 h 403601"/>
                <a:gd name="connsiteX25" fmla="*/ 183120 w 340613"/>
                <a:gd name="connsiteY25" fmla="*/ 331856 h 403601"/>
                <a:gd name="connsiteX26" fmla="*/ 175684 w 340613"/>
                <a:gd name="connsiteY26" fmla="*/ 339263 h 403601"/>
                <a:gd name="connsiteX27" fmla="*/ 171237 w 340613"/>
                <a:gd name="connsiteY27" fmla="*/ 329711 h 403601"/>
                <a:gd name="connsiteX28" fmla="*/ 202252 w 340613"/>
                <a:gd name="connsiteY28" fmla="*/ 303658 h 403601"/>
                <a:gd name="connsiteX29" fmla="*/ 218825 w 340613"/>
                <a:gd name="connsiteY29" fmla="*/ 303630 h 403601"/>
                <a:gd name="connsiteX30" fmla="*/ 218825 w 340613"/>
                <a:gd name="connsiteY30" fmla="*/ 222368 h 403601"/>
                <a:gd name="connsiteX31" fmla="*/ 210832 w 340613"/>
                <a:gd name="connsiteY31" fmla="*/ 222368 h 403601"/>
                <a:gd name="connsiteX32" fmla="*/ 129327 w 340613"/>
                <a:gd name="connsiteY32" fmla="*/ 222353 h 403601"/>
                <a:gd name="connsiteX33" fmla="*/ 122978 w 340613"/>
                <a:gd name="connsiteY33" fmla="*/ 221996 h 403601"/>
                <a:gd name="connsiteX34" fmla="*/ 118145 w 340613"/>
                <a:gd name="connsiteY34" fmla="*/ 216920 h 403601"/>
                <a:gd name="connsiteX35" fmla="*/ 121777 w 340613"/>
                <a:gd name="connsiteY35" fmla="*/ 211658 h 403601"/>
                <a:gd name="connsiteX36" fmla="*/ 129413 w 340613"/>
                <a:gd name="connsiteY36" fmla="*/ 210700 h 403601"/>
                <a:gd name="connsiteX37" fmla="*/ 218610 w 340613"/>
                <a:gd name="connsiteY37" fmla="*/ 210671 h 403601"/>
                <a:gd name="connsiteX38" fmla="*/ 218610 w 340613"/>
                <a:gd name="connsiteY38" fmla="*/ 111764 h 403601"/>
                <a:gd name="connsiteX39" fmla="*/ 210631 w 340613"/>
                <a:gd name="connsiteY39" fmla="*/ 111750 h 403601"/>
                <a:gd name="connsiteX40" fmla="*/ 165017 w 340613"/>
                <a:gd name="connsiteY40" fmla="*/ 110262 h 403601"/>
                <a:gd name="connsiteX41" fmla="*/ 140509 w 340613"/>
                <a:gd name="connsiteY41" fmla="*/ 82551 h 403601"/>
                <a:gd name="connsiteX42" fmla="*/ 145613 w 340613"/>
                <a:gd name="connsiteY42" fmla="*/ 74772 h 403601"/>
                <a:gd name="connsiteX43" fmla="*/ 152048 w 340613"/>
                <a:gd name="connsiteY43" fmla="*/ 81364 h 403601"/>
                <a:gd name="connsiteX44" fmla="*/ 172953 w 340613"/>
                <a:gd name="connsiteY44" fmla="*/ 99266 h 403601"/>
                <a:gd name="connsiteX45" fmla="*/ 218811 w 340613"/>
                <a:gd name="connsiteY45" fmla="*/ 99281 h 403601"/>
                <a:gd name="connsiteX46" fmla="*/ 218811 w 340613"/>
                <a:gd name="connsiteY46" fmla="*/ 60359 h 403601"/>
                <a:gd name="connsiteX47" fmla="*/ 207972 w 340613"/>
                <a:gd name="connsiteY47" fmla="*/ 60101 h 403601"/>
                <a:gd name="connsiteX48" fmla="*/ 202081 w 340613"/>
                <a:gd name="connsiteY48" fmla="*/ 54210 h 403601"/>
                <a:gd name="connsiteX49" fmla="*/ 208444 w 340613"/>
                <a:gd name="connsiteY49" fmla="*/ 48991 h 403601"/>
                <a:gd name="connsiteX50" fmla="*/ 218153 w 340613"/>
                <a:gd name="connsiteY50" fmla="*/ 48776 h 403601"/>
                <a:gd name="connsiteX51" fmla="*/ 194802 w 340613"/>
                <a:gd name="connsiteY51" fmla="*/ 14272 h 403601"/>
                <a:gd name="connsiteX52" fmla="*/ 153206 w 340613"/>
                <a:gd name="connsiteY52" fmla="*/ 30573 h 403601"/>
                <a:gd name="connsiteX53" fmla="*/ 179774 w 340613"/>
                <a:gd name="connsiteY53" fmla="*/ 52909 h 403601"/>
                <a:gd name="connsiteX54" fmla="*/ 186294 w 340613"/>
                <a:gd name="connsiteY54" fmla="*/ 75072 h 403601"/>
                <a:gd name="connsiteX55" fmla="*/ 181390 w 340613"/>
                <a:gd name="connsiteY55" fmla="*/ 83394 h 403601"/>
                <a:gd name="connsiteX56" fmla="*/ 174827 w 340613"/>
                <a:gd name="connsiteY56" fmla="*/ 75130 h 403601"/>
                <a:gd name="connsiteX57" fmla="*/ 161686 w 340613"/>
                <a:gd name="connsiteY57" fmla="*/ 49191 h 403601"/>
                <a:gd name="connsiteX58" fmla="*/ 121734 w 340613"/>
                <a:gd name="connsiteY58" fmla="*/ 43257 h 403601"/>
                <a:gd name="connsiteX59" fmla="*/ 98984 w 340613"/>
                <a:gd name="connsiteY59" fmla="*/ 77346 h 403601"/>
                <a:gd name="connsiteX60" fmla="*/ 99027 w 340613"/>
                <a:gd name="connsiteY60" fmla="*/ 81636 h 403601"/>
                <a:gd name="connsiteX61" fmla="*/ 90018 w 340613"/>
                <a:gd name="connsiteY61" fmla="*/ 89214 h 403601"/>
                <a:gd name="connsiteX62" fmla="*/ 49009 w 340613"/>
                <a:gd name="connsiteY62" fmla="*/ 103999 h 403601"/>
                <a:gd name="connsiteX63" fmla="*/ 44075 w 340613"/>
                <a:gd name="connsiteY63" fmla="*/ 137274 h 403601"/>
                <a:gd name="connsiteX64" fmla="*/ 64452 w 340613"/>
                <a:gd name="connsiteY64" fmla="*/ 134500 h 403601"/>
                <a:gd name="connsiteX65" fmla="*/ 73360 w 340613"/>
                <a:gd name="connsiteY65" fmla="*/ 139647 h 403601"/>
                <a:gd name="connsiteX66" fmla="*/ 65052 w 340613"/>
                <a:gd name="connsiteY66" fmla="*/ 146139 h 403601"/>
                <a:gd name="connsiteX67" fmla="*/ 20925 w 340613"/>
                <a:gd name="connsiteY67" fmla="*/ 171263 h 403601"/>
                <a:gd name="connsiteX68" fmla="*/ 38270 w 340613"/>
                <a:gd name="connsiteY68" fmla="*/ 249021 h 403601"/>
                <a:gd name="connsiteX69" fmla="*/ 52927 w 340613"/>
                <a:gd name="connsiteY69" fmla="*/ 236538 h 403601"/>
                <a:gd name="connsiteX70" fmla="*/ 63494 w 340613"/>
                <a:gd name="connsiteY70" fmla="*/ 236595 h 403601"/>
                <a:gd name="connsiteX71" fmla="*/ 59576 w 340613"/>
                <a:gd name="connsiteY71" fmla="*/ 246290 h 403601"/>
                <a:gd name="connsiteX72" fmla="*/ 42188 w 340613"/>
                <a:gd name="connsiteY72" fmla="*/ 281366 h 403601"/>
                <a:gd name="connsiteX73" fmla="*/ 49824 w 340613"/>
                <a:gd name="connsiteY73" fmla="*/ 301656 h 403601"/>
                <a:gd name="connsiteX74" fmla="*/ 49738 w 340613"/>
                <a:gd name="connsiteY74" fmla="*/ 312223 h 403601"/>
                <a:gd name="connsiteX75" fmla="*/ 40000 w 340613"/>
                <a:gd name="connsiteY75" fmla="*/ 308434 h 403601"/>
                <a:gd name="connsiteX76" fmla="*/ 31607 w 340613"/>
                <a:gd name="connsiteY76" fmla="*/ 266695 h 403601"/>
                <a:gd name="connsiteX77" fmla="*/ 28046 w 340613"/>
                <a:gd name="connsiteY77" fmla="*/ 256900 h 403601"/>
                <a:gd name="connsiteX78" fmla="*/ 28203 w 340613"/>
                <a:gd name="connsiteY78" fmla="*/ 147040 h 403601"/>
                <a:gd name="connsiteX79" fmla="*/ 31750 w 340613"/>
                <a:gd name="connsiteY79" fmla="*/ 138990 h 403601"/>
                <a:gd name="connsiteX80" fmla="*/ 82540 w 340613"/>
                <a:gd name="connsiteY80" fmla="*/ 76288 h 403601"/>
                <a:gd name="connsiteX81" fmla="*/ 86773 w 340613"/>
                <a:gd name="connsiteY81" fmla="*/ 75987 h 403601"/>
                <a:gd name="connsiteX82" fmla="*/ 122220 w 340613"/>
                <a:gd name="connsiteY82" fmla="*/ 30845 h 403601"/>
                <a:gd name="connsiteX83" fmla="*/ 152062 w 340613"/>
                <a:gd name="connsiteY83" fmla="*/ 13157 h 403601"/>
                <a:gd name="connsiteX84" fmla="*/ 200880 w 340613"/>
                <a:gd name="connsiteY84" fmla="*/ 3877 h 403601"/>
                <a:gd name="connsiteX85" fmla="*/ 230593 w 340613"/>
                <a:gd name="connsiteY85" fmla="*/ 43972 h 403601"/>
                <a:gd name="connsiteX86" fmla="*/ 231165 w 340613"/>
                <a:gd name="connsiteY86" fmla="*/ 48319 h 403601"/>
                <a:gd name="connsiteX87" fmla="*/ 248596 w 340613"/>
                <a:gd name="connsiteY87" fmla="*/ 42127 h 403601"/>
                <a:gd name="connsiteX88" fmla="*/ 270759 w 340613"/>
                <a:gd name="connsiteY88" fmla="*/ 36021 h 403601"/>
                <a:gd name="connsiteX89" fmla="*/ 283600 w 340613"/>
                <a:gd name="connsiteY89" fmla="*/ 56040 h 403601"/>
                <a:gd name="connsiteX90" fmla="*/ 268057 w 340613"/>
                <a:gd name="connsiteY90" fmla="*/ 74229 h 403601"/>
                <a:gd name="connsiteX91" fmla="*/ 247309 w 340613"/>
                <a:gd name="connsiteY91" fmla="*/ 65449 h 403601"/>
                <a:gd name="connsiteX92" fmla="*/ 231351 w 340613"/>
                <a:gd name="connsiteY92" fmla="*/ 60587 h 403601"/>
                <a:gd name="connsiteX93" fmla="*/ 231351 w 340613"/>
                <a:gd name="connsiteY93" fmla="*/ 99324 h 403601"/>
                <a:gd name="connsiteX94" fmla="*/ 268900 w 340613"/>
                <a:gd name="connsiteY94" fmla="*/ 99509 h 403601"/>
                <a:gd name="connsiteX95" fmla="*/ 289906 w 340613"/>
                <a:gd name="connsiteY95" fmla="*/ 90744 h 403601"/>
                <a:gd name="connsiteX96" fmla="*/ 296441 w 340613"/>
                <a:gd name="connsiteY96" fmla="*/ 84152 h 403601"/>
                <a:gd name="connsiteX97" fmla="*/ 301216 w 340613"/>
                <a:gd name="connsiteY97" fmla="*/ 69338 h 403601"/>
                <a:gd name="connsiteX98" fmla="*/ 318790 w 340613"/>
                <a:gd name="connsiteY98" fmla="*/ 45802 h 403601"/>
                <a:gd name="connsiteX99" fmla="*/ 340611 w 340613"/>
                <a:gd name="connsiteY99" fmla="*/ 65292 h 403601"/>
                <a:gd name="connsiteX100" fmla="*/ 318661 w 340613"/>
                <a:gd name="connsiteY100" fmla="*/ 85182 h 403601"/>
                <a:gd name="connsiteX101" fmla="*/ 308194 w 340613"/>
                <a:gd name="connsiteY101" fmla="*/ 89171 h 403601"/>
                <a:gd name="connsiteX102" fmla="*/ 253829 w 340613"/>
                <a:gd name="connsiteY102" fmla="*/ 111778 h 403601"/>
                <a:gd name="connsiteX103" fmla="*/ 230736 w 340613"/>
                <a:gd name="connsiteY103" fmla="*/ 111793 h 403601"/>
                <a:gd name="connsiteX104" fmla="*/ 230736 w 340613"/>
                <a:gd name="connsiteY104" fmla="*/ 124190 h 403601"/>
                <a:gd name="connsiteX105" fmla="*/ 230736 w 340613"/>
                <a:gd name="connsiteY105" fmla="*/ 136258 h 403601"/>
                <a:gd name="connsiteX106" fmla="*/ 250555 w 340613"/>
                <a:gd name="connsiteY106" fmla="*/ 136258 h 403601"/>
                <a:gd name="connsiteX107" fmla="*/ 293452 w 340613"/>
                <a:gd name="connsiteY107" fmla="*/ 136273 h 403601"/>
                <a:gd name="connsiteX108" fmla="*/ 318890 w 340613"/>
                <a:gd name="connsiteY108" fmla="*/ 154490 h 403601"/>
                <a:gd name="connsiteX109" fmla="*/ 317446 w 340613"/>
                <a:gd name="connsiteY109" fmla="*/ 160824 h 403601"/>
                <a:gd name="connsiteX110" fmla="*/ 310897 w 340613"/>
                <a:gd name="connsiteY110" fmla="*/ 161511 h 403601"/>
                <a:gd name="connsiteX111" fmla="*/ 308223 w 340613"/>
                <a:gd name="connsiteY111" fmla="*/ 159266 h 403601"/>
                <a:gd name="connsiteX112" fmla="*/ 278295 w 340613"/>
                <a:gd name="connsiteY112" fmla="*/ 147555 h 403601"/>
                <a:gd name="connsiteX113" fmla="*/ 231322 w 340613"/>
                <a:gd name="connsiteY113" fmla="*/ 147741 h 403601"/>
                <a:gd name="connsiteX114" fmla="*/ 231322 w 340613"/>
                <a:gd name="connsiteY114" fmla="*/ 181644 h 403601"/>
                <a:gd name="connsiteX115" fmla="*/ 249597 w 340613"/>
                <a:gd name="connsiteY115" fmla="*/ 175524 h 403601"/>
                <a:gd name="connsiteX116" fmla="*/ 278266 w 340613"/>
                <a:gd name="connsiteY116" fmla="*/ 173136 h 403601"/>
                <a:gd name="connsiteX117" fmla="*/ 278452 w 340613"/>
                <a:gd name="connsiteY117" fmla="*/ 202249 h 403601"/>
                <a:gd name="connsiteX118" fmla="*/ 249740 w 340613"/>
                <a:gd name="connsiteY118" fmla="*/ 200290 h 403601"/>
                <a:gd name="connsiteX119" fmla="*/ 231222 w 340613"/>
                <a:gd name="connsiteY119" fmla="*/ 193998 h 403601"/>
                <a:gd name="connsiteX120" fmla="*/ 231222 w 340613"/>
                <a:gd name="connsiteY120" fmla="*/ 235952 h 403601"/>
                <a:gd name="connsiteX121" fmla="*/ 237371 w 340613"/>
                <a:gd name="connsiteY121" fmla="*/ 236395 h 403601"/>
                <a:gd name="connsiteX122" fmla="*/ 277408 w 340613"/>
                <a:gd name="connsiteY122" fmla="*/ 236510 h 403601"/>
                <a:gd name="connsiteX123" fmla="*/ 298028 w 340613"/>
                <a:gd name="connsiteY123" fmla="*/ 228445 h 403601"/>
                <a:gd name="connsiteX124" fmla="*/ 326240 w 340613"/>
                <a:gd name="connsiteY124" fmla="*/ 229303 h 403601"/>
                <a:gd name="connsiteX125" fmla="*/ 324095 w 340613"/>
                <a:gd name="connsiteY125" fmla="*/ 257973 h 403601"/>
                <a:gd name="connsiteX126" fmla="*/ 295297 w 340613"/>
                <a:gd name="connsiteY126" fmla="*/ 254083 h 403601"/>
                <a:gd name="connsiteX127" fmla="*/ 283743 w 340613"/>
                <a:gd name="connsiteY127" fmla="*/ 248378 h 403601"/>
                <a:gd name="connsiteX128" fmla="*/ 231251 w 340613"/>
                <a:gd name="connsiteY128" fmla="*/ 248449 h 403601"/>
                <a:gd name="connsiteX129" fmla="*/ 231251 w 340613"/>
                <a:gd name="connsiteY129" fmla="*/ 287329 h 403601"/>
                <a:gd name="connsiteX130" fmla="*/ 236527 w 340613"/>
                <a:gd name="connsiteY130" fmla="*/ 287901 h 403601"/>
                <a:gd name="connsiteX131" fmla="*/ 268700 w 340613"/>
                <a:gd name="connsiteY131" fmla="*/ 287986 h 403601"/>
                <a:gd name="connsiteX132" fmla="*/ 287275 w 340613"/>
                <a:gd name="connsiteY132" fmla="*/ 280379 h 403601"/>
                <a:gd name="connsiteX133" fmla="*/ 316059 w 340613"/>
                <a:gd name="connsiteY133" fmla="*/ 280522 h 403601"/>
                <a:gd name="connsiteX134" fmla="*/ 313685 w 340613"/>
                <a:gd name="connsiteY134" fmla="*/ 309721 h 403601"/>
                <a:gd name="connsiteX135" fmla="*/ 284930 w 340613"/>
                <a:gd name="connsiteY135" fmla="*/ 305045 h 403601"/>
                <a:gd name="connsiteX136" fmla="*/ 274120 w 340613"/>
                <a:gd name="connsiteY136" fmla="*/ 299454 h 403601"/>
                <a:gd name="connsiteX137" fmla="*/ 231394 w 340613"/>
                <a:gd name="connsiteY137" fmla="*/ 299554 h 403601"/>
                <a:gd name="connsiteX138" fmla="*/ 231394 w 340613"/>
                <a:gd name="connsiteY138" fmla="*/ 331141 h 403601"/>
                <a:gd name="connsiteX139" fmla="*/ 251270 w 340613"/>
                <a:gd name="connsiteY139" fmla="*/ 331041 h 403601"/>
                <a:gd name="connsiteX140" fmla="*/ 280168 w 340613"/>
                <a:gd name="connsiteY140" fmla="*/ 342938 h 403601"/>
                <a:gd name="connsiteX141" fmla="*/ 295168 w 340613"/>
                <a:gd name="connsiteY141" fmla="*/ 349401 h 403601"/>
                <a:gd name="connsiteX142" fmla="*/ 315830 w 340613"/>
                <a:gd name="connsiteY142" fmla="*/ 369606 h 403601"/>
                <a:gd name="connsiteX143" fmla="*/ 293709 w 340613"/>
                <a:gd name="connsiteY143" fmla="*/ 388810 h 403601"/>
                <a:gd name="connsiteX144" fmla="*/ 276751 w 340613"/>
                <a:gd name="connsiteY144" fmla="*/ 363900 h 403601"/>
                <a:gd name="connsiteX145" fmla="*/ 273705 w 340613"/>
                <a:gd name="connsiteY145" fmla="*/ 352919 h 403601"/>
                <a:gd name="connsiteX146" fmla="*/ 250111 w 340613"/>
                <a:gd name="connsiteY146" fmla="*/ 343338 h 403601"/>
                <a:gd name="connsiteX147" fmla="*/ 231580 w 340613"/>
                <a:gd name="connsiteY147" fmla="*/ 343424 h 403601"/>
                <a:gd name="connsiteX148" fmla="*/ 255931 w 340613"/>
                <a:gd name="connsiteY148" fmla="*/ 52079 h 403601"/>
                <a:gd name="connsiteX149" fmla="*/ 264082 w 340613"/>
                <a:gd name="connsiteY149" fmla="*/ 62575 h 403601"/>
                <a:gd name="connsiteX150" fmla="*/ 271903 w 340613"/>
                <a:gd name="connsiteY150" fmla="*/ 54896 h 403601"/>
                <a:gd name="connsiteX151" fmla="*/ 264067 w 340613"/>
                <a:gd name="connsiteY151" fmla="*/ 46746 h 403601"/>
                <a:gd name="connsiteX152" fmla="*/ 255931 w 340613"/>
                <a:gd name="connsiteY152" fmla="*/ 52079 h 403601"/>
                <a:gd name="connsiteX153" fmla="*/ 322508 w 340613"/>
                <a:gd name="connsiteY153" fmla="*/ 56412 h 403601"/>
                <a:gd name="connsiteX154" fmla="*/ 319162 w 340613"/>
                <a:gd name="connsiteY154" fmla="*/ 56269 h 403601"/>
                <a:gd name="connsiteX155" fmla="*/ 312513 w 340613"/>
                <a:gd name="connsiteY155" fmla="*/ 65277 h 403601"/>
                <a:gd name="connsiteX156" fmla="*/ 320206 w 340613"/>
                <a:gd name="connsiteY156" fmla="*/ 73385 h 403601"/>
                <a:gd name="connsiteX157" fmla="*/ 328499 w 340613"/>
                <a:gd name="connsiteY157" fmla="*/ 65849 h 403601"/>
                <a:gd name="connsiteX158" fmla="*/ 322508 w 340613"/>
                <a:gd name="connsiteY158" fmla="*/ 56412 h 403601"/>
                <a:gd name="connsiteX159" fmla="*/ 274048 w 340613"/>
                <a:gd name="connsiteY159" fmla="*/ 189508 h 403601"/>
                <a:gd name="connsiteX160" fmla="*/ 274177 w 340613"/>
                <a:gd name="connsiteY160" fmla="*/ 186348 h 403601"/>
                <a:gd name="connsiteX161" fmla="*/ 264797 w 340613"/>
                <a:gd name="connsiteY161" fmla="*/ 179942 h 403601"/>
                <a:gd name="connsiteX162" fmla="*/ 256503 w 340613"/>
                <a:gd name="connsiteY162" fmla="*/ 187549 h 403601"/>
                <a:gd name="connsiteX163" fmla="*/ 264425 w 340613"/>
                <a:gd name="connsiteY163" fmla="*/ 195643 h 403601"/>
                <a:gd name="connsiteX164" fmla="*/ 274048 w 340613"/>
                <a:gd name="connsiteY164" fmla="*/ 189508 h 403601"/>
                <a:gd name="connsiteX165" fmla="*/ 297198 w 340613"/>
                <a:gd name="connsiteY165" fmla="*/ 359482 h 403601"/>
                <a:gd name="connsiteX166" fmla="*/ 293738 w 340613"/>
                <a:gd name="connsiteY166" fmla="*/ 359611 h 403601"/>
                <a:gd name="connsiteX167" fmla="*/ 288018 w 340613"/>
                <a:gd name="connsiteY167" fmla="*/ 369091 h 403601"/>
                <a:gd name="connsiteX168" fmla="*/ 296040 w 340613"/>
                <a:gd name="connsiteY168" fmla="*/ 376569 h 403601"/>
                <a:gd name="connsiteX169" fmla="*/ 303433 w 340613"/>
                <a:gd name="connsiteY169" fmla="*/ 368562 h 403601"/>
                <a:gd name="connsiteX170" fmla="*/ 297198 w 340613"/>
                <a:gd name="connsiteY170" fmla="*/ 359482 h 403601"/>
                <a:gd name="connsiteX171" fmla="*/ 309381 w 340613"/>
                <a:gd name="connsiteY171" fmla="*/ 296723 h 403601"/>
                <a:gd name="connsiteX172" fmla="*/ 301460 w 340613"/>
                <a:gd name="connsiteY172" fmla="*/ 286027 h 403601"/>
                <a:gd name="connsiteX173" fmla="*/ 293409 w 340613"/>
                <a:gd name="connsiteY173" fmla="*/ 293263 h 403601"/>
                <a:gd name="connsiteX174" fmla="*/ 300787 w 340613"/>
                <a:gd name="connsiteY174" fmla="*/ 301728 h 403601"/>
                <a:gd name="connsiteX175" fmla="*/ 309381 w 340613"/>
                <a:gd name="connsiteY175" fmla="*/ 296723 h 403601"/>
                <a:gd name="connsiteX176" fmla="*/ 311283 w 340613"/>
                <a:gd name="connsiteY176" fmla="*/ 234651 h 403601"/>
                <a:gd name="connsiteX177" fmla="*/ 303447 w 340613"/>
                <a:gd name="connsiteY177" fmla="*/ 242844 h 403601"/>
                <a:gd name="connsiteX178" fmla="*/ 311812 w 340613"/>
                <a:gd name="connsiteY178" fmla="*/ 250494 h 403601"/>
                <a:gd name="connsiteX179" fmla="*/ 319262 w 340613"/>
                <a:gd name="connsiteY179" fmla="*/ 242630 h 403601"/>
                <a:gd name="connsiteX180" fmla="*/ 311283 w 340613"/>
                <a:gd name="connsiteY180" fmla="*/ 234651 h 40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340613" h="403601">
                  <a:moveTo>
                    <a:pt x="231580" y="343424"/>
                  </a:moveTo>
                  <a:cubicBezTo>
                    <a:pt x="230707" y="352661"/>
                    <a:pt x="231051" y="360969"/>
                    <a:pt x="228992" y="368619"/>
                  </a:cubicBezTo>
                  <a:cubicBezTo>
                    <a:pt x="223615" y="388452"/>
                    <a:pt x="209902" y="400306"/>
                    <a:pt x="189740" y="403080"/>
                  </a:cubicBezTo>
                  <a:cubicBezTo>
                    <a:pt x="170422" y="405740"/>
                    <a:pt x="154722" y="398161"/>
                    <a:pt x="143898" y="381832"/>
                  </a:cubicBezTo>
                  <a:cubicBezTo>
                    <a:pt x="141352" y="377999"/>
                    <a:pt x="139050" y="376555"/>
                    <a:pt x="134417" y="376269"/>
                  </a:cubicBezTo>
                  <a:cubicBezTo>
                    <a:pt x="110681" y="374811"/>
                    <a:pt x="88946" y="356980"/>
                    <a:pt x="86973" y="328024"/>
                  </a:cubicBezTo>
                  <a:cubicBezTo>
                    <a:pt x="83584" y="328024"/>
                    <a:pt x="79923" y="328710"/>
                    <a:pt x="76720" y="327795"/>
                  </a:cubicBezTo>
                  <a:cubicBezTo>
                    <a:pt x="74318" y="327109"/>
                    <a:pt x="72502" y="324363"/>
                    <a:pt x="70414" y="322533"/>
                  </a:cubicBezTo>
                  <a:cubicBezTo>
                    <a:pt x="72574" y="320531"/>
                    <a:pt x="74718" y="316799"/>
                    <a:pt x="76878" y="316799"/>
                  </a:cubicBezTo>
                  <a:cubicBezTo>
                    <a:pt x="87059" y="316785"/>
                    <a:pt x="95852" y="313625"/>
                    <a:pt x="104275" y="308148"/>
                  </a:cubicBezTo>
                  <a:cubicBezTo>
                    <a:pt x="106176" y="306904"/>
                    <a:pt x="109737" y="308220"/>
                    <a:pt x="112540" y="308363"/>
                  </a:cubicBezTo>
                  <a:cubicBezTo>
                    <a:pt x="111896" y="311494"/>
                    <a:pt x="111724" y="314840"/>
                    <a:pt x="110409" y="317671"/>
                  </a:cubicBezTo>
                  <a:cubicBezTo>
                    <a:pt x="109637" y="319344"/>
                    <a:pt x="107235" y="320746"/>
                    <a:pt x="105276" y="321318"/>
                  </a:cubicBezTo>
                  <a:cubicBezTo>
                    <a:pt x="98083" y="323434"/>
                    <a:pt x="98169" y="328510"/>
                    <a:pt x="99542" y="334230"/>
                  </a:cubicBezTo>
                  <a:cubicBezTo>
                    <a:pt x="106205" y="362185"/>
                    <a:pt x="137878" y="373409"/>
                    <a:pt x="160770" y="355950"/>
                  </a:cubicBezTo>
                  <a:cubicBezTo>
                    <a:pt x="161528" y="355378"/>
                    <a:pt x="162243" y="354349"/>
                    <a:pt x="163044" y="354291"/>
                  </a:cubicBezTo>
                  <a:cubicBezTo>
                    <a:pt x="165961" y="354063"/>
                    <a:pt x="169822" y="352976"/>
                    <a:pt x="171624" y="354391"/>
                  </a:cubicBezTo>
                  <a:cubicBezTo>
                    <a:pt x="175241" y="357209"/>
                    <a:pt x="173454" y="360984"/>
                    <a:pt x="170236" y="363343"/>
                  </a:cubicBezTo>
                  <a:cubicBezTo>
                    <a:pt x="164917" y="367232"/>
                    <a:pt x="159326" y="370764"/>
                    <a:pt x="153793" y="374482"/>
                  </a:cubicBezTo>
                  <a:cubicBezTo>
                    <a:pt x="158912" y="385020"/>
                    <a:pt x="173211" y="393371"/>
                    <a:pt x="185093" y="391998"/>
                  </a:cubicBezTo>
                  <a:cubicBezTo>
                    <a:pt x="198563" y="390440"/>
                    <a:pt x="209287" y="384591"/>
                    <a:pt x="215393" y="371350"/>
                  </a:cubicBezTo>
                  <a:cubicBezTo>
                    <a:pt x="210231" y="369935"/>
                    <a:pt x="202081" y="372995"/>
                    <a:pt x="202424" y="365330"/>
                  </a:cubicBezTo>
                  <a:cubicBezTo>
                    <a:pt x="202910" y="354592"/>
                    <a:pt x="213177" y="361541"/>
                    <a:pt x="218725" y="358209"/>
                  </a:cubicBezTo>
                  <a:cubicBezTo>
                    <a:pt x="218725" y="344411"/>
                    <a:pt x="218725" y="330269"/>
                    <a:pt x="218725" y="315913"/>
                  </a:cubicBezTo>
                  <a:cubicBezTo>
                    <a:pt x="211861" y="315913"/>
                    <a:pt x="205198" y="315212"/>
                    <a:pt x="198720" y="316070"/>
                  </a:cubicBezTo>
                  <a:cubicBezTo>
                    <a:pt x="189140" y="317343"/>
                    <a:pt x="184965" y="322176"/>
                    <a:pt x="183120" y="331856"/>
                  </a:cubicBezTo>
                  <a:cubicBezTo>
                    <a:pt x="182334" y="336003"/>
                    <a:pt x="181275" y="340407"/>
                    <a:pt x="175684" y="339263"/>
                  </a:cubicBezTo>
                  <a:cubicBezTo>
                    <a:pt x="170508" y="338191"/>
                    <a:pt x="170394" y="334115"/>
                    <a:pt x="171237" y="329711"/>
                  </a:cubicBezTo>
                  <a:cubicBezTo>
                    <a:pt x="174269" y="313839"/>
                    <a:pt x="185608" y="304187"/>
                    <a:pt x="202252" y="303658"/>
                  </a:cubicBezTo>
                  <a:cubicBezTo>
                    <a:pt x="207657" y="303487"/>
                    <a:pt x="213077" y="303630"/>
                    <a:pt x="218825" y="303630"/>
                  </a:cubicBezTo>
                  <a:cubicBezTo>
                    <a:pt x="218825" y="276333"/>
                    <a:pt x="218825" y="249765"/>
                    <a:pt x="218825" y="222368"/>
                  </a:cubicBezTo>
                  <a:cubicBezTo>
                    <a:pt x="215922" y="222368"/>
                    <a:pt x="213377" y="222368"/>
                    <a:pt x="210832" y="222368"/>
                  </a:cubicBezTo>
                  <a:cubicBezTo>
                    <a:pt x="183663" y="222368"/>
                    <a:pt x="156495" y="222368"/>
                    <a:pt x="129327" y="222353"/>
                  </a:cubicBezTo>
                  <a:cubicBezTo>
                    <a:pt x="127182" y="222353"/>
                    <a:pt x="124722" y="222868"/>
                    <a:pt x="122978" y="221996"/>
                  </a:cubicBezTo>
                  <a:cubicBezTo>
                    <a:pt x="120933" y="220981"/>
                    <a:pt x="118545" y="218907"/>
                    <a:pt x="118145" y="216920"/>
                  </a:cubicBezTo>
                  <a:cubicBezTo>
                    <a:pt x="117845" y="215404"/>
                    <a:pt x="120018" y="212544"/>
                    <a:pt x="121777" y="211658"/>
                  </a:cubicBezTo>
                  <a:cubicBezTo>
                    <a:pt x="123950" y="210571"/>
                    <a:pt x="126839" y="210714"/>
                    <a:pt x="129413" y="210700"/>
                  </a:cubicBezTo>
                  <a:cubicBezTo>
                    <a:pt x="158954" y="210642"/>
                    <a:pt x="188496" y="210671"/>
                    <a:pt x="218610" y="210671"/>
                  </a:cubicBezTo>
                  <a:cubicBezTo>
                    <a:pt x="218610" y="177897"/>
                    <a:pt x="218610" y="145396"/>
                    <a:pt x="218610" y="111764"/>
                  </a:cubicBezTo>
                  <a:cubicBezTo>
                    <a:pt x="216108" y="111764"/>
                    <a:pt x="213377" y="111821"/>
                    <a:pt x="210631" y="111750"/>
                  </a:cubicBezTo>
                  <a:cubicBezTo>
                    <a:pt x="195417" y="111349"/>
                    <a:pt x="180117" y="111778"/>
                    <a:pt x="165017" y="110262"/>
                  </a:cubicBezTo>
                  <a:cubicBezTo>
                    <a:pt x="151776" y="108933"/>
                    <a:pt x="140938" y="95463"/>
                    <a:pt x="140509" y="82551"/>
                  </a:cubicBezTo>
                  <a:cubicBezTo>
                    <a:pt x="140380" y="78719"/>
                    <a:pt x="140680" y="75144"/>
                    <a:pt x="145613" y="74772"/>
                  </a:cubicBezTo>
                  <a:cubicBezTo>
                    <a:pt x="150246" y="74429"/>
                    <a:pt x="151419" y="77189"/>
                    <a:pt x="152048" y="81364"/>
                  </a:cubicBezTo>
                  <a:cubicBezTo>
                    <a:pt x="153807" y="93204"/>
                    <a:pt x="160971" y="99195"/>
                    <a:pt x="172953" y="99266"/>
                  </a:cubicBezTo>
                  <a:cubicBezTo>
                    <a:pt x="188139" y="99352"/>
                    <a:pt x="203310" y="99281"/>
                    <a:pt x="218811" y="99281"/>
                  </a:cubicBezTo>
                  <a:cubicBezTo>
                    <a:pt x="218811" y="86025"/>
                    <a:pt x="218811" y="73528"/>
                    <a:pt x="218811" y="60359"/>
                  </a:cubicBezTo>
                  <a:cubicBezTo>
                    <a:pt x="214921" y="60359"/>
                    <a:pt x="211161" y="61131"/>
                    <a:pt x="207972" y="60101"/>
                  </a:cubicBezTo>
                  <a:cubicBezTo>
                    <a:pt x="205627" y="59343"/>
                    <a:pt x="204025" y="56255"/>
                    <a:pt x="202081" y="54210"/>
                  </a:cubicBezTo>
                  <a:cubicBezTo>
                    <a:pt x="204183" y="52394"/>
                    <a:pt x="206027" y="49720"/>
                    <a:pt x="208444" y="48991"/>
                  </a:cubicBezTo>
                  <a:cubicBezTo>
                    <a:pt x="211461" y="48076"/>
                    <a:pt x="214978" y="48776"/>
                    <a:pt x="218153" y="48776"/>
                  </a:cubicBezTo>
                  <a:cubicBezTo>
                    <a:pt x="220541" y="34692"/>
                    <a:pt x="209888" y="19320"/>
                    <a:pt x="194802" y="14272"/>
                  </a:cubicBezTo>
                  <a:cubicBezTo>
                    <a:pt x="178458" y="8810"/>
                    <a:pt x="160856" y="15488"/>
                    <a:pt x="153206" y="30573"/>
                  </a:cubicBezTo>
                  <a:cubicBezTo>
                    <a:pt x="164503" y="35078"/>
                    <a:pt x="174426" y="41798"/>
                    <a:pt x="179774" y="52909"/>
                  </a:cubicBezTo>
                  <a:cubicBezTo>
                    <a:pt x="183077" y="59758"/>
                    <a:pt x="184564" y="67565"/>
                    <a:pt x="186294" y="75072"/>
                  </a:cubicBezTo>
                  <a:cubicBezTo>
                    <a:pt x="187152" y="78804"/>
                    <a:pt x="187009" y="83194"/>
                    <a:pt x="181390" y="83394"/>
                  </a:cubicBezTo>
                  <a:cubicBezTo>
                    <a:pt x="175756" y="83595"/>
                    <a:pt x="175084" y="79362"/>
                    <a:pt x="174827" y="75130"/>
                  </a:cubicBezTo>
                  <a:cubicBezTo>
                    <a:pt x="174183" y="64562"/>
                    <a:pt x="169679" y="55911"/>
                    <a:pt x="161686" y="49191"/>
                  </a:cubicBezTo>
                  <a:cubicBezTo>
                    <a:pt x="149646" y="39081"/>
                    <a:pt x="135961" y="37008"/>
                    <a:pt x="121734" y="43257"/>
                  </a:cubicBezTo>
                  <a:cubicBezTo>
                    <a:pt x="107220" y="49634"/>
                    <a:pt x="99484" y="61274"/>
                    <a:pt x="98984" y="77346"/>
                  </a:cubicBezTo>
                  <a:cubicBezTo>
                    <a:pt x="98941" y="78776"/>
                    <a:pt x="99041" y="80206"/>
                    <a:pt x="99027" y="81636"/>
                  </a:cubicBezTo>
                  <a:cubicBezTo>
                    <a:pt x="98941" y="88714"/>
                    <a:pt x="96968" y="90544"/>
                    <a:pt x="90018" y="89214"/>
                  </a:cubicBezTo>
                  <a:cubicBezTo>
                    <a:pt x="73360" y="86011"/>
                    <a:pt x="59561" y="90372"/>
                    <a:pt x="49009" y="103999"/>
                  </a:cubicBezTo>
                  <a:cubicBezTo>
                    <a:pt x="42703" y="112150"/>
                    <a:pt x="38813" y="127908"/>
                    <a:pt x="44075" y="137274"/>
                  </a:cubicBezTo>
                  <a:cubicBezTo>
                    <a:pt x="50939" y="136316"/>
                    <a:pt x="57674" y="135200"/>
                    <a:pt x="64452" y="134500"/>
                  </a:cubicBezTo>
                  <a:cubicBezTo>
                    <a:pt x="68427" y="134085"/>
                    <a:pt x="73117" y="133499"/>
                    <a:pt x="73360" y="139647"/>
                  </a:cubicBezTo>
                  <a:cubicBezTo>
                    <a:pt x="73589" y="145438"/>
                    <a:pt x="69142" y="145896"/>
                    <a:pt x="65052" y="146139"/>
                  </a:cubicBezTo>
                  <a:cubicBezTo>
                    <a:pt x="46163" y="147240"/>
                    <a:pt x="31449" y="155734"/>
                    <a:pt x="20925" y="171263"/>
                  </a:cubicBezTo>
                  <a:cubicBezTo>
                    <a:pt x="3323" y="197201"/>
                    <a:pt x="12203" y="235880"/>
                    <a:pt x="38270" y="249021"/>
                  </a:cubicBezTo>
                  <a:cubicBezTo>
                    <a:pt x="43217" y="244760"/>
                    <a:pt x="47865" y="240370"/>
                    <a:pt x="52927" y="236538"/>
                  </a:cubicBezTo>
                  <a:cubicBezTo>
                    <a:pt x="56172" y="234079"/>
                    <a:pt x="60276" y="232020"/>
                    <a:pt x="63494" y="236595"/>
                  </a:cubicBezTo>
                  <a:cubicBezTo>
                    <a:pt x="66911" y="241443"/>
                    <a:pt x="62907" y="244031"/>
                    <a:pt x="59576" y="246290"/>
                  </a:cubicBezTo>
                  <a:cubicBezTo>
                    <a:pt x="47092" y="254727"/>
                    <a:pt x="40343" y="266366"/>
                    <a:pt x="42188" y="281366"/>
                  </a:cubicBezTo>
                  <a:cubicBezTo>
                    <a:pt x="43046" y="288358"/>
                    <a:pt x="46649" y="295165"/>
                    <a:pt x="49824" y="301656"/>
                  </a:cubicBezTo>
                  <a:cubicBezTo>
                    <a:pt x="51740" y="305560"/>
                    <a:pt x="54171" y="308992"/>
                    <a:pt x="49738" y="312223"/>
                  </a:cubicBezTo>
                  <a:cubicBezTo>
                    <a:pt x="44948" y="315727"/>
                    <a:pt x="42445" y="311652"/>
                    <a:pt x="40000" y="308434"/>
                  </a:cubicBezTo>
                  <a:cubicBezTo>
                    <a:pt x="30463" y="295894"/>
                    <a:pt x="27975" y="281823"/>
                    <a:pt x="31607" y="266695"/>
                  </a:cubicBezTo>
                  <a:cubicBezTo>
                    <a:pt x="32665" y="262277"/>
                    <a:pt x="32121" y="259831"/>
                    <a:pt x="28046" y="256900"/>
                  </a:cubicBezTo>
                  <a:cubicBezTo>
                    <a:pt x="-9446" y="229918"/>
                    <a:pt x="-9303" y="174165"/>
                    <a:pt x="28203" y="147040"/>
                  </a:cubicBezTo>
                  <a:cubicBezTo>
                    <a:pt x="31306" y="144795"/>
                    <a:pt x="32708" y="142865"/>
                    <a:pt x="31750" y="138990"/>
                  </a:cubicBezTo>
                  <a:cubicBezTo>
                    <a:pt x="22398" y="101368"/>
                    <a:pt x="53627" y="73943"/>
                    <a:pt x="82540" y="76288"/>
                  </a:cubicBezTo>
                  <a:cubicBezTo>
                    <a:pt x="83898" y="76402"/>
                    <a:pt x="85300" y="76102"/>
                    <a:pt x="86773" y="75987"/>
                  </a:cubicBezTo>
                  <a:cubicBezTo>
                    <a:pt x="89218" y="53280"/>
                    <a:pt x="100185" y="36393"/>
                    <a:pt x="122220" y="30845"/>
                  </a:cubicBezTo>
                  <a:cubicBezTo>
                    <a:pt x="134689" y="27699"/>
                    <a:pt x="143297" y="22294"/>
                    <a:pt x="152062" y="13157"/>
                  </a:cubicBezTo>
                  <a:cubicBezTo>
                    <a:pt x="165303" y="-656"/>
                    <a:pt x="183034" y="-3315"/>
                    <a:pt x="200880" y="3877"/>
                  </a:cubicBezTo>
                  <a:cubicBezTo>
                    <a:pt x="218553" y="11012"/>
                    <a:pt x="228849" y="24554"/>
                    <a:pt x="230593" y="43972"/>
                  </a:cubicBezTo>
                  <a:cubicBezTo>
                    <a:pt x="230722" y="45345"/>
                    <a:pt x="230951" y="46717"/>
                    <a:pt x="231165" y="48319"/>
                  </a:cubicBezTo>
                  <a:cubicBezTo>
                    <a:pt x="238343" y="49448"/>
                    <a:pt x="244134" y="50192"/>
                    <a:pt x="248596" y="42127"/>
                  </a:cubicBezTo>
                  <a:cubicBezTo>
                    <a:pt x="252714" y="34677"/>
                    <a:pt x="262737" y="32918"/>
                    <a:pt x="270759" y="36021"/>
                  </a:cubicBezTo>
                  <a:cubicBezTo>
                    <a:pt x="279510" y="39396"/>
                    <a:pt x="284072" y="46517"/>
                    <a:pt x="283600" y="56040"/>
                  </a:cubicBezTo>
                  <a:cubicBezTo>
                    <a:pt x="283171" y="64677"/>
                    <a:pt x="277165" y="71712"/>
                    <a:pt x="268057" y="74229"/>
                  </a:cubicBezTo>
                  <a:cubicBezTo>
                    <a:pt x="260550" y="76302"/>
                    <a:pt x="251184" y="73013"/>
                    <a:pt x="247309" y="65449"/>
                  </a:cubicBezTo>
                  <a:cubicBezTo>
                    <a:pt x="243405" y="57842"/>
                    <a:pt x="237328" y="61402"/>
                    <a:pt x="231351" y="60587"/>
                  </a:cubicBezTo>
                  <a:cubicBezTo>
                    <a:pt x="231351" y="73356"/>
                    <a:pt x="231351" y="85811"/>
                    <a:pt x="231351" y="99324"/>
                  </a:cubicBezTo>
                  <a:cubicBezTo>
                    <a:pt x="243863" y="99324"/>
                    <a:pt x="256417" y="98766"/>
                    <a:pt x="268900" y="99509"/>
                  </a:cubicBezTo>
                  <a:cubicBezTo>
                    <a:pt x="277752" y="100039"/>
                    <a:pt x="284601" y="97951"/>
                    <a:pt x="289906" y="90744"/>
                  </a:cubicBezTo>
                  <a:cubicBezTo>
                    <a:pt x="291722" y="88270"/>
                    <a:pt x="294110" y="86183"/>
                    <a:pt x="296441" y="84152"/>
                  </a:cubicBezTo>
                  <a:cubicBezTo>
                    <a:pt x="301031" y="80134"/>
                    <a:pt x="303576" y="76688"/>
                    <a:pt x="301216" y="69338"/>
                  </a:cubicBezTo>
                  <a:cubicBezTo>
                    <a:pt x="297570" y="57942"/>
                    <a:pt x="306893" y="46774"/>
                    <a:pt x="318790" y="45802"/>
                  </a:cubicBezTo>
                  <a:cubicBezTo>
                    <a:pt x="330444" y="44858"/>
                    <a:pt x="340425" y="53767"/>
                    <a:pt x="340611" y="65292"/>
                  </a:cubicBezTo>
                  <a:cubicBezTo>
                    <a:pt x="340811" y="77031"/>
                    <a:pt x="330587" y="86712"/>
                    <a:pt x="318661" y="85182"/>
                  </a:cubicBezTo>
                  <a:cubicBezTo>
                    <a:pt x="313928" y="84567"/>
                    <a:pt x="311269" y="86154"/>
                    <a:pt x="308194" y="89171"/>
                  </a:cubicBezTo>
                  <a:cubicBezTo>
                    <a:pt x="281398" y="115410"/>
                    <a:pt x="291965" y="111464"/>
                    <a:pt x="253829" y="111778"/>
                  </a:cubicBezTo>
                  <a:cubicBezTo>
                    <a:pt x="246465" y="111835"/>
                    <a:pt x="239115" y="111793"/>
                    <a:pt x="230736" y="111793"/>
                  </a:cubicBezTo>
                  <a:cubicBezTo>
                    <a:pt x="230736" y="116268"/>
                    <a:pt x="230736" y="120229"/>
                    <a:pt x="230736" y="124190"/>
                  </a:cubicBezTo>
                  <a:cubicBezTo>
                    <a:pt x="230736" y="127936"/>
                    <a:pt x="230736" y="131697"/>
                    <a:pt x="230736" y="136258"/>
                  </a:cubicBezTo>
                  <a:cubicBezTo>
                    <a:pt x="237828" y="136258"/>
                    <a:pt x="244192" y="136258"/>
                    <a:pt x="250555" y="136258"/>
                  </a:cubicBezTo>
                  <a:cubicBezTo>
                    <a:pt x="264854" y="136258"/>
                    <a:pt x="279153" y="136244"/>
                    <a:pt x="293452" y="136273"/>
                  </a:cubicBezTo>
                  <a:cubicBezTo>
                    <a:pt x="300602" y="136287"/>
                    <a:pt x="316917" y="147669"/>
                    <a:pt x="318890" y="154490"/>
                  </a:cubicBezTo>
                  <a:cubicBezTo>
                    <a:pt x="319433" y="156391"/>
                    <a:pt x="318790" y="159637"/>
                    <a:pt x="317446" y="160824"/>
                  </a:cubicBezTo>
                  <a:cubicBezTo>
                    <a:pt x="316073" y="162025"/>
                    <a:pt x="313128" y="161682"/>
                    <a:pt x="310897" y="161511"/>
                  </a:cubicBezTo>
                  <a:cubicBezTo>
                    <a:pt x="309939" y="161439"/>
                    <a:pt x="308866" y="160224"/>
                    <a:pt x="308223" y="159266"/>
                  </a:cubicBezTo>
                  <a:cubicBezTo>
                    <a:pt x="300930" y="148384"/>
                    <a:pt x="290378" y="146954"/>
                    <a:pt x="278295" y="147555"/>
                  </a:cubicBezTo>
                  <a:cubicBezTo>
                    <a:pt x="262866" y="148327"/>
                    <a:pt x="247352" y="147741"/>
                    <a:pt x="231322" y="147741"/>
                  </a:cubicBezTo>
                  <a:cubicBezTo>
                    <a:pt x="231322" y="159137"/>
                    <a:pt x="231322" y="170147"/>
                    <a:pt x="231322" y="181644"/>
                  </a:cubicBezTo>
                  <a:cubicBezTo>
                    <a:pt x="238357" y="182001"/>
                    <a:pt x="244463" y="183689"/>
                    <a:pt x="249597" y="175524"/>
                  </a:cubicBezTo>
                  <a:cubicBezTo>
                    <a:pt x="255974" y="165386"/>
                    <a:pt x="269673" y="165071"/>
                    <a:pt x="278266" y="173136"/>
                  </a:cubicBezTo>
                  <a:cubicBezTo>
                    <a:pt x="286946" y="181286"/>
                    <a:pt x="287032" y="194113"/>
                    <a:pt x="278452" y="202249"/>
                  </a:cubicBezTo>
                  <a:cubicBezTo>
                    <a:pt x="269901" y="210356"/>
                    <a:pt x="256046" y="210242"/>
                    <a:pt x="249740" y="200290"/>
                  </a:cubicBezTo>
                  <a:cubicBezTo>
                    <a:pt x="244663" y="192268"/>
                    <a:pt x="238615" y="193455"/>
                    <a:pt x="231222" y="193998"/>
                  </a:cubicBezTo>
                  <a:cubicBezTo>
                    <a:pt x="231222" y="207969"/>
                    <a:pt x="231222" y="221667"/>
                    <a:pt x="231222" y="235952"/>
                  </a:cubicBezTo>
                  <a:cubicBezTo>
                    <a:pt x="233281" y="236109"/>
                    <a:pt x="235326" y="236395"/>
                    <a:pt x="237371" y="236395"/>
                  </a:cubicBezTo>
                  <a:cubicBezTo>
                    <a:pt x="250712" y="236438"/>
                    <a:pt x="264067" y="236152"/>
                    <a:pt x="277408" y="236510"/>
                  </a:cubicBezTo>
                  <a:cubicBezTo>
                    <a:pt x="285587" y="236724"/>
                    <a:pt x="292194" y="236395"/>
                    <a:pt x="298028" y="228445"/>
                  </a:cubicBezTo>
                  <a:cubicBezTo>
                    <a:pt x="304691" y="219365"/>
                    <a:pt x="318475" y="220723"/>
                    <a:pt x="326240" y="229303"/>
                  </a:cubicBezTo>
                  <a:cubicBezTo>
                    <a:pt x="333661" y="237510"/>
                    <a:pt x="332660" y="250880"/>
                    <a:pt x="324095" y="257973"/>
                  </a:cubicBezTo>
                  <a:cubicBezTo>
                    <a:pt x="315301" y="265251"/>
                    <a:pt x="301231" y="263835"/>
                    <a:pt x="295297" y="254083"/>
                  </a:cubicBezTo>
                  <a:cubicBezTo>
                    <a:pt x="292222" y="249036"/>
                    <a:pt x="288776" y="248321"/>
                    <a:pt x="283743" y="248378"/>
                  </a:cubicBezTo>
                  <a:cubicBezTo>
                    <a:pt x="266398" y="248564"/>
                    <a:pt x="249053" y="248449"/>
                    <a:pt x="231251" y="248449"/>
                  </a:cubicBezTo>
                  <a:cubicBezTo>
                    <a:pt x="231251" y="261762"/>
                    <a:pt x="231251" y="274259"/>
                    <a:pt x="231251" y="287329"/>
                  </a:cubicBezTo>
                  <a:cubicBezTo>
                    <a:pt x="232938" y="287515"/>
                    <a:pt x="234726" y="287901"/>
                    <a:pt x="236527" y="287901"/>
                  </a:cubicBezTo>
                  <a:cubicBezTo>
                    <a:pt x="247252" y="287958"/>
                    <a:pt x="257976" y="287758"/>
                    <a:pt x="268700" y="287986"/>
                  </a:cubicBezTo>
                  <a:cubicBezTo>
                    <a:pt x="276079" y="288144"/>
                    <a:pt x="282070" y="287943"/>
                    <a:pt x="287275" y="280379"/>
                  </a:cubicBezTo>
                  <a:cubicBezTo>
                    <a:pt x="293724" y="271013"/>
                    <a:pt x="308223" y="271971"/>
                    <a:pt x="316059" y="280522"/>
                  </a:cubicBezTo>
                  <a:cubicBezTo>
                    <a:pt x="323695" y="288859"/>
                    <a:pt x="322565" y="302858"/>
                    <a:pt x="313685" y="309721"/>
                  </a:cubicBezTo>
                  <a:cubicBezTo>
                    <a:pt x="304534" y="316799"/>
                    <a:pt x="290892" y="314983"/>
                    <a:pt x="284930" y="305045"/>
                  </a:cubicBezTo>
                  <a:cubicBezTo>
                    <a:pt x="282113" y="300355"/>
                    <a:pt x="279038" y="299354"/>
                    <a:pt x="274120" y="299454"/>
                  </a:cubicBezTo>
                  <a:cubicBezTo>
                    <a:pt x="260092" y="299740"/>
                    <a:pt x="246050" y="299554"/>
                    <a:pt x="231394" y="299554"/>
                  </a:cubicBezTo>
                  <a:cubicBezTo>
                    <a:pt x="231394" y="310093"/>
                    <a:pt x="231394" y="320145"/>
                    <a:pt x="231394" y="331141"/>
                  </a:cubicBezTo>
                  <a:cubicBezTo>
                    <a:pt x="238100" y="331141"/>
                    <a:pt x="244735" y="331627"/>
                    <a:pt x="251270" y="331041"/>
                  </a:cubicBezTo>
                  <a:cubicBezTo>
                    <a:pt x="263124" y="329969"/>
                    <a:pt x="272747" y="333386"/>
                    <a:pt x="280168" y="342938"/>
                  </a:cubicBezTo>
                  <a:cubicBezTo>
                    <a:pt x="283886" y="347728"/>
                    <a:pt x="287933" y="350416"/>
                    <a:pt x="295168" y="349401"/>
                  </a:cubicBezTo>
                  <a:cubicBezTo>
                    <a:pt x="306736" y="347785"/>
                    <a:pt x="316431" y="358209"/>
                    <a:pt x="315830" y="369606"/>
                  </a:cubicBezTo>
                  <a:cubicBezTo>
                    <a:pt x="315215" y="381160"/>
                    <a:pt x="304648" y="390325"/>
                    <a:pt x="293709" y="388810"/>
                  </a:cubicBezTo>
                  <a:cubicBezTo>
                    <a:pt x="281455" y="387108"/>
                    <a:pt x="273090" y="375669"/>
                    <a:pt x="276751" y="363900"/>
                  </a:cubicBezTo>
                  <a:cubicBezTo>
                    <a:pt x="278381" y="358667"/>
                    <a:pt x="276479" y="356436"/>
                    <a:pt x="273705" y="352919"/>
                  </a:cubicBezTo>
                  <a:cubicBezTo>
                    <a:pt x="267499" y="345083"/>
                    <a:pt x="259921" y="342223"/>
                    <a:pt x="250111" y="343338"/>
                  </a:cubicBezTo>
                  <a:cubicBezTo>
                    <a:pt x="244020" y="343982"/>
                    <a:pt x="237800" y="343424"/>
                    <a:pt x="231580" y="343424"/>
                  </a:cubicBezTo>
                  <a:close/>
                  <a:moveTo>
                    <a:pt x="255931" y="52079"/>
                  </a:moveTo>
                  <a:cubicBezTo>
                    <a:pt x="256088" y="59958"/>
                    <a:pt x="259263" y="62689"/>
                    <a:pt x="264082" y="62575"/>
                  </a:cubicBezTo>
                  <a:cubicBezTo>
                    <a:pt x="268514" y="62475"/>
                    <a:pt x="271732" y="59744"/>
                    <a:pt x="271903" y="54896"/>
                  </a:cubicBezTo>
                  <a:cubicBezTo>
                    <a:pt x="272089" y="49634"/>
                    <a:pt x="268614" y="46260"/>
                    <a:pt x="264067" y="46746"/>
                  </a:cubicBezTo>
                  <a:cubicBezTo>
                    <a:pt x="260779" y="47103"/>
                    <a:pt x="257847" y="50735"/>
                    <a:pt x="255931" y="52079"/>
                  </a:cubicBezTo>
                  <a:close/>
                  <a:moveTo>
                    <a:pt x="322508" y="56412"/>
                  </a:moveTo>
                  <a:cubicBezTo>
                    <a:pt x="321392" y="56369"/>
                    <a:pt x="320277" y="56312"/>
                    <a:pt x="319162" y="56269"/>
                  </a:cubicBezTo>
                  <a:cubicBezTo>
                    <a:pt x="316831" y="59258"/>
                    <a:pt x="313042" y="62003"/>
                    <a:pt x="312513" y="65277"/>
                  </a:cubicBezTo>
                  <a:cubicBezTo>
                    <a:pt x="311798" y="69710"/>
                    <a:pt x="314929" y="73113"/>
                    <a:pt x="320206" y="73385"/>
                  </a:cubicBezTo>
                  <a:cubicBezTo>
                    <a:pt x="325654" y="73671"/>
                    <a:pt x="328799" y="70168"/>
                    <a:pt x="328499" y="65849"/>
                  </a:cubicBezTo>
                  <a:cubicBezTo>
                    <a:pt x="328285" y="62589"/>
                    <a:pt x="324638" y="59543"/>
                    <a:pt x="322508" y="56412"/>
                  </a:cubicBezTo>
                  <a:close/>
                  <a:moveTo>
                    <a:pt x="274048" y="189508"/>
                  </a:moveTo>
                  <a:cubicBezTo>
                    <a:pt x="274091" y="188450"/>
                    <a:pt x="274134" y="187392"/>
                    <a:pt x="274177" y="186348"/>
                  </a:cubicBezTo>
                  <a:cubicBezTo>
                    <a:pt x="271074" y="184103"/>
                    <a:pt x="268185" y="180543"/>
                    <a:pt x="264797" y="179942"/>
                  </a:cubicBezTo>
                  <a:cubicBezTo>
                    <a:pt x="260178" y="179127"/>
                    <a:pt x="256589" y="182688"/>
                    <a:pt x="256503" y="187549"/>
                  </a:cubicBezTo>
                  <a:cubicBezTo>
                    <a:pt x="256403" y="192382"/>
                    <a:pt x="259849" y="196186"/>
                    <a:pt x="264425" y="195643"/>
                  </a:cubicBezTo>
                  <a:cubicBezTo>
                    <a:pt x="267828" y="195257"/>
                    <a:pt x="270859" y="191682"/>
                    <a:pt x="274048" y="189508"/>
                  </a:cubicBezTo>
                  <a:close/>
                  <a:moveTo>
                    <a:pt x="297198" y="359482"/>
                  </a:moveTo>
                  <a:cubicBezTo>
                    <a:pt x="296040" y="359525"/>
                    <a:pt x="294896" y="359568"/>
                    <a:pt x="293738" y="359611"/>
                  </a:cubicBezTo>
                  <a:cubicBezTo>
                    <a:pt x="291736" y="362757"/>
                    <a:pt x="288476" y="365731"/>
                    <a:pt x="288018" y="369091"/>
                  </a:cubicBezTo>
                  <a:cubicBezTo>
                    <a:pt x="287361" y="373953"/>
                    <a:pt x="290964" y="376627"/>
                    <a:pt x="296040" y="376569"/>
                  </a:cubicBezTo>
                  <a:cubicBezTo>
                    <a:pt x="301359" y="376512"/>
                    <a:pt x="304405" y="373309"/>
                    <a:pt x="303433" y="368562"/>
                  </a:cubicBezTo>
                  <a:cubicBezTo>
                    <a:pt x="302746" y="365245"/>
                    <a:pt x="299372" y="362485"/>
                    <a:pt x="297198" y="359482"/>
                  </a:cubicBezTo>
                  <a:close/>
                  <a:moveTo>
                    <a:pt x="309381" y="296723"/>
                  </a:moveTo>
                  <a:cubicBezTo>
                    <a:pt x="309253" y="289087"/>
                    <a:pt x="306436" y="286142"/>
                    <a:pt x="301460" y="286027"/>
                  </a:cubicBezTo>
                  <a:cubicBezTo>
                    <a:pt x="296927" y="285927"/>
                    <a:pt x="293724" y="288330"/>
                    <a:pt x="293409" y="293263"/>
                  </a:cubicBezTo>
                  <a:cubicBezTo>
                    <a:pt x="293080" y="298468"/>
                    <a:pt x="296097" y="302085"/>
                    <a:pt x="300787" y="301728"/>
                  </a:cubicBezTo>
                  <a:cubicBezTo>
                    <a:pt x="304133" y="301471"/>
                    <a:pt x="307236" y="298053"/>
                    <a:pt x="309381" y="296723"/>
                  </a:cubicBezTo>
                  <a:close/>
                  <a:moveTo>
                    <a:pt x="311283" y="234651"/>
                  </a:moveTo>
                  <a:cubicBezTo>
                    <a:pt x="306121" y="235022"/>
                    <a:pt x="303204" y="237639"/>
                    <a:pt x="303447" y="242844"/>
                  </a:cubicBezTo>
                  <a:cubicBezTo>
                    <a:pt x="303676" y="247977"/>
                    <a:pt x="306850" y="250680"/>
                    <a:pt x="311812" y="250494"/>
                  </a:cubicBezTo>
                  <a:cubicBezTo>
                    <a:pt x="316502" y="250323"/>
                    <a:pt x="319205" y="247405"/>
                    <a:pt x="319262" y="242630"/>
                  </a:cubicBezTo>
                  <a:cubicBezTo>
                    <a:pt x="319319" y="237353"/>
                    <a:pt x="316273" y="234951"/>
                    <a:pt x="311283" y="234651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63" name="Freeform: Shape 1262">
              <a:extLst>
                <a:ext uri="{FF2B5EF4-FFF2-40B4-BE49-F238E27FC236}">
                  <a16:creationId xmlns:a16="http://schemas.microsoft.com/office/drawing/2014/main" id="{7AD70E4C-77A2-C3AE-2C83-F7970932F39E}"/>
                </a:ext>
              </a:extLst>
            </p:cNvPr>
            <p:cNvSpPr/>
            <p:nvPr/>
          </p:nvSpPr>
          <p:spPr>
            <a:xfrm>
              <a:off x="12834556" y="4291473"/>
              <a:ext cx="51051" cy="50933"/>
            </a:xfrm>
            <a:custGeom>
              <a:avLst/>
              <a:gdLst>
                <a:gd name="connsiteX0" fmla="*/ 11208 w 51051"/>
                <a:gd name="connsiteY0" fmla="*/ 29452 h 50933"/>
                <a:gd name="connsiteX1" fmla="*/ 3887 w 51051"/>
                <a:gd name="connsiteY1" fmla="*/ 12150 h 50933"/>
                <a:gd name="connsiteX2" fmla="*/ 2042 w 51051"/>
                <a:gd name="connsiteY2" fmla="*/ 1912 h 50933"/>
                <a:gd name="connsiteX3" fmla="*/ 12295 w 51051"/>
                <a:gd name="connsiteY3" fmla="*/ 4000 h 50933"/>
                <a:gd name="connsiteX4" fmla="*/ 16784 w 51051"/>
                <a:gd name="connsiteY4" fmla="*/ 8604 h 50933"/>
                <a:gd name="connsiteX5" fmla="*/ 26536 w 51051"/>
                <a:gd name="connsiteY5" fmla="*/ 11822 h 50933"/>
                <a:gd name="connsiteX6" fmla="*/ 50859 w 51051"/>
                <a:gd name="connsiteY6" fmla="*/ 28623 h 50933"/>
                <a:gd name="connsiteX7" fmla="*/ 33414 w 51051"/>
                <a:gd name="connsiteY7" fmla="*/ 50730 h 50933"/>
                <a:gd name="connsiteX8" fmla="*/ 11208 w 51051"/>
                <a:gd name="connsiteY8" fmla="*/ 29452 h 50933"/>
                <a:gd name="connsiteX9" fmla="*/ 38805 w 51051"/>
                <a:gd name="connsiteY9" fmla="*/ 29881 h 50933"/>
                <a:gd name="connsiteX10" fmla="*/ 30812 w 51051"/>
                <a:gd name="connsiteY10" fmla="*/ 22946 h 50933"/>
                <a:gd name="connsiteX11" fmla="*/ 22976 w 51051"/>
                <a:gd name="connsiteY11" fmla="*/ 31054 h 50933"/>
                <a:gd name="connsiteX12" fmla="*/ 31098 w 51051"/>
                <a:gd name="connsiteY12" fmla="*/ 38761 h 50933"/>
                <a:gd name="connsiteX13" fmla="*/ 38805 w 51051"/>
                <a:gd name="connsiteY13" fmla="*/ 29881 h 50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051" h="50933">
                  <a:moveTo>
                    <a:pt x="11208" y="29452"/>
                  </a:moveTo>
                  <a:cubicBezTo>
                    <a:pt x="16484" y="21359"/>
                    <a:pt x="8820" y="17284"/>
                    <a:pt x="3887" y="12150"/>
                  </a:cubicBezTo>
                  <a:cubicBezTo>
                    <a:pt x="970" y="9105"/>
                    <a:pt x="-2162" y="5987"/>
                    <a:pt x="2042" y="1912"/>
                  </a:cubicBezTo>
                  <a:cubicBezTo>
                    <a:pt x="6203" y="-2134"/>
                    <a:pt x="9335" y="1054"/>
                    <a:pt x="12295" y="4000"/>
                  </a:cubicBezTo>
                  <a:cubicBezTo>
                    <a:pt x="13810" y="5516"/>
                    <a:pt x="15326" y="7031"/>
                    <a:pt x="16784" y="8604"/>
                  </a:cubicBezTo>
                  <a:cubicBezTo>
                    <a:pt x="19444" y="11493"/>
                    <a:pt x="21832" y="12894"/>
                    <a:pt x="26536" y="11822"/>
                  </a:cubicBezTo>
                  <a:cubicBezTo>
                    <a:pt x="38920" y="8990"/>
                    <a:pt x="49115" y="16540"/>
                    <a:pt x="50859" y="28623"/>
                  </a:cubicBezTo>
                  <a:cubicBezTo>
                    <a:pt x="52389" y="39233"/>
                    <a:pt x="44625" y="49071"/>
                    <a:pt x="33414" y="50730"/>
                  </a:cubicBezTo>
                  <a:cubicBezTo>
                    <a:pt x="21560" y="52474"/>
                    <a:pt x="10950" y="42836"/>
                    <a:pt x="11208" y="29452"/>
                  </a:cubicBezTo>
                  <a:close/>
                  <a:moveTo>
                    <a:pt x="38805" y="29881"/>
                  </a:moveTo>
                  <a:cubicBezTo>
                    <a:pt x="38491" y="25763"/>
                    <a:pt x="35831" y="22775"/>
                    <a:pt x="30812" y="22946"/>
                  </a:cubicBezTo>
                  <a:cubicBezTo>
                    <a:pt x="25950" y="23118"/>
                    <a:pt x="22904" y="26035"/>
                    <a:pt x="22976" y="31054"/>
                  </a:cubicBezTo>
                  <a:cubicBezTo>
                    <a:pt x="23047" y="36130"/>
                    <a:pt x="26136" y="38761"/>
                    <a:pt x="31098" y="38761"/>
                  </a:cubicBezTo>
                  <a:cubicBezTo>
                    <a:pt x="36231" y="38775"/>
                    <a:pt x="38819" y="35930"/>
                    <a:pt x="38805" y="29881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64" name="Freeform: Shape 1263">
              <a:extLst>
                <a:ext uri="{FF2B5EF4-FFF2-40B4-BE49-F238E27FC236}">
                  <a16:creationId xmlns:a16="http://schemas.microsoft.com/office/drawing/2014/main" id="{46880282-437C-AF1A-8766-FE273C36EA90}"/>
                </a:ext>
              </a:extLst>
            </p:cNvPr>
            <p:cNvSpPr/>
            <p:nvPr/>
          </p:nvSpPr>
          <p:spPr>
            <a:xfrm>
              <a:off x="12575818" y="4222747"/>
              <a:ext cx="41474" cy="71718"/>
            </a:xfrm>
            <a:custGeom>
              <a:avLst/>
              <a:gdLst>
                <a:gd name="connsiteX0" fmla="*/ 41474 w 41474"/>
                <a:gd name="connsiteY0" fmla="*/ 36021 h 71718"/>
                <a:gd name="connsiteX1" fmla="*/ 10030 w 41474"/>
                <a:gd name="connsiteY1" fmla="*/ 71483 h 71718"/>
                <a:gd name="connsiteX2" fmla="*/ 92 w 41474"/>
                <a:gd name="connsiteY2" fmla="*/ 66364 h 71718"/>
                <a:gd name="connsiteX3" fmla="*/ 8157 w 41474"/>
                <a:gd name="connsiteY3" fmla="*/ 59729 h 71718"/>
                <a:gd name="connsiteX4" fmla="*/ 29906 w 41474"/>
                <a:gd name="connsiteY4" fmla="*/ 34891 h 71718"/>
                <a:gd name="connsiteX5" fmla="*/ 7485 w 41474"/>
                <a:gd name="connsiteY5" fmla="*/ 11569 h 71718"/>
                <a:gd name="connsiteX6" fmla="*/ 35 w 41474"/>
                <a:gd name="connsiteY6" fmla="*/ 4978 h 71718"/>
                <a:gd name="connsiteX7" fmla="*/ 7957 w 41474"/>
                <a:gd name="connsiteY7" fmla="*/ 1 h 71718"/>
                <a:gd name="connsiteX8" fmla="*/ 41474 w 41474"/>
                <a:gd name="connsiteY8" fmla="*/ 36021 h 7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474" h="71718">
                  <a:moveTo>
                    <a:pt x="41474" y="36021"/>
                  </a:moveTo>
                  <a:cubicBezTo>
                    <a:pt x="41431" y="54023"/>
                    <a:pt x="27847" y="69409"/>
                    <a:pt x="10030" y="71483"/>
                  </a:cubicBezTo>
                  <a:cubicBezTo>
                    <a:pt x="5669" y="71998"/>
                    <a:pt x="736" y="72184"/>
                    <a:pt x="92" y="66364"/>
                  </a:cubicBezTo>
                  <a:cubicBezTo>
                    <a:pt x="-508" y="60944"/>
                    <a:pt x="3867" y="60387"/>
                    <a:pt x="8157" y="59729"/>
                  </a:cubicBezTo>
                  <a:cubicBezTo>
                    <a:pt x="21527" y="57670"/>
                    <a:pt x="30192" y="47575"/>
                    <a:pt x="29906" y="34891"/>
                  </a:cubicBezTo>
                  <a:cubicBezTo>
                    <a:pt x="29620" y="22480"/>
                    <a:pt x="20983" y="13414"/>
                    <a:pt x="7485" y="11569"/>
                  </a:cubicBezTo>
                  <a:cubicBezTo>
                    <a:pt x="3410" y="11012"/>
                    <a:pt x="-408" y="10039"/>
                    <a:pt x="35" y="4978"/>
                  </a:cubicBezTo>
                  <a:cubicBezTo>
                    <a:pt x="450" y="359"/>
                    <a:pt x="4053" y="-27"/>
                    <a:pt x="7957" y="1"/>
                  </a:cubicBezTo>
                  <a:cubicBezTo>
                    <a:pt x="26274" y="87"/>
                    <a:pt x="41531" y="16417"/>
                    <a:pt x="41474" y="36021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65" name="Freeform: Shape 1264">
              <a:extLst>
                <a:ext uri="{FF2B5EF4-FFF2-40B4-BE49-F238E27FC236}">
                  <a16:creationId xmlns:a16="http://schemas.microsoft.com/office/drawing/2014/main" id="{E3CBF88A-503A-03FB-82CD-FCF66A696FB0}"/>
                </a:ext>
              </a:extLst>
            </p:cNvPr>
            <p:cNvSpPr/>
            <p:nvPr/>
          </p:nvSpPr>
          <p:spPr>
            <a:xfrm>
              <a:off x="12568601" y="4372846"/>
              <a:ext cx="85898" cy="35391"/>
            </a:xfrm>
            <a:custGeom>
              <a:avLst/>
              <a:gdLst>
                <a:gd name="connsiteX0" fmla="*/ 53625 w 85898"/>
                <a:gd name="connsiteY0" fmla="*/ 0 h 35391"/>
                <a:gd name="connsiteX1" fmla="*/ 77890 w 85898"/>
                <a:gd name="connsiteY1" fmla="*/ 0 h 35391"/>
                <a:gd name="connsiteX2" fmla="*/ 85898 w 85898"/>
                <a:gd name="connsiteY2" fmla="*/ 5663 h 35391"/>
                <a:gd name="connsiteX3" fmla="*/ 78005 w 85898"/>
                <a:gd name="connsiteY3" fmla="*/ 11568 h 35391"/>
                <a:gd name="connsiteX4" fmla="*/ 33749 w 85898"/>
                <a:gd name="connsiteY4" fmla="*/ 11554 h 35391"/>
                <a:gd name="connsiteX5" fmla="*/ 11628 w 85898"/>
                <a:gd name="connsiteY5" fmla="*/ 28928 h 35391"/>
                <a:gd name="connsiteX6" fmla="*/ 5251 w 85898"/>
                <a:gd name="connsiteY6" fmla="*/ 35391 h 35391"/>
                <a:gd name="connsiteX7" fmla="*/ 74 w 85898"/>
                <a:gd name="connsiteY7" fmla="*/ 26940 h 35391"/>
                <a:gd name="connsiteX8" fmla="*/ 27943 w 85898"/>
                <a:gd name="connsiteY8" fmla="*/ 215 h 35391"/>
                <a:gd name="connsiteX9" fmla="*/ 53639 w 85898"/>
                <a:gd name="connsiteY9" fmla="*/ 158 h 35391"/>
                <a:gd name="connsiteX10" fmla="*/ 53625 w 85898"/>
                <a:gd name="connsiteY10" fmla="*/ 0 h 35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898" h="35391">
                  <a:moveTo>
                    <a:pt x="53625" y="0"/>
                  </a:moveTo>
                  <a:cubicBezTo>
                    <a:pt x="61718" y="0"/>
                    <a:pt x="69797" y="15"/>
                    <a:pt x="77890" y="0"/>
                  </a:cubicBezTo>
                  <a:cubicBezTo>
                    <a:pt x="81923" y="-14"/>
                    <a:pt x="85941" y="258"/>
                    <a:pt x="85898" y="5663"/>
                  </a:cubicBezTo>
                  <a:cubicBezTo>
                    <a:pt x="85855" y="10782"/>
                    <a:pt x="82251" y="11597"/>
                    <a:pt x="78005" y="11568"/>
                  </a:cubicBezTo>
                  <a:cubicBezTo>
                    <a:pt x="63248" y="11497"/>
                    <a:pt x="48506" y="11525"/>
                    <a:pt x="33749" y="11554"/>
                  </a:cubicBezTo>
                  <a:cubicBezTo>
                    <a:pt x="20508" y="11568"/>
                    <a:pt x="14974" y="16273"/>
                    <a:pt x="11628" y="28928"/>
                  </a:cubicBezTo>
                  <a:cubicBezTo>
                    <a:pt x="10927" y="31587"/>
                    <a:pt x="7467" y="35377"/>
                    <a:pt x="5251" y="35391"/>
                  </a:cubicBezTo>
                  <a:cubicBezTo>
                    <a:pt x="618" y="35434"/>
                    <a:pt x="-297" y="31130"/>
                    <a:pt x="74" y="26940"/>
                  </a:cubicBezTo>
                  <a:cubicBezTo>
                    <a:pt x="1304" y="12898"/>
                    <a:pt x="13773" y="744"/>
                    <a:pt x="27943" y="215"/>
                  </a:cubicBezTo>
                  <a:cubicBezTo>
                    <a:pt x="36494" y="-100"/>
                    <a:pt x="45074" y="158"/>
                    <a:pt x="53639" y="158"/>
                  </a:cubicBezTo>
                  <a:cubicBezTo>
                    <a:pt x="53625" y="100"/>
                    <a:pt x="53625" y="43"/>
                    <a:pt x="53625" y="0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66" name="Freeform: Shape 1265">
              <a:extLst>
                <a:ext uri="{FF2B5EF4-FFF2-40B4-BE49-F238E27FC236}">
                  <a16:creationId xmlns:a16="http://schemas.microsoft.com/office/drawing/2014/main" id="{32C89221-CCCF-9513-864B-6BF42869C7A4}"/>
                </a:ext>
              </a:extLst>
            </p:cNvPr>
            <p:cNvSpPr/>
            <p:nvPr/>
          </p:nvSpPr>
          <p:spPr>
            <a:xfrm>
              <a:off x="12857602" y="4373131"/>
              <a:ext cx="39938" cy="39982"/>
            </a:xfrm>
            <a:custGeom>
              <a:avLst/>
              <a:gdLst>
                <a:gd name="connsiteX0" fmla="*/ 39938 w 39938"/>
                <a:gd name="connsiteY0" fmla="*/ 19862 h 39982"/>
                <a:gd name="connsiteX1" fmla="*/ 20706 w 39938"/>
                <a:gd name="connsiteY1" fmla="*/ 39981 h 39982"/>
                <a:gd name="connsiteX2" fmla="*/ 1 w 39938"/>
                <a:gd name="connsiteY2" fmla="*/ 20019 h 39982"/>
                <a:gd name="connsiteX3" fmla="*/ 20177 w 39938"/>
                <a:gd name="connsiteY3" fmla="*/ 0 h 39982"/>
                <a:gd name="connsiteX4" fmla="*/ 39938 w 39938"/>
                <a:gd name="connsiteY4" fmla="*/ 19862 h 39982"/>
                <a:gd name="connsiteX5" fmla="*/ 22965 w 39938"/>
                <a:gd name="connsiteY5" fmla="*/ 12040 h 39982"/>
                <a:gd name="connsiteX6" fmla="*/ 12427 w 39938"/>
                <a:gd name="connsiteY6" fmla="*/ 19976 h 39982"/>
                <a:gd name="connsiteX7" fmla="*/ 20177 w 39938"/>
                <a:gd name="connsiteY7" fmla="*/ 28256 h 39982"/>
                <a:gd name="connsiteX8" fmla="*/ 28113 w 39938"/>
                <a:gd name="connsiteY8" fmla="*/ 20391 h 39982"/>
                <a:gd name="connsiteX9" fmla="*/ 22965 w 39938"/>
                <a:gd name="connsiteY9" fmla="*/ 12040 h 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938" h="39982">
                  <a:moveTo>
                    <a:pt x="39938" y="19862"/>
                  </a:moveTo>
                  <a:cubicBezTo>
                    <a:pt x="39996" y="31430"/>
                    <a:pt x="31974" y="39823"/>
                    <a:pt x="20706" y="39981"/>
                  </a:cubicBezTo>
                  <a:cubicBezTo>
                    <a:pt x="9567" y="40138"/>
                    <a:pt x="-113" y="30815"/>
                    <a:pt x="1" y="20019"/>
                  </a:cubicBezTo>
                  <a:cubicBezTo>
                    <a:pt x="115" y="9524"/>
                    <a:pt x="9653" y="58"/>
                    <a:pt x="20177" y="0"/>
                  </a:cubicBezTo>
                  <a:cubicBezTo>
                    <a:pt x="31059" y="-71"/>
                    <a:pt x="39881" y="8809"/>
                    <a:pt x="39938" y="19862"/>
                  </a:cubicBezTo>
                  <a:close/>
                  <a:moveTo>
                    <a:pt x="22965" y="12040"/>
                  </a:moveTo>
                  <a:cubicBezTo>
                    <a:pt x="15616" y="12469"/>
                    <a:pt x="12456" y="14771"/>
                    <a:pt x="12427" y="19976"/>
                  </a:cubicBezTo>
                  <a:cubicBezTo>
                    <a:pt x="12398" y="25038"/>
                    <a:pt x="15387" y="28098"/>
                    <a:pt x="20177" y="28256"/>
                  </a:cubicBezTo>
                  <a:cubicBezTo>
                    <a:pt x="25067" y="28413"/>
                    <a:pt x="28742" y="25138"/>
                    <a:pt x="28113" y="20391"/>
                  </a:cubicBezTo>
                  <a:cubicBezTo>
                    <a:pt x="27655" y="17074"/>
                    <a:pt x="24324" y="14128"/>
                    <a:pt x="22965" y="12040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67" name="Freeform: Shape 1266">
              <a:extLst>
                <a:ext uri="{FF2B5EF4-FFF2-40B4-BE49-F238E27FC236}">
                  <a16:creationId xmlns:a16="http://schemas.microsoft.com/office/drawing/2014/main" id="{7FEBA5A6-612F-0B1E-7253-FB9058290423}"/>
                </a:ext>
              </a:extLst>
            </p:cNvPr>
            <p:cNvSpPr/>
            <p:nvPr/>
          </p:nvSpPr>
          <p:spPr>
            <a:xfrm>
              <a:off x="12838471" y="4222131"/>
              <a:ext cx="39896" cy="39696"/>
            </a:xfrm>
            <a:custGeom>
              <a:avLst/>
              <a:gdLst>
                <a:gd name="connsiteX0" fmla="*/ 19619 w 39896"/>
                <a:gd name="connsiteY0" fmla="*/ 39696 h 39696"/>
                <a:gd name="connsiteX1" fmla="*/ 0 w 39896"/>
                <a:gd name="connsiteY1" fmla="*/ 19749 h 39696"/>
                <a:gd name="connsiteX2" fmla="*/ 19962 w 39896"/>
                <a:gd name="connsiteY2" fmla="*/ 2 h 39696"/>
                <a:gd name="connsiteX3" fmla="*/ 39895 w 39896"/>
                <a:gd name="connsiteY3" fmla="*/ 20106 h 39696"/>
                <a:gd name="connsiteX4" fmla="*/ 19619 w 39896"/>
                <a:gd name="connsiteY4" fmla="*/ 39696 h 39696"/>
                <a:gd name="connsiteX5" fmla="*/ 27655 w 39896"/>
                <a:gd name="connsiteY5" fmla="*/ 20764 h 39696"/>
                <a:gd name="connsiteX6" fmla="*/ 19919 w 39896"/>
                <a:gd name="connsiteY6" fmla="*/ 12070 h 39696"/>
                <a:gd name="connsiteX7" fmla="*/ 11897 w 39896"/>
                <a:gd name="connsiteY7" fmla="*/ 19277 h 39696"/>
                <a:gd name="connsiteX8" fmla="*/ 19276 w 39896"/>
                <a:gd name="connsiteY8" fmla="*/ 27856 h 39696"/>
                <a:gd name="connsiteX9" fmla="*/ 27655 w 39896"/>
                <a:gd name="connsiteY9" fmla="*/ 20764 h 3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896" h="39696">
                  <a:moveTo>
                    <a:pt x="19619" y="39696"/>
                  </a:moveTo>
                  <a:cubicBezTo>
                    <a:pt x="8237" y="39639"/>
                    <a:pt x="-71" y="31174"/>
                    <a:pt x="0" y="19749"/>
                  </a:cubicBezTo>
                  <a:cubicBezTo>
                    <a:pt x="72" y="8596"/>
                    <a:pt x="8909" y="-141"/>
                    <a:pt x="19962" y="2"/>
                  </a:cubicBezTo>
                  <a:cubicBezTo>
                    <a:pt x="30801" y="130"/>
                    <a:pt x="40009" y="9410"/>
                    <a:pt x="39895" y="20106"/>
                  </a:cubicBezTo>
                  <a:cubicBezTo>
                    <a:pt x="39795" y="30945"/>
                    <a:pt x="30686" y="39753"/>
                    <a:pt x="19619" y="39696"/>
                  </a:cubicBezTo>
                  <a:close/>
                  <a:moveTo>
                    <a:pt x="27655" y="20764"/>
                  </a:moveTo>
                  <a:cubicBezTo>
                    <a:pt x="27626" y="15116"/>
                    <a:pt x="25052" y="12156"/>
                    <a:pt x="19919" y="12070"/>
                  </a:cubicBezTo>
                  <a:cubicBezTo>
                    <a:pt x="15229" y="11984"/>
                    <a:pt x="12226" y="14487"/>
                    <a:pt x="11897" y="19277"/>
                  </a:cubicBezTo>
                  <a:cubicBezTo>
                    <a:pt x="11540" y="24368"/>
                    <a:pt x="14257" y="27513"/>
                    <a:pt x="19276" y="27856"/>
                  </a:cubicBezTo>
                  <a:cubicBezTo>
                    <a:pt x="24338" y="28200"/>
                    <a:pt x="27140" y="25340"/>
                    <a:pt x="27655" y="20764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68" name="Freeform: Shape 1267">
              <a:extLst>
                <a:ext uri="{FF2B5EF4-FFF2-40B4-BE49-F238E27FC236}">
                  <a16:creationId xmlns:a16="http://schemas.microsoft.com/office/drawing/2014/main" id="{CB508B22-26D3-790D-AE41-7A642D0A52ED}"/>
                </a:ext>
              </a:extLst>
            </p:cNvPr>
            <p:cNvSpPr/>
            <p:nvPr/>
          </p:nvSpPr>
          <p:spPr>
            <a:xfrm>
              <a:off x="12832275" y="4434690"/>
              <a:ext cx="39856" cy="40052"/>
            </a:xfrm>
            <a:custGeom>
              <a:avLst/>
              <a:gdLst>
                <a:gd name="connsiteX0" fmla="*/ 39856 w 39856"/>
                <a:gd name="connsiteY0" fmla="*/ 20119 h 40052"/>
                <a:gd name="connsiteX1" fmla="*/ 20266 w 39856"/>
                <a:gd name="connsiteY1" fmla="*/ 40052 h 40052"/>
                <a:gd name="connsiteX2" fmla="*/ 4 w 39856"/>
                <a:gd name="connsiteY2" fmla="*/ 19933 h 40052"/>
                <a:gd name="connsiteX3" fmla="*/ 20080 w 39856"/>
                <a:gd name="connsiteY3" fmla="*/ 0 h 40052"/>
                <a:gd name="connsiteX4" fmla="*/ 39856 w 39856"/>
                <a:gd name="connsiteY4" fmla="*/ 20119 h 40052"/>
                <a:gd name="connsiteX5" fmla="*/ 19808 w 39856"/>
                <a:gd name="connsiteY5" fmla="*/ 12455 h 40052"/>
                <a:gd name="connsiteX6" fmla="*/ 12173 w 39856"/>
                <a:gd name="connsiteY6" fmla="*/ 20605 h 40052"/>
                <a:gd name="connsiteX7" fmla="*/ 20409 w 39856"/>
                <a:gd name="connsiteY7" fmla="*/ 28241 h 40052"/>
                <a:gd name="connsiteX8" fmla="*/ 28030 w 39856"/>
                <a:gd name="connsiteY8" fmla="*/ 19933 h 40052"/>
                <a:gd name="connsiteX9" fmla="*/ 19808 w 39856"/>
                <a:gd name="connsiteY9" fmla="*/ 12455 h 4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856" h="40052">
                  <a:moveTo>
                    <a:pt x="39856" y="20119"/>
                  </a:moveTo>
                  <a:cubicBezTo>
                    <a:pt x="39913" y="31372"/>
                    <a:pt x="31477" y="39966"/>
                    <a:pt x="20266" y="40052"/>
                  </a:cubicBezTo>
                  <a:cubicBezTo>
                    <a:pt x="8898" y="40152"/>
                    <a:pt x="-225" y="31086"/>
                    <a:pt x="4" y="19933"/>
                  </a:cubicBezTo>
                  <a:cubicBezTo>
                    <a:pt x="219" y="9237"/>
                    <a:pt x="9570" y="-43"/>
                    <a:pt x="20080" y="0"/>
                  </a:cubicBezTo>
                  <a:cubicBezTo>
                    <a:pt x="30704" y="43"/>
                    <a:pt x="39813" y="9295"/>
                    <a:pt x="39856" y="20119"/>
                  </a:cubicBezTo>
                  <a:close/>
                  <a:moveTo>
                    <a:pt x="19808" y="12455"/>
                  </a:moveTo>
                  <a:cubicBezTo>
                    <a:pt x="14489" y="12655"/>
                    <a:pt x="11915" y="15600"/>
                    <a:pt x="12173" y="20605"/>
                  </a:cubicBezTo>
                  <a:cubicBezTo>
                    <a:pt x="12430" y="25538"/>
                    <a:pt x="15404" y="28498"/>
                    <a:pt x="20409" y="28241"/>
                  </a:cubicBezTo>
                  <a:cubicBezTo>
                    <a:pt x="25328" y="27983"/>
                    <a:pt x="28188" y="24938"/>
                    <a:pt x="28030" y="19933"/>
                  </a:cubicBezTo>
                  <a:cubicBezTo>
                    <a:pt x="27859" y="14814"/>
                    <a:pt x="24770" y="12440"/>
                    <a:pt x="19808" y="12455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69" name="Freeform: Shape 1268">
              <a:extLst>
                <a:ext uri="{FF2B5EF4-FFF2-40B4-BE49-F238E27FC236}">
                  <a16:creationId xmlns:a16="http://schemas.microsoft.com/office/drawing/2014/main" id="{71D458E5-CFD1-1456-0CC2-F391E5A8D879}"/>
                </a:ext>
              </a:extLst>
            </p:cNvPr>
            <p:cNvSpPr/>
            <p:nvPr/>
          </p:nvSpPr>
          <p:spPr>
            <a:xfrm>
              <a:off x="12619137" y="4398958"/>
              <a:ext cx="35190" cy="58287"/>
            </a:xfrm>
            <a:custGeom>
              <a:avLst/>
              <a:gdLst>
                <a:gd name="connsiteX0" fmla="*/ 35190 w 35190"/>
                <a:gd name="connsiteY0" fmla="*/ 29311 h 58287"/>
                <a:gd name="connsiteX1" fmla="*/ 7207 w 35190"/>
                <a:gd name="connsiteY1" fmla="*/ 58252 h 58287"/>
                <a:gd name="connsiteX2" fmla="*/ 0 w 35190"/>
                <a:gd name="connsiteY2" fmla="*/ 53248 h 58287"/>
                <a:gd name="connsiteX3" fmla="*/ 6406 w 35190"/>
                <a:gd name="connsiteY3" fmla="*/ 47128 h 58287"/>
                <a:gd name="connsiteX4" fmla="*/ 23608 w 35190"/>
                <a:gd name="connsiteY4" fmla="*/ 29440 h 58287"/>
                <a:gd name="connsiteX5" fmla="*/ 7178 w 35190"/>
                <a:gd name="connsiteY5" fmla="*/ 11837 h 58287"/>
                <a:gd name="connsiteX6" fmla="*/ 315 w 35190"/>
                <a:gd name="connsiteY6" fmla="*/ 4902 h 58287"/>
                <a:gd name="connsiteX7" fmla="*/ 9924 w 35190"/>
                <a:gd name="connsiteY7" fmla="*/ 341 h 58287"/>
                <a:gd name="connsiteX8" fmla="*/ 35190 w 35190"/>
                <a:gd name="connsiteY8" fmla="*/ 29311 h 5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190" h="58287">
                  <a:moveTo>
                    <a:pt x="35190" y="29311"/>
                  </a:moveTo>
                  <a:cubicBezTo>
                    <a:pt x="35204" y="44926"/>
                    <a:pt x="21835" y="59082"/>
                    <a:pt x="7207" y="58252"/>
                  </a:cubicBezTo>
                  <a:cubicBezTo>
                    <a:pt x="4719" y="58109"/>
                    <a:pt x="2402" y="54992"/>
                    <a:pt x="0" y="53248"/>
                  </a:cubicBezTo>
                  <a:cubicBezTo>
                    <a:pt x="2116" y="51132"/>
                    <a:pt x="3918" y="47742"/>
                    <a:pt x="6406" y="47128"/>
                  </a:cubicBezTo>
                  <a:cubicBezTo>
                    <a:pt x="17388" y="44411"/>
                    <a:pt x="23522" y="38548"/>
                    <a:pt x="23608" y="29440"/>
                  </a:cubicBezTo>
                  <a:cubicBezTo>
                    <a:pt x="23694" y="20760"/>
                    <a:pt x="17674" y="14097"/>
                    <a:pt x="7178" y="11837"/>
                  </a:cubicBezTo>
                  <a:cubicBezTo>
                    <a:pt x="3089" y="10951"/>
                    <a:pt x="-729" y="9836"/>
                    <a:pt x="315" y="4902"/>
                  </a:cubicBezTo>
                  <a:cubicBezTo>
                    <a:pt x="1373" y="-59"/>
                    <a:pt x="5434" y="-503"/>
                    <a:pt x="9924" y="341"/>
                  </a:cubicBezTo>
                  <a:cubicBezTo>
                    <a:pt x="24966" y="3158"/>
                    <a:pt x="35176" y="14783"/>
                    <a:pt x="35190" y="29311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70" name="Freeform: Shape 1269">
              <a:extLst>
                <a:ext uri="{FF2B5EF4-FFF2-40B4-BE49-F238E27FC236}">
                  <a16:creationId xmlns:a16="http://schemas.microsoft.com/office/drawing/2014/main" id="{11BC0754-1C15-21D8-C3BD-F3A8739CAD7A}"/>
                </a:ext>
              </a:extLst>
            </p:cNvPr>
            <p:cNvSpPr/>
            <p:nvPr/>
          </p:nvSpPr>
          <p:spPr>
            <a:xfrm>
              <a:off x="12679790" y="4260249"/>
              <a:ext cx="31605" cy="51375"/>
            </a:xfrm>
            <a:custGeom>
              <a:avLst/>
              <a:gdLst>
                <a:gd name="connsiteX0" fmla="*/ 31605 w 31605"/>
                <a:gd name="connsiteY0" fmla="*/ 25572 h 51375"/>
                <a:gd name="connsiteX1" fmla="*/ 9112 w 31605"/>
                <a:gd name="connsiteY1" fmla="*/ 51125 h 51375"/>
                <a:gd name="connsiteX2" fmla="*/ 204 w 31605"/>
                <a:gd name="connsiteY2" fmla="*/ 46692 h 51375"/>
                <a:gd name="connsiteX3" fmla="*/ 6667 w 31605"/>
                <a:gd name="connsiteY3" fmla="*/ 39571 h 51375"/>
                <a:gd name="connsiteX4" fmla="*/ 19222 w 31605"/>
                <a:gd name="connsiteY4" fmla="*/ 25787 h 51375"/>
                <a:gd name="connsiteX5" fmla="*/ 6481 w 31605"/>
                <a:gd name="connsiteY5" fmla="*/ 11473 h 51375"/>
                <a:gd name="connsiteX6" fmla="*/ 504 w 31605"/>
                <a:gd name="connsiteY6" fmla="*/ 4238 h 51375"/>
                <a:gd name="connsiteX7" fmla="*/ 8555 w 31605"/>
                <a:gd name="connsiteY7" fmla="*/ 6 h 51375"/>
                <a:gd name="connsiteX8" fmla="*/ 31605 w 31605"/>
                <a:gd name="connsiteY8" fmla="*/ 25572 h 5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05" h="51375">
                  <a:moveTo>
                    <a:pt x="31605" y="25572"/>
                  </a:moveTo>
                  <a:cubicBezTo>
                    <a:pt x="31534" y="37841"/>
                    <a:pt x="21238" y="49666"/>
                    <a:pt x="9112" y="51125"/>
                  </a:cubicBezTo>
                  <a:cubicBezTo>
                    <a:pt x="5366" y="51568"/>
                    <a:pt x="1062" y="52040"/>
                    <a:pt x="204" y="46692"/>
                  </a:cubicBezTo>
                  <a:cubicBezTo>
                    <a:pt x="-582" y="41859"/>
                    <a:pt x="2034" y="40243"/>
                    <a:pt x="6667" y="39571"/>
                  </a:cubicBezTo>
                  <a:cubicBezTo>
                    <a:pt x="14789" y="38384"/>
                    <a:pt x="19122" y="33165"/>
                    <a:pt x="19222" y="25787"/>
                  </a:cubicBezTo>
                  <a:cubicBezTo>
                    <a:pt x="19322" y="17865"/>
                    <a:pt x="15247" y="12918"/>
                    <a:pt x="6481" y="11473"/>
                  </a:cubicBezTo>
                  <a:cubicBezTo>
                    <a:pt x="1849" y="10716"/>
                    <a:pt x="-1269" y="8613"/>
                    <a:pt x="504" y="4238"/>
                  </a:cubicBezTo>
                  <a:cubicBezTo>
                    <a:pt x="1405" y="2022"/>
                    <a:pt x="5838" y="-123"/>
                    <a:pt x="8555" y="6"/>
                  </a:cubicBezTo>
                  <a:cubicBezTo>
                    <a:pt x="20809" y="635"/>
                    <a:pt x="31677" y="13118"/>
                    <a:pt x="31605" y="25572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71" name="Freeform: Shape 1270">
              <a:extLst>
                <a:ext uri="{FF2B5EF4-FFF2-40B4-BE49-F238E27FC236}">
                  <a16:creationId xmlns:a16="http://schemas.microsoft.com/office/drawing/2014/main" id="{163F712A-9059-F882-2D6C-F3ED2B7B7E4D}"/>
                </a:ext>
              </a:extLst>
            </p:cNvPr>
            <p:cNvSpPr/>
            <p:nvPr/>
          </p:nvSpPr>
          <p:spPr>
            <a:xfrm>
              <a:off x="12613519" y="4258245"/>
              <a:ext cx="48342" cy="49154"/>
            </a:xfrm>
            <a:custGeom>
              <a:avLst/>
              <a:gdLst>
                <a:gd name="connsiteX0" fmla="*/ 7320 w 48342"/>
                <a:gd name="connsiteY0" fmla="*/ 49154 h 49154"/>
                <a:gd name="connsiteX1" fmla="*/ 99 w 48342"/>
                <a:gd name="connsiteY1" fmla="*/ 42105 h 49154"/>
                <a:gd name="connsiteX2" fmla="*/ 7692 w 48342"/>
                <a:gd name="connsiteY2" fmla="*/ 36013 h 49154"/>
                <a:gd name="connsiteX3" fmla="*/ 35632 w 48342"/>
                <a:gd name="connsiteY3" fmla="*/ 10218 h 49154"/>
                <a:gd name="connsiteX4" fmla="*/ 43297 w 48342"/>
                <a:gd name="connsiteY4" fmla="*/ 294 h 49154"/>
                <a:gd name="connsiteX5" fmla="*/ 47143 w 48342"/>
                <a:gd name="connsiteY5" fmla="*/ 13406 h 49154"/>
                <a:gd name="connsiteX6" fmla="*/ 7320 w 48342"/>
                <a:gd name="connsiteY6" fmla="*/ 49154 h 4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342" h="49154">
                  <a:moveTo>
                    <a:pt x="7320" y="49154"/>
                  </a:moveTo>
                  <a:cubicBezTo>
                    <a:pt x="4789" y="46824"/>
                    <a:pt x="571" y="44793"/>
                    <a:pt x="99" y="42105"/>
                  </a:cubicBezTo>
                  <a:cubicBezTo>
                    <a:pt x="-688" y="37615"/>
                    <a:pt x="3345" y="36385"/>
                    <a:pt x="7692" y="36013"/>
                  </a:cubicBezTo>
                  <a:cubicBezTo>
                    <a:pt x="22434" y="34769"/>
                    <a:pt x="32343" y="25146"/>
                    <a:pt x="35632" y="10218"/>
                  </a:cubicBezTo>
                  <a:cubicBezTo>
                    <a:pt x="36576" y="5942"/>
                    <a:pt x="35432" y="-1579"/>
                    <a:pt x="43297" y="294"/>
                  </a:cubicBezTo>
                  <a:cubicBezTo>
                    <a:pt x="50575" y="2024"/>
                    <a:pt x="48130" y="8545"/>
                    <a:pt x="47143" y="13406"/>
                  </a:cubicBezTo>
                  <a:cubicBezTo>
                    <a:pt x="43225" y="32610"/>
                    <a:pt x="26781" y="47095"/>
                    <a:pt x="7320" y="49154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72" name="Freeform: Shape 1271">
              <a:extLst>
                <a:ext uri="{FF2B5EF4-FFF2-40B4-BE49-F238E27FC236}">
                  <a16:creationId xmlns:a16="http://schemas.microsoft.com/office/drawing/2014/main" id="{3817EDEA-8B30-F9C6-62B7-4EA0848C7477}"/>
                </a:ext>
              </a:extLst>
            </p:cNvPr>
            <p:cNvSpPr/>
            <p:nvPr/>
          </p:nvSpPr>
          <p:spPr>
            <a:xfrm>
              <a:off x="12545648" y="4304031"/>
              <a:ext cx="54070" cy="36561"/>
            </a:xfrm>
            <a:custGeom>
              <a:avLst/>
              <a:gdLst>
                <a:gd name="connsiteX0" fmla="*/ 36711 w 54070"/>
                <a:gd name="connsiteY0" fmla="*/ 36327 h 36561"/>
                <a:gd name="connsiteX1" fmla="*/ 978 w 54070"/>
                <a:gd name="connsiteY1" fmla="*/ 12876 h 36561"/>
                <a:gd name="connsiteX2" fmla="*/ 306 w 54070"/>
                <a:gd name="connsiteY2" fmla="*/ 5970 h 36561"/>
                <a:gd name="connsiteX3" fmla="*/ 5697 w 54070"/>
                <a:gd name="connsiteY3" fmla="*/ 36 h 36561"/>
                <a:gd name="connsiteX4" fmla="*/ 11273 w 54070"/>
                <a:gd name="connsiteY4" fmla="*/ 4769 h 36561"/>
                <a:gd name="connsiteX5" fmla="*/ 37741 w 54070"/>
                <a:gd name="connsiteY5" fmla="*/ 24702 h 36561"/>
                <a:gd name="connsiteX6" fmla="*/ 47622 w 54070"/>
                <a:gd name="connsiteY6" fmla="*/ 25016 h 36561"/>
                <a:gd name="connsiteX7" fmla="*/ 54070 w 54070"/>
                <a:gd name="connsiteY7" fmla="*/ 31236 h 36561"/>
                <a:gd name="connsiteX8" fmla="*/ 47336 w 54070"/>
                <a:gd name="connsiteY8" fmla="*/ 36127 h 36561"/>
                <a:gd name="connsiteX9" fmla="*/ 36711 w 54070"/>
                <a:gd name="connsiteY9" fmla="*/ 36327 h 3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070" h="36561">
                  <a:moveTo>
                    <a:pt x="36711" y="36327"/>
                  </a:moveTo>
                  <a:cubicBezTo>
                    <a:pt x="16578" y="36341"/>
                    <a:pt x="5468" y="29077"/>
                    <a:pt x="978" y="12876"/>
                  </a:cubicBezTo>
                  <a:cubicBezTo>
                    <a:pt x="363" y="10631"/>
                    <a:pt x="-452" y="7886"/>
                    <a:pt x="306" y="5970"/>
                  </a:cubicBezTo>
                  <a:cubicBezTo>
                    <a:pt x="1264" y="3553"/>
                    <a:pt x="3437" y="736"/>
                    <a:pt x="5697" y="36"/>
                  </a:cubicBezTo>
                  <a:cubicBezTo>
                    <a:pt x="7012" y="-365"/>
                    <a:pt x="10673" y="2695"/>
                    <a:pt x="11273" y="4769"/>
                  </a:cubicBezTo>
                  <a:cubicBezTo>
                    <a:pt x="16235" y="21828"/>
                    <a:pt x="19795" y="24687"/>
                    <a:pt x="37741" y="24702"/>
                  </a:cubicBezTo>
                  <a:cubicBezTo>
                    <a:pt x="41058" y="24702"/>
                    <a:pt x="44705" y="23915"/>
                    <a:pt x="47622" y="25016"/>
                  </a:cubicBezTo>
                  <a:cubicBezTo>
                    <a:pt x="50181" y="25989"/>
                    <a:pt x="51954" y="29077"/>
                    <a:pt x="54070" y="31236"/>
                  </a:cubicBezTo>
                  <a:cubicBezTo>
                    <a:pt x="51840" y="32938"/>
                    <a:pt x="49838" y="35498"/>
                    <a:pt x="47336" y="36127"/>
                  </a:cubicBezTo>
                  <a:cubicBezTo>
                    <a:pt x="44004" y="36970"/>
                    <a:pt x="40272" y="36327"/>
                    <a:pt x="36711" y="36327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73" name="Freeform: Shape 1272">
              <a:extLst>
                <a:ext uri="{FF2B5EF4-FFF2-40B4-BE49-F238E27FC236}">
                  <a16:creationId xmlns:a16="http://schemas.microsoft.com/office/drawing/2014/main" id="{C8C4830D-0CB0-4A30-3816-3E677F1544D6}"/>
                </a:ext>
              </a:extLst>
            </p:cNvPr>
            <p:cNvSpPr/>
            <p:nvPr/>
          </p:nvSpPr>
          <p:spPr>
            <a:xfrm>
              <a:off x="12617421" y="4168756"/>
              <a:ext cx="32673" cy="29821"/>
            </a:xfrm>
            <a:custGeom>
              <a:avLst/>
              <a:gdLst>
                <a:gd name="connsiteX0" fmla="*/ 0 w 32673"/>
                <a:gd name="connsiteY0" fmla="*/ 24307 h 29821"/>
                <a:gd name="connsiteX1" fmla="*/ 24695 w 32673"/>
                <a:gd name="connsiteY1" fmla="*/ 12 h 29821"/>
                <a:gd name="connsiteX2" fmla="*/ 32673 w 32673"/>
                <a:gd name="connsiteY2" fmla="*/ 4960 h 29821"/>
                <a:gd name="connsiteX3" fmla="*/ 25996 w 32673"/>
                <a:gd name="connsiteY3" fmla="*/ 11209 h 29821"/>
                <a:gd name="connsiteX4" fmla="*/ 12054 w 32673"/>
                <a:gd name="connsiteY4" fmla="*/ 24064 h 29821"/>
                <a:gd name="connsiteX5" fmla="*/ 4561 w 32673"/>
                <a:gd name="connsiteY5" fmla="*/ 29369 h 29821"/>
                <a:gd name="connsiteX6" fmla="*/ 0 w 32673"/>
                <a:gd name="connsiteY6" fmla="*/ 24307 h 2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73" h="29821">
                  <a:moveTo>
                    <a:pt x="0" y="24307"/>
                  </a:moveTo>
                  <a:cubicBezTo>
                    <a:pt x="1702" y="10265"/>
                    <a:pt x="12955" y="-416"/>
                    <a:pt x="24695" y="12"/>
                  </a:cubicBezTo>
                  <a:cubicBezTo>
                    <a:pt x="27411" y="113"/>
                    <a:pt x="30014" y="3230"/>
                    <a:pt x="32673" y="4960"/>
                  </a:cubicBezTo>
                  <a:cubicBezTo>
                    <a:pt x="30457" y="7134"/>
                    <a:pt x="28541" y="10694"/>
                    <a:pt x="25996" y="11209"/>
                  </a:cubicBezTo>
                  <a:cubicBezTo>
                    <a:pt x="18432" y="12753"/>
                    <a:pt x="13484" y="16085"/>
                    <a:pt x="12054" y="24064"/>
                  </a:cubicBezTo>
                  <a:cubicBezTo>
                    <a:pt x="11368" y="27939"/>
                    <a:pt x="8780" y="31013"/>
                    <a:pt x="4561" y="29369"/>
                  </a:cubicBezTo>
                  <a:cubicBezTo>
                    <a:pt x="2288" y="28453"/>
                    <a:pt x="887" y="25336"/>
                    <a:pt x="0" y="24307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74" name="Freeform: Shape 1273">
              <a:extLst>
                <a:ext uri="{FF2B5EF4-FFF2-40B4-BE49-F238E27FC236}">
                  <a16:creationId xmlns:a16="http://schemas.microsoft.com/office/drawing/2014/main" id="{2B36FB22-5481-25BB-F84B-890FD221804A}"/>
                </a:ext>
              </a:extLst>
            </p:cNvPr>
            <p:cNvSpPr/>
            <p:nvPr/>
          </p:nvSpPr>
          <p:spPr>
            <a:xfrm>
              <a:off x="12667153" y="4372696"/>
              <a:ext cx="35690" cy="11916"/>
            </a:xfrm>
            <a:custGeom>
              <a:avLst/>
              <a:gdLst>
                <a:gd name="connsiteX0" fmla="*/ 17474 w 35690"/>
                <a:gd name="connsiteY0" fmla="*/ 11675 h 11916"/>
                <a:gd name="connsiteX1" fmla="*/ 6134 w 35690"/>
                <a:gd name="connsiteY1" fmla="*/ 11446 h 11916"/>
                <a:gd name="connsiteX2" fmla="*/ 0 w 35690"/>
                <a:gd name="connsiteY2" fmla="*/ 6113 h 11916"/>
                <a:gd name="connsiteX3" fmla="*/ 5620 w 35690"/>
                <a:gd name="connsiteY3" fmla="*/ 493 h 11916"/>
                <a:gd name="connsiteX4" fmla="*/ 29785 w 35690"/>
                <a:gd name="connsiteY4" fmla="*/ 493 h 11916"/>
                <a:gd name="connsiteX5" fmla="*/ 35691 w 35690"/>
                <a:gd name="connsiteY5" fmla="*/ 6013 h 11916"/>
                <a:gd name="connsiteX6" fmla="*/ 29513 w 35690"/>
                <a:gd name="connsiteY6" fmla="*/ 11418 h 11916"/>
                <a:gd name="connsiteX7" fmla="*/ 17474 w 35690"/>
                <a:gd name="connsiteY7" fmla="*/ 11675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90" h="11916">
                  <a:moveTo>
                    <a:pt x="17474" y="11675"/>
                  </a:moveTo>
                  <a:cubicBezTo>
                    <a:pt x="13670" y="11675"/>
                    <a:pt x="9709" y="12347"/>
                    <a:pt x="6134" y="11446"/>
                  </a:cubicBezTo>
                  <a:cubicBezTo>
                    <a:pt x="3789" y="10846"/>
                    <a:pt x="2030" y="7972"/>
                    <a:pt x="0" y="6113"/>
                  </a:cubicBezTo>
                  <a:cubicBezTo>
                    <a:pt x="1859" y="4154"/>
                    <a:pt x="3603" y="651"/>
                    <a:pt x="5620" y="493"/>
                  </a:cubicBezTo>
                  <a:cubicBezTo>
                    <a:pt x="13641" y="-164"/>
                    <a:pt x="21778" y="-164"/>
                    <a:pt x="29785" y="493"/>
                  </a:cubicBezTo>
                  <a:cubicBezTo>
                    <a:pt x="31887" y="665"/>
                    <a:pt x="33732" y="4083"/>
                    <a:pt x="35691" y="6013"/>
                  </a:cubicBezTo>
                  <a:cubicBezTo>
                    <a:pt x="33646" y="7900"/>
                    <a:pt x="31873" y="10860"/>
                    <a:pt x="29513" y="11418"/>
                  </a:cubicBezTo>
                  <a:cubicBezTo>
                    <a:pt x="25696" y="12333"/>
                    <a:pt x="21506" y="11661"/>
                    <a:pt x="17474" y="11675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</p:grpSp>
      <p:grpSp>
        <p:nvGrpSpPr>
          <p:cNvPr id="1275" name="Graphic 1211">
            <a:extLst>
              <a:ext uri="{FF2B5EF4-FFF2-40B4-BE49-F238E27FC236}">
                <a16:creationId xmlns:a16="http://schemas.microsoft.com/office/drawing/2014/main" id="{15C05412-B366-4299-200B-5BD0A922524F}"/>
              </a:ext>
            </a:extLst>
          </p:cNvPr>
          <p:cNvGrpSpPr/>
          <p:nvPr/>
        </p:nvGrpSpPr>
        <p:grpSpPr>
          <a:xfrm>
            <a:off x="9011670" y="3103575"/>
            <a:ext cx="525818" cy="526722"/>
            <a:chOff x="12522759" y="4789951"/>
            <a:chExt cx="401902" cy="402593"/>
          </a:xfrm>
          <a:solidFill>
            <a:srgbClr val="9C3390"/>
          </a:solidFill>
        </p:grpSpPr>
        <p:sp>
          <p:nvSpPr>
            <p:cNvPr id="1276" name="Freeform: Shape 1275">
              <a:extLst>
                <a:ext uri="{FF2B5EF4-FFF2-40B4-BE49-F238E27FC236}">
                  <a16:creationId xmlns:a16="http://schemas.microsoft.com/office/drawing/2014/main" id="{1EF1A0F8-5086-0532-5292-BE3D64535D90}"/>
                </a:ext>
              </a:extLst>
            </p:cNvPr>
            <p:cNvSpPr/>
            <p:nvPr/>
          </p:nvSpPr>
          <p:spPr>
            <a:xfrm>
              <a:off x="12522759" y="4789951"/>
              <a:ext cx="401902" cy="402593"/>
            </a:xfrm>
            <a:custGeom>
              <a:avLst/>
              <a:gdLst>
                <a:gd name="connsiteX0" fmla="*/ 367847 w 401902"/>
                <a:gd name="connsiteY0" fmla="*/ 211042 h 402593"/>
                <a:gd name="connsiteX1" fmla="*/ 367861 w 401902"/>
                <a:gd name="connsiteY1" fmla="*/ 250107 h 402593"/>
                <a:gd name="connsiteX2" fmla="*/ 363028 w 401902"/>
                <a:gd name="connsiteY2" fmla="*/ 260588 h 402593"/>
                <a:gd name="connsiteX3" fmla="*/ 352018 w 401902"/>
                <a:gd name="connsiteY3" fmla="*/ 256785 h 402593"/>
                <a:gd name="connsiteX4" fmla="*/ 309306 w 401902"/>
                <a:gd name="connsiteY4" fmla="*/ 219922 h 402593"/>
                <a:gd name="connsiteX5" fmla="*/ 279149 w 401902"/>
                <a:gd name="connsiteY5" fmla="*/ 212357 h 402593"/>
                <a:gd name="connsiteX6" fmla="*/ 279149 w 401902"/>
                <a:gd name="connsiteY6" fmla="*/ 219778 h 402593"/>
                <a:gd name="connsiteX7" fmla="*/ 279364 w 401902"/>
                <a:gd name="connsiteY7" fmla="*/ 309849 h 402593"/>
                <a:gd name="connsiteX8" fmla="*/ 235551 w 401902"/>
                <a:gd name="connsiteY8" fmla="*/ 353332 h 402593"/>
                <a:gd name="connsiteX9" fmla="*/ 109018 w 401902"/>
                <a:gd name="connsiteY9" fmla="*/ 353518 h 402593"/>
                <a:gd name="connsiteX10" fmla="*/ 98394 w 401902"/>
                <a:gd name="connsiteY10" fmla="*/ 357565 h 402593"/>
                <a:gd name="connsiteX11" fmla="*/ 48776 w 401902"/>
                <a:gd name="connsiteY11" fmla="*/ 399533 h 402593"/>
                <a:gd name="connsiteX12" fmla="*/ 38881 w 401902"/>
                <a:gd name="connsiteY12" fmla="*/ 402264 h 402593"/>
                <a:gd name="connsiteX13" fmla="*/ 34305 w 401902"/>
                <a:gd name="connsiteY13" fmla="*/ 393170 h 402593"/>
                <a:gd name="connsiteX14" fmla="*/ 34091 w 401902"/>
                <a:gd name="connsiteY14" fmla="*/ 352903 h 402593"/>
                <a:gd name="connsiteX15" fmla="*/ 28171 w 401902"/>
                <a:gd name="connsiteY15" fmla="*/ 350615 h 402593"/>
                <a:gd name="connsiteX16" fmla="*/ 59 w 401902"/>
                <a:gd name="connsiteY16" fmla="*/ 310864 h 402593"/>
                <a:gd name="connsiteX17" fmla="*/ 59 w 401902"/>
                <a:gd name="connsiteY17" fmla="*/ 184331 h 402593"/>
                <a:gd name="connsiteX18" fmla="*/ 42527 w 401902"/>
                <a:gd name="connsiteY18" fmla="*/ 141748 h 402593"/>
                <a:gd name="connsiteX19" fmla="*/ 114009 w 401902"/>
                <a:gd name="connsiteY19" fmla="*/ 141705 h 402593"/>
                <a:gd name="connsiteX20" fmla="*/ 122774 w 401902"/>
                <a:gd name="connsiteY20" fmla="*/ 141705 h 402593"/>
                <a:gd name="connsiteX21" fmla="*/ 122774 w 401902"/>
                <a:gd name="connsiteY21" fmla="*/ 133626 h 402593"/>
                <a:gd name="connsiteX22" fmla="*/ 122574 w 401902"/>
                <a:gd name="connsiteY22" fmla="*/ 43556 h 402593"/>
                <a:gd name="connsiteX23" fmla="*/ 166058 w 401902"/>
                <a:gd name="connsiteY23" fmla="*/ 15 h 402593"/>
                <a:gd name="connsiteX24" fmla="*/ 223955 w 401902"/>
                <a:gd name="connsiteY24" fmla="*/ 87 h 402593"/>
                <a:gd name="connsiteX25" fmla="*/ 234393 w 401902"/>
                <a:gd name="connsiteY25" fmla="*/ 7908 h 402593"/>
                <a:gd name="connsiteX26" fmla="*/ 224112 w 401902"/>
                <a:gd name="connsiteY26" fmla="*/ 15858 h 402593"/>
                <a:gd name="connsiteX27" fmla="*/ 166215 w 401902"/>
                <a:gd name="connsiteY27" fmla="*/ 15844 h 402593"/>
                <a:gd name="connsiteX28" fmla="*/ 138503 w 401902"/>
                <a:gd name="connsiteY28" fmla="*/ 43270 h 402593"/>
                <a:gd name="connsiteX29" fmla="*/ 138503 w 401902"/>
                <a:gd name="connsiteY29" fmla="*/ 167658 h 402593"/>
                <a:gd name="connsiteX30" fmla="*/ 167230 w 401902"/>
                <a:gd name="connsiteY30" fmla="*/ 195713 h 402593"/>
                <a:gd name="connsiteX31" fmla="*/ 295908 w 401902"/>
                <a:gd name="connsiteY31" fmla="*/ 195656 h 402593"/>
                <a:gd name="connsiteX32" fmla="*/ 310722 w 401902"/>
                <a:gd name="connsiteY32" fmla="*/ 200818 h 402593"/>
                <a:gd name="connsiteX33" fmla="*/ 352132 w 401902"/>
                <a:gd name="connsiteY33" fmla="*/ 236323 h 402593"/>
                <a:gd name="connsiteX34" fmla="*/ 352132 w 401902"/>
                <a:gd name="connsiteY34" fmla="*/ 208911 h 402593"/>
                <a:gd name="connsiteX35" fmla="*/ 363171 w 401902"/>
                <a:gd name="connsiteY35" fmla="*/ 195284 h 402593"/>
                <a:gd name="connsiteX36" fmla="*/ 386150 w 401902"/>
                <a:gd name="connsiteY36" fmla="*/ 168001 h 402593"/>
                <a:gd name="connsiteX37" fmla="*/ 386150 w 401902"/>
                <a:gd name="connsiteY37" fmla="*/ 43613 h 402593"/>
                <a:gd name="connsiteX38" fmla="*/ 358524 w 401902"/>
                <a:gd name="connsiteY38" fmla="*/ 15858 h 402593"/>
                <a:gd name="connsiteX39" fmla="*/ 300627 w 401902"/>
                <a:gd name="connsiteY39" fmla="*/ 15873 h 402593"/>
                <a:gd name="connsiteX40" fmla="*/ 289945 w 401902"/>
                <a:gd name="connsiteY40" fmla="*/ 8266 h 402593"/>
                <a:gd name="connsiteX41" fmla="*/ 300770 w 401902"/>
                <a:gd name="connsiteY41" fmla="*/ 144 h 402593"/>
                <a:gd name="connsiteX42" fmla="*/ 360097 w 401902"/>
                <a:gd name="connsiteY42" fmla="*/ 158 h 402593"/>
                <a:gd name="connsiteX43" fmla="*/ 401821 w 401902"/>
                <a:gd name="connsiteY43" fmla="*/ 41897 h 402593"/>
                <a:gd name="connsiteX44" fmla="*/ 401864 w 401902"/>
                <a:gd name="connsiteY44" fmla="*/ 167000 h 402593"/>
                <a:gd name="connsiteX45" fmla="*/ 371708 w 401902"/>
                <a:gd name="connsiteY45" fmla="*/ 209583 h 402593"/>
                <a:gd name="connsiteX46" fmla="*/ 367847 w 401902"/>
                <a:gd name="connsiteY46" fmla="*/ 211042 h 402593"/>
                <a:gd name="connsiteX47" fmla="*/ 118213 w 401902"/>
                <a:gd name="connsiteY47" fmla="*/ 277533 h 402593"/>
                <a:gd name="connsiteX48" fmla="*/ 113737 w 401902"/>
                <a:gd name="connsiteY48" fmla="*/ 289272 h 402593"/>
                <a:gd name="connsiteX49" fmla="*/ 101426 w 401902"/>
                <a:gd name="connsiteY49" fmla="*/ 298810 h 402593"/>
                <a:gd name="connsiteX50" fmla="*/ 98895 w 401902"/>
                <a:gd name="connsiteY50" fmla="*/ 283853 h 402593"/>
                <a:gd name="connsiteX51" fmla="*/ 132312 w 401902"/>
                <a:gd name="connsiteY51" fmla="*/ 196042 h 402593"/>
                <a:gd name="connsiteX52" fmla="*/ 122717 w 401902"/>
                <a:gd name="connsiteY52" fmla="*/ 157777 h 402593"/>
                <a:gd name="connsiteX53" fmla="*/ 116454 w 401902"/>
                <a:gd name="connsiteY53" fmla="*/ 157406 h 402593"/>
                <a:gd name="connsiteX54" fmla="*/ 44243 w 401902"/>
                <a:gd name="connsiteY54" fmla="*/ 157406 h 402593"/>
                <a:gd name="connsiteX55" fmla="*/ 15774 w 401902"/>
                <a:gd name="connsiteY55" fmla="*/ 185947 h 402593"/>
                <a:gd name="connsiteX56" fmla="*/ 15774 w 401902"/>
                <a:gd name="connsiteY56" fmla="*/ 308934 h 402593"/>
                <a:gd name="connsiteX57" fmla="*/ 40025 w 401902"/>
                <a:gd name="connsiteY57" fmla="*/ 337231 h 402593"/>
                <a:gd name="connsiteX58" fmla="*/ 49806 w 401902"/>
                <a:gd name="connsiteY58" fmla="*/ 349043 h 402593"/>
                <a:gd name="connsiteX59" fmla="*/ 49791 w 401902"/>
                <a:gd name="connsiteY59" fmla="*/ 378141 h 402593"/>
                <a:gd name="connsiteX60" fmla="*/ 91716 w 401902"/>
                <a:gd name="connsiteY60" fmla="*/ 342565 h 402593"/>
                <a:gd name="connsiteX61" fmla="*/ 104285 w 401902"/>
                <a:gd name="connsiteY61" fmla="*/ 337803 h 402593"/>
                <a:gd name="connsiteX62" fmla="*/ 234422 w 401902"/>
                <a:gd name="connsiteY62" fmla="*/ 337646 h 402593"/>
                <a:gd name="connsiteX63" fmla="*/ 263649 w 401902"/>
                <a:gd name="connsiteY63" fmla="*/ 309019 h 402593"/>
                <a:gd name="connsiteX64" fmla="*/ 263435 w 401902"/>
                <a:gd name="connsiteY64" fmla="*/ 218220 h 402593"/>
                <a:gd name="connsiteX65" fmla="*/ 262934 w 401902"/>
                <a:gd name="connsiteY65" fmla="*/ 211228 h 402593"/>
                <a:gd name="connsiteX66" fmla="*/ 153403 w 401902"/>
                <a:gd name="connsiteY66" fmla="*/ 211228 h 402593"/>
                <a:gd name="connsiteX67" fmla="*/ 155276 w 401902"/>
                <a:gd name="connsiteY67" fmla="*/ 216447 h 402593"/>
                <a:gd name="connsiteX68" fmla="*/ 181973 w 401902"/>
                <a:gd name="connsiteY68" fmla="*/ 287656 h 402593"/>
                <a:gd name="connsiteX69" fmla="*/ 178326 w 401902"/>
                <a:gd name="connsiteY69" fmla="*/ 298438 h 402593"/>
                <a:gd name="connsiteX70" fmla="*/ 167459 w 401902"/>
                <a:gd name="connsiteY70" fmla="*/ 293548 h 402593"/>
                <a:gd name="connsiteX71" fmla="*/ 162812 w 401902"/>
                <a:gd name="connsiteY71" fmla="*/ 281665 h 402593"/>
                <a:gd name="connsiteX72" fmla="*/ 157392 w 401902"/>
                <a:gd name="connsiteY72" fmla="*/ 277718 h 402593"/>
                <a:gd name="connsiteX73" fmla="*/ 118213 w 401902"/>
                <a:gd name="connsiteY73" fmla="*/ 277533 h 402593"/>
                <a:gd name="connsiteX74" fmla="*/ 124276 w 401902"/>
                <a:gd name="connsiteY74" fmla="*/ 261518 h 402593"/>
                <a:gd name="connsiteX75" fmla="*/ 155362 w 401902"/>
                <a:gd name="connsiteY75" fmla="*/ 261518 h 402593"/>
                <a:gd name="connsiteX76" fmla="*/ 139833 w 401902"/>
                <a:gd name="connsiteY76" fmla="*/ 220451 h 402593"/>
                <a:gd name="connsiteX77" fmla="*/ 124276 w 401902"/>
                <a:gd name="connsiteY77" fmla="*/ 261518 h 402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01902" h="402593">
                  <a:moveTo>
                    <a:pt x="367847" y="211042"/>
                  </a:moveTo>
                  <a:cubicBezTo>
                    <a:pt x="367847" y="224383"/>
                    <a:pt x="367818" y="237238"/>
                    <a:pt x="367861" y="250107"/>
                  </a:cubicBezTo>
                  <a:cubicBezTo>
                    <a:pt x="367875" y="254468"/>
                    <a:pt x="368276" y="259830"/>
                    <a:pt x="363028" y="260588"/>
                  </a:cubicBezTo>
                  <a:cubicBezTo>
                    <a:pt x="359568" y="261089"/>
                    <a:pt x="354892" y="259144"/>
                    <a:pt x="352018" y="256785"/>
                  </a:cubicBezTo>
                  <a:cubicBezTo>
                    <a:pt x="337490" y="244845"/>
                    <a:pt x="322833" y="232948"/>
                    <a:pt x="309306" y="219922"/>
                  </a:cubicBezTo>
                  <a:cubicBezTo>
                    <a:pt x="300498" y="211442"/>
                    <a:pt x="291046" y="210169"/>
                    <a:pt x="279149" y="212357"/>
                  </a:cubicBezTo>
                  <a:cubicBezTo>
                    <a:pt x="279149" y="214702"/>
                    <a:pt x="279149" y="217248"/>
                    <a:pt x="279149" y="219778"/>
                  </a:cubicBezTo>
                  <a:cubicBezTo>
                    <a:pt x="279149" y="249807"/>
                    <a:pt x="278506" y="279849"/>
                    <a:pt x="279364" y="309849"/>
                  </a:cubicBezTo>
                  <a:cubicBezTo>
                    <a:pt x="279950" y="330683"/>
                    <a:pt x="263721" y="353318"/>
                    <a:pt x="235551" y="353332"/>
                  </a:cubicBezTo>
                  <a:cubicBezTo>
                    <a:pt x="193369" y="353361"/>
                    <a:pt x="151201" y="353247"/>
                    <a:pt x="109018" y="353518"/>
                  </a:cubicBezTo>
                  <a:cubicBezTo>
                    <a:pt x="105429" y="353547"/>
                    <a:pt x="101182" y="355249"/>
                    <a:pt x="98394" y="357565"/>
                  </a:cubicBezTo>
                  <a:cubicBezTo>
                    <a:pt x="81707" y="371378"/>
                    <a:pt x="65478" y="385734"/>
                    <a:pt x="48776" y="399533"/>
                  </a:cubicBezTo>
                  <a:cubicBezTo>
                    <a:pt x="46260" y="401620"/>
                    <a:pt x="41384" y="403336"/>
                    <a:pt x="38881" y="402264"/>
                  </a:cubicBezTo>
                  <a:cubicBezTo>
                    <a:pt x="36436" y="401206"/>
                    <a:pt x="34434" y="396401"/>
                    <a:pt x="34305" y="393170"/>
                  </a:cubicBezTo>
                  <a:cubicBezTo>
                    <a:pt x="33805" y="379857"/>
                    <a:pt x="34091" y="366516"/>
                    <a:pt x="34091" y="352903"/>
                  </a:cubicBezTo>
                  <a:cubicBezTo>
                    <a:pt x="32018" y="352103"/>
                    <a:pt x="30102" y="351330"/>
                    <a:pt x="28171" y="350615"/>
                  </a:cubicBezTo>
                  <a:cubicBezTo>
                    <a:pt x="10755" y="344238"/>
                    <a:pt x="102" y="329338"/>
                    <a:pt x="59" y="310864"/>
                  </a:cubicBezTo>
                  <a:cubicBezTo>
                    <a:pt x="-12" y="268682"/>
                    <a:pt x="-27" y="226513"/>
                    <a:pt x="59" y="184331"/>
                  </a:cubicBezTo>
                  <a:cubicBezTo>
                    <a:pt x="102" y="160237"/>
                    <a:pt x="18362" y="141920"/>
                    <a:pt x="42527" y="141748"/>
                  </a:cubicBezTo>
                  <a:cubicBezTo>
                    <a:pt x="66350" y="141591"/>
                    <a:pt x="90186" y="141719"/>
                    <a:pt x="114009" y="141705"/>
                  </a:cubicBezTo>
                  <a:cubicBezTo>
                    <a:pt x="116597" y="141705"/>
                    <a:pt x="119185" y="141705"/>
                    <a:pt x="122774" y="141705"/>
                  </a:cubicBezTo>
                  <a:cubicBezTo>
                    <a:pt x="122774" y="138674"/>
                    <a:pt x="122774" y="136157"/>
                    <a:pt x="122774" y="133626"/>
                  </a:cubicBezTo>
                  <a:cubicBezTo>
                    <a:pt x="122774" y="103598"/>
                    <a:pt x="123418" y="73556"/>
                    <a:pt x="122574" y="43556"/>
                  </a:cubicBezTo>
                  <a:cubicBezTo>
                    <a:pt x="121888" y="19362"/>
                    <a:pt x="141763" y="-628"/>
                    <a:pt x="166058" y="15"/>
                  </a:cubicBezTo>
                  <a:cubicBezTo>
                    <a:pt x="185347" y="530"/>
                    <a:pt x="204651" y="172"/>
                    <a:pt x="223955" y="87"/>
                  </a:cubicBezTo>
                  <a:cubicBezTo>
                    <a:pt x="229574" y="58"/>
                    <a:pt x="234322" y="1388"/>
                    <a:pt x="234393" y="7908"/>
                  </a:cubicBezTo>
                  <a:cubicBezTo>
                    <a:pt x="234465" y="14457"/>
                    <a:pt x="229774" y="15887"/>
                    <a:pt x="224112" y="15858"/>
                  </a:cubicBezTo>
                  <a:cubicBezTo>
                    <a:pt x="204808" y="15773"/>
                    <a:pt x="185504" y="15773"/>
                    <a:pt x="166215" y="15844"/>
                  </a:cubicBezTo>
                  <a:cubicBezTo>
                    <a:pt x="149099" y="15901"/>
                    <a:pt x="138532" y="26297"/>
                    <a:pt x="138503" y="43270"/>
                  </a:cubicBezTo>
                  <a:cubicBezTo>
                    <a:pt x="138432" y="84737"/>
                    <a:pt x="138432" y="126191"/>
                    <a:pt x="138503" y="167658"/>
                  </a:cubicBezTo>
                  <a:cubicBezTo>
                    <a:pt x="138532" y="185289"/>
                    <a:pt x="149099" y="195670"/>
                    <a:pt x="167230" y="195713"/>
                  </a:cubicBezTo>
                  <a:cubicBezTo>
                    <a:pt x="210127" y="195813"/>
                    <a:pt x="253011" y="195813"/>
                    <a:pt x="295908" y="195656"/>
                  </a:cubicBezTo>
                  <a:cubicBezTo>
                    <a:pt x="301656" y="195642"/>
                    <a:pt x="306246" y="196814"/>
                    <a:pt x="310722" y="200818"/>
                  </a:cubicBezTo>
                  <a:cubicBezTo>
                    <a:pt x="323805" y="212514"/>
                    <a:pt x="337347" y="223711"/>
                    <a:pt x="352132" y="236323"/>
                  </a:cubicBezTo>
                  <a:cubicBezTo>
                    <a:pt x="352132" y="226185"/>
                    <a:pt x="352118" y="217548"/>
                    <a:pt x="352132" y="208911"/>
                  </a:cubicBezTo>
                  <a:cubicBezTo>
                    <a:pt x="352146" y="198344"/>
                    <a:pt x="353104" y="197172"/>
                    <a:pt x="363171" y="195284"/>
                  </a:cubicBezTo>
                  <a:cubicBezTo>
                    <a:pt x="377799" y="192524"/>
                    <a:pt x="386121" y="182787"/>
                    <a:pt x="386150" y="168001"/>
                  </a:cubicBezTo>
                  <a:cubicBezTo>
                    <a:pt x="386221" y="126534"/>
                    <a:pt x="386221" y="85081"/>
                    <a:pt x="386150" y="43613"/>
                  </a:cubicBezTo>
                  <a:cubicBezTo>
                    <a:pt x="386121" y="26769"/>
                    <a:pt x="375311" y="15944"/>
                    <a:pt x="358524" y="15858"/>
                  </a:cubicBezTo>
                  <a:cubicBezTo>
                    <a:pt x="339220" y="15773"/>
                    <a:pt x="319916" y="15773"/>
                    <a:pt x="300627" y="15873"/>
                  </a:cubicBezTo>
                  <a:cubicBezTo>
                    <a:pt x="295079" y="15901"/>
                    <a:pt x="290431" y="14929"/>
                    <a:pt x="289945" y="8266"/>
                  </a:cubicBezTo>
                  <a:cubicBezTo>
                    <a:pt x="289559" y="2818"/>
                    <a:pt x="293205" y="158"/>
                    <a:pt x="300770" y="144"/>
                  </a:cubicBezTo>
                  <a:cubicBezTo>
                    <a:pt x="320545" y="115"/>
                    <a:pt x="340321" y="29"/>
                    <a:pt x="360097" y="158"/>
                  </a:cubicBezTo>
                  <a:cubicBezTo>
                    <a:pt x="383447" y="315"/>
                    <a:pt x="401736" y="18518"/>
                    <a:pt x="401821" y="41897"/>
                  </a:cubicBezTo>
                  <a:cubicBezTo>
                    <a:pt x="401964" y="83593"/>
                    <a:pt x="401879" y="125304"/>
                    <a:pt x="401864" y="167000"/>
                  </a:cubicBezTo>
                  <a:cubicBezTo>
                    <a:pt x="401850" y="188263"/>
                    <a:pt x="391741" y="202505"/>
                    <a:pt x="371708" y="209583"/>
                  </a:cubicBezTo>
                  <a:cubicBezTo>
                    <a:pt x="370606" y="209955"/>
                    <a:pt x="369505" y="210398"/>
                    <a:pt x="367847" y="211042"/>
                  </a:cubicBezTo>
                  <a:close/>
                  <a:moveTo>
                    <a:pt x="118213" y="277533"/>
                  </a:moveTo>
                  <a:cubicBezTo>
                    <a:pt x="116583" y="281808"/>
                    <a:pt x="115167" y="285540"/>
                    <a:pt x="113737" y="289272"/>
                  </a:cubicBezTo>
                  <a:cubicBezTo>
                    <a:pt x="110291" y="298266"/>
                    <a:pt x="106959" y="300840"/>
                    <a:pt x="101426" y="298810"/>
                  </a:cubicBezTo>
                  <a:cubicBezTo>
                    <a:pt x="96621" y="297065"/>
                    <a:pt x="95763" y="292103"/>
                    <a:pt x="98895" y="283853"/>
                  </a:cubicBezTo>
                  <a:cubicBezTo>
                    <a:pt x="109991" y="254668"/>
                    <a:pt x="121101" y="225498"/>
                    <a:pt x="132312" y="196042"/>
                  </a:cubicBezTo>
                  <a:cubicBezTo>
                    <a:pt x="122131" y="185332"/>
                    <a:pt x="122488" y="171605"/>
                    <a:pt x="122717" y="157777"/>
                  </a:cubicBezTo>
                  <a:cubicBezTo>
                    <a:pt x="120157" y="157620"/>
                    <a:pt x="118313" y="157406"/>
                    <a:pt x="116454" y="157406"/>
                  </a:cubicBezTo>
                  <a:cubicBezTo>
                    <a:pt x="92389" y="157377"/>
                    <a:pt x="68309" y="157334"/>
                    <a:pt x="44243" y="157406"/>
                  </a:cubicBezTo>
                  <a:cubicBezTo>
                    <a:pt x="26613" y="157463"/>
                    <a:pt x="15788" y="168330"/>
                    <a:pt x="15774" y="185947"/>
                  </a:cubicBezTo>
                  <a:cubicBezTo>
                    <a:pt x="15731" y="226942"/>
                    <a:pt x="15731" y="267938"/>
                    <a:pt x="15774" y="308934"/>
                  </a:cubicBezTo>
                  <a:cubicBezTo>
                    <a:pt x="15788" y="324849"/>
                    <a:pt x="24411" y="335530"/>
                    <a:pt x="40025" y="337231"/>
                  </a:cubicBezTo>
                  <a:cubicBezTo>
                    <a:pt x="48176" y="338118"/>
                    <a:pt x="49849" y="342322"/>
                    <a:pt x="49806" y="349043"/>
                  </a:cubicBezTo>
                  <a:cubicBezTo>
                    <a:pt x="49749" y="358208"/>
                    <a:pt x="49791" y="367388"/>
                    <a:pt x="49791" y="378141"/>
                  </a:cubicBezTo>
                  <a:cubicBezTo>
                    <a:pt x="64591" y="365487"/>
                    <a:pt x="77904" y="353718"/>
                    <a:pt x="91716" y="342565"/>
                  </a:cubicBezTo>
                  <a:cubicBezTo>
                    <a:pt x="95062" y="339863"/>
                    <a:pt x="100039" y="337832"/>
                    <a:pt x="104285" y="337803"/>
                  </a:cubicBezTo>
                  <a:cubicBezTo>
                    <a:pt x="147655" y="337460"/>
                    <a:pt x="191038" y="337475"/>
                    <a:pt x="234422" y="337646"/>
                  </a:cubicBezTo>
                  <a:cubicBezTo>
                    <a:pt x="252281" y="337718"/>
                    <a:pt x="264007" y="325292"/>
                    <a:pt x="263649" y="309019"/>
                  </a:cubicBezTo>
                  <a:cubicBezTo>
                    <a:pt x="262963" y="278762"/>
                    <a:pt x="263463" y="248491"/>
                    <a:pt x="263435" y="218220"/>
                  </a:cubicBezTo>
                  <a:cubicBezTo>
                    <a:pt x="263435" y="216161"/>
                    <a:pt x="263149" y="214116"/>
                    <a:pt x="262934" y="211228"/>
                  </a:cubicBezTo>
                  <a:cubicBezTo>
                    <a:pt x="226171" y="211228"/>
                    <a:pt x="189894" y="211228"/>
                    <a:pt x="153403" y="211228"/>
                  </a:cubicBezTo>
                  <a:cubicBezTo>
                    <a:pt x="154003" y="212901"/>
                    <a:pt x="154618" y="214688"/>
                    <a:pt x="155276" y="216447"/>
                  </a:cubicBezTo>
                  <a:cubicBezTo>
                    <a:pt x="164142" y="240198"/>
                    <a:pt x="172907" y="263991"/>
                    <a:pt x="181973" y="287656"/>
                  </a:cubicBezTo>
                  <a:cubicBezTo>
                    <a:pt x="183903" y="292690"/>
                    <a:pt x="182602" y="296522"/>
                    <a:pt x="178326" y="298438"/>
                  </a:cubicBezTo>
                  <a:cubicBezTo>
                    <a:pt x="173650" y="300540"/>
                    <a:pt x="169446" y="298795"/>
                    <a:pt x="167459" y="293548"/>
                  </a:cubicBezTo>
                  <a:cubicBezTo>
                    <a:pt x="165943" y="289573"/>
                    <a:pt x="164814" y="285383"/>
                    <a:pt x="162812" y="281665"/>
                  </a:cubicBezTo>
                  <a:cubicBezTo>
                    <a:pt x="161825" y="279849"/>
                    <a:pt x="159280" y="277761"/>
                    <a:pt x="157392" y="277718"/>
                  </a:cubicBezTo>
                  <a:cubicBezTo>
                    <a:pt x="144537" y="277361"/>
                    <a:pt x="131683" y="277533"/>
                    <a:pt x="118213" y="277533"/>
                  </a:cubicBezTo>
                  <a:close/>
                  <a:moveTo>
                    <a:pt x="124276" y="261518"/>
                  </a:moveTo>
                  <a:cubicBezTo>
                    <a:pt x="134843" y="261518"/>
                    <a:pt x="144666" y="261518"/>
                    <a:pt x="155362" y="261518"/>
                  </a:cubicBezTo>
                  <a:cubicBezTo>
                    <a:pt x="150228" y="247948"/>
                    <a:pt x="145310" y="234936"/>
                    <a:pt x="139833" y="220451"/>
                  </a:cubicBezTo>
                  <a:cubicBezTo>
                    <a:pt x="134256" y="235164"/>
                    <a:pt x="129366" y="248105"/>
                    <a:pt x="124276" y="261518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77" name="Freeform: Shape 1276">
              <a:extLst>
                <a:ext uri="{FF2B5EF4-FFF2-40B4-BE49-F238E27FC236}">
                  <a16:creationId xmlns:a16="http://schemas.microsoft.com/office/drawing/2014/main" id="{FA7A6560-96E0-9392-6557-E9111BD18CEA}"/>
                </a:ext>
              </a:extLst>
            </p:cNvPr>
            <p:cNvSpPr/>
            <p:nvPr/>
          </p:nvSpPr>
          <p:spPr>
            <a:xfrm>
              <a:off x="12724501" y="4830846"/>
              <a:ext cx="120628" cy="129578"/>
            </a:xfrm>
            <a:custGeom>
              <a:avLst/>
              <a:gdLst>
                <a:gd name="connsiteX0" fmla="*/ 33924 w 120628"/>
                <a:gd name="connsiteY0" fmla="*/ 43770 h 129578"/>
                <a:gd name="connsiteX1" fmla="*/ 18266 w 120628"/>
                <a:gd name="connsiteY1" fmla="*/ 43770 h 129578"/>
                <a:gd name="connsiteX2" fmla="*/ 7 w 120628"/>
                <a:gd name="connsiteY2" fmla="*/ 35734 h 129578"/>
                <a:gd name="connsiteX3" fmla="*/ 18681 w 120628"/>
                <a:gd name="connsiteY3" fmla="*/ 27998 h 129578"/>
                <a:gd name="connsiteX4" fmla="*/ 52885 w 120628"/>
                <a:gd name="connsiteY4" fmla="*/ 27998 h 129578"/>
                <a:gd name="connsiteX5" fmla="*/ 52827 w 120628"/>
                <a:gd name="connsiteY5" fmla="*/ 9023 h 129578"/>
                <a:gd name="connsiteX6" fmla="*/ 60420 w 120628"/>
                <a:gd name="connsiteY6" fmla="*/ 1 h 129578"/>
                <a:gd name="connsiteX7" fmla="*/ 68542 w 120628"/>
                <a:gd name="connsiteY7" fmla="*/ 8852 h 129578"/>
                <a:gd name="connsiteX8" fmla="*/ 68571 w 120628"/>
                <a:gd name="connsiteY8" fmla="*/ 27998 h 129578"/>
                <a:gd name="connsiteX9" fmla="*/ 107607 w 120628"/>
                <a:gd name="connsiteY9" fmla="*/ 27998 h 129578"/>
                <a:gd name="connsiteX10" fmla="*/ 113198 w 120628"/>
                <a:gd name="connsiteY10" fmla="*/ 28213 h 129578"/>
                <a:gd name="connsiteX11" fmla="*/ 120520 w 120628"/>
                <a:gd name="connsiteY11" fmla="*/ 36235 h 129578"/>
                <a:gd name="connsiteX12" fmla="*/ 112955 w 120628"/>
                <a:gd name="connsiteY12" fmla="*/ 43699 h 129578"/>
                <a:gd name="connsiteX13" fmla="*/ 87531 w 120628"/>
                <a:gd name="connsiteY13" fmla="*/ 43713 h 129578"/>
                <a:gd name="connsiteX14" fmla="*/ 70959 w 120628"/>
                <a:gd name="connsiteY14" fmla="*/ 94304 h 129578"/>
                <a:gd name="connsiteX15" fmla="*/ 108565 w 120628"/>
                <a:gd name="connsiteY15" fmla="*/ 113579 h 129578"/>
                <a:gd name="connsiteX16" fmla="*/ 117846 w 120628"/>
                <a:gd name="connsiteY16" fmla="*/ 122887 h 129578"/>
                <a:gd name="connsiteX17" fmla="*/ 105734 w 120628"/>
                <a:gd name="connsiteY17" fmla="*/ 129208 h 129578"/>
                <a:gd name="connsiteX18" fmla="*/ 62007 w 120628"/>
                <a:gd name="connsiteY18" fmla="*/ 107830 h 129578"/>
                <a:gd name="connsiteX19" fmla="*/ 28648 w 120628"/>
                <a:gd name="connsiteY19" fmla="*/ 125461 h 129578"/>
                <a:gd name="connsiteX20" fmla="*/ 12861 w 120628"/>
                <a:gd name="connsiteY20" fmla="*/ 129365 h 129578"/>
                <a:gd name="connsiteX21" fmla="*/ 2938 w 120628"/>
                <a:gd name="connsiteY21" fmla="*/ 122773 h 129578"/>
                <a:gd name="connsiteX22" fmla="*/ 10931 w 120628"/>
                <a:gd name="connsiteY22" fmla="*/ 113793 h 129578"/>
                <a:gd name="connsiteX23" fmla="*/ 49953 w 120628"/>
                <a:gd name="connsiteY23" fmla="*/ 94489 h 129578"/>
                <a:gd name="connsiteX24" fmla="*/ 33924 w 120628"/>
                <a:gd name="connsiteY24" fmla="*/ 43770 h 129578"/>
                <a:gd name="connsiteX25" fmla="*/ 60535 w 120628"/>
                <a:gd name="connsiteY25" fmla="*/ 81320 h 129578"/>
                <a:gd name="connsiteX26" fmla="*/ 71359 w 120628"/>
                <a:gd name="connsiteY26" fmla="*/ 44199 h 129578"/>
                <a:gd name="connsiteX27" fmla="*/ 49982 w 120628"/>
                <a:gd name="connsiteY27" fmla="*/ 44199 h 129578"/>
                <a:gd name="connsiteX28" fmla="*/ 60535 w 120628"/>
                <a:gd name="connsiteY28" fmla="*/ 81320 h 129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0628" h="129578">
                  <a:moveTo>
                    <a:pt x="33924" y="43770"/>
                  </a:moveTo>
                  <a:cubicBezTo>
                    <a:pt x="28147" y="43770"/>
                    <a:pt x="23214" y="43770"/>
                    <a:pt x="18266" y="43770"/>
                  </a:cubicBezTo>
                  <a:cubicBezTo>
                    <a:pt x="4182" y="43770"/>
                    <a:pt x="-194" y="41840"/>
                    <a:pt x="7" y="35734"/>
                  </a:cubicBezTo>
                  <a:cubicBezTo>
                    <a:pt x="207" y="29629"/>
                    <a:pt x="4153" y="27998"/>
                    <a:pt x="18681" y="27998"/>
                  </a:cubicBezTo>
                  <a:cubicBezTo>
                    <a:pt x="29820" y="27998"/>
                    <a:pt x="40945" y="27998"/>
                    <a:pt x="52885" y="27998"/>
                  </a:cubicBezTo>
                  <a:cubicBezTo>
                    <a:pt x="52885" y="21263"/>
                    <a:pt x="53071" y="15129"/>
                    <a:pt x="52827" y="9023"/>
                  </a:cubicBezTo>
                  <a:cubicBezTo>
                    <a:pt x="52613" y="3504"/>
                    <a:pt x="54987" y="44"/>
                    <a:pt x="60420" y="1"/>
                  </a:cubicBezTo>
                  <a:cubicBezTo>
                    <a:pt x="65825" y="-56"/>
                    <a:pt x="68428" y="3633"/>
                    <a:pt x="68542" y="8852"/>
                  </a:cubicBezTo>
                  <a:cubicBezTo>
                    <a:pt x="68671" y="14986"/>
                    <a:pt x="68571" y="21120"/>
                    <a:pt x="68571" y="27998"/>
                  </a:cubicBezTo>
                  <a:cubicBezTo>
                    <a:pt x="82041" y="27998"/>
                    <a:pt x="94824" y="27998"/>
                    <a:pt x="107607" y="27998"/>
                  </a:cubicBezTo>
                  <a:cubicBezTo>
                    <a:pt x="109509" y="27998"/>
                    <a:pt x="111997" y="27284"/>
                    <a:pt x="113198" y="28213"/>
                  </a:cubicBezTo>
                  <a:cubicBezTo>
                    <a:pt x="116087" y="30444"/>
                    <a:pt x="119948" y="33175"/>
                    <a:pt x="120520" y="36235"/>
                  </a:cubicBezTo>
                  <a:cubicBezTo>
                    <a:pt x="121292" y="40467"/>
                    <a:pt x="117874" y="43656"/>
                    <a:pt x="112955" y="43699"/>
                  </a:cubicBezTo>
                  <a:cubicBezTo>
                    <a:pt x="104662" y="43756"/>
                    <a:pt x="96383" y="43713"/>
                    <a:pt x="87531" y="43713"/>
                  </a:cubicBezTo>
                  <a:cubicBezTo>
                    <a:pt x="86659" y="62388"/>
                    <a:pt x="81640" y="79175"/>
                    <a:pt x="70959" y="94304"/>
                  </a:cubicBezTo>
                  <a:cubicBezTo>
                    <a:pt x="81597" y="104985"/>
                    <a:pt x="94181" y="111148"/>
                    <a:pt x="108565" y="113579"/>
                  </a:cubicBezTo>
                  <a:cubicBezTo>
                    <a:pt x="114199" y="114523"/>
                    <a:pt x="118289" y="116496"/>
                    <a:pt x="117846" y="122887"/>
                  </a:cubicBezTo>
                  <a:cubicBezTo>
                    <a:pt x="117488" y="128121"/>
                    <a:pt x="112869" y="130509"/>
                    <a:pt x="105734" y="129208"/>
                  </a:cubicBezTo>
                  <a:cubicBezTo>
                    <a:pt x="88747" y="126119"/>
                    <a:pt x="73819" y="118784"/>
                    <a:pt x="62007" y="107830"/>
                  </a:cubicBezTo>
                  <a:cubicBezTo>
                    <a:pt x="50597" y="113922"/>
                    <a:pt x="39830" y="120142"/>
                    <a:pt x="28648" y="125461"/>
                  </a:cubicBezTo>
                  <a:cubicBezTo>
                    <a:pt x="23843" y="127749"/>
                    <a:pt x="18209" y="128393"/>
                    <a:pt x="12861" y="129365"/>
                  </a:cubicBezTo>
                  <a:cubicBezTo>
                    <a:pt x="7699" y="130294"/>
                    <a:pt x="3667" y="128207"/>
                    <a:pt x="2938" y="122773"/>
                  </a:cubicBezTo>
                  <a:cubicBezTo>
                    <a:pt x="2180" y="117196"/>
                    <a:pt x="5883" y="114551"/>
                    <a:pt x="10931" y="113793"/>
                  </a:cubicBezTo>
                  <a:cubicBezTo>
                    <a:pt x="25945" y="111548"/>
                    <a:pt x="38843" y="105142"/>
                    <a:pt x="49953" y="94489"/>
                  </a:cubicBezTo>
                  <a:cubicBezTo>
                    <a:pt x="39801" y="79347"/>
                    <a:pt x="33738" y="63160"/>
                    <a:pt x="33924" y="43770"/>
                  </a:cubicBezTo>
                  <a:close/>
                  <a:moveTo>
                    <a:pt x="60535" y="81320"/>
                  </a:moveTo>
                  <a:cubicBezTo>
                    <a:pt x="67813" y="69537"/>
                    <a:pt x="71316" y="57598"/>
                    <a:pt x="71359" y="44199"/>
                  </a:cubicBezTo>
                  <a:cubicBezTo>
                    <a:pt x="63995" y="44199"/>
                    <a:pt x="57232" y="44199"/>
                    <a:pt x="49982" y="44199"/>
                  </a:cubicBezTo>
                  <a:cubicBezTo>
                    <a:pt x="49224" y="57884"/>
                    <a:pt x="53199" y="69652"/>
                    <a:pt x="60535" y="81320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78" name="Freeform: Shape 1277">
              <a:extLst>
                <a:ext uri="{FF2B5EF4-FFF2-40B4-BE49-F238E27FC236}">
                  <a16:creationId xmlns:a16="http://schemas.microsoft.com/office/drawing/2014/main" id="{AF6A1ED2-609B-D5E6-3DFE-AA20B861F1A4}"/>
                </a:ext>
              </a:extLst>
            </p:cNvPr>
            <p:cNvSpPr/>
            <p:nvPr/>
          </p:nvSpPr>
          <p:spPr>
            <a:xfrm>
              <a:off x="12776127" y="4790554"/>
              <a:ext cx="16565" cy="15013"/>
            </a:xfrm>
            <a:custGeom>
              <a:avLst/>
              <a:gdLst>
                <a:gd name="connsiteX0" fmla="*/ 71 w 16565"/>
                <a:gd name="connsiteY0" fmla="*/ 5404 h 15013"/>
                <a:gd name="connsiteX1" fmla="*/ 8851 w 16565"/>
                <a:gd name="connsiteY1" fmla="*/ 27 h 15013"/>
                <a:gd name="connsiteX2" fmla="*/ 16473 w 16565"/>
                <a:gd name="connsiteY2" fmla="*/ 7277 h 15013"/>
                <a:gd name="connsiteX3" fmla="*/ 8579 w 16565"/>
                <a:gd name="connsiteY3" fmla="*/ 14884 h 15013"/>
                <a:gd name="connsiteX4" fmla="*/ 0 w 16565"/>
                <a:gd name="connsiteY4" fmla="*/ 8864 h 15013"/>
                <a:gd name="connsiteX5" fmla="*/ 71 w 16565"/>
                <a:gd name="connsiteY5" fmla="*/ 5404 h 1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65" h="15013">
                  <a:moveTo>
                    <a:pt x="71" y="5404"/>
                  </a:moveTo>
                  <a:cubicBezTo>
                    <a:pt x="3017" y="3445"/>
                    <a:pt x="6249" y="-359"/>
                    <a:pt x="8851" y="27"/>
                  </a:cubicBezTo>
                  <a:cubicBezTo>
                    <a:pt x="11811" y="470"/>
                    <a:pt x="16001" y="4360"/>
                    <a:pt x="16473" y="7277"/>
                  </a:cubicBezTo>
                  <a:cubicBezTo>
                    <a:pt x="17202" y="11710"/>
                    <a:pt x="13556" y="15799"/>
                    <a:pt x="8579" y="14884"/>
                  </a:cubicBezTo>
                  <a:cubicBezTo>
                    <a:pt x="5448" y="14312"/>
                    <a:pt x="2846" y="10966"/>
                    <a:pt x="0" y="8864"/>
                  </a:cubicBezTo>
                  <a:cubicBezTo>
                    <a:pt x="14" y="7706"/>
                    <a:pt x="43" y="6562"/>
                    <a:pt x="71" y="5404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</p:grpSp>
      <p:grpSp>
        <p:nvGrpSpPr>
          <p:cNvPr id="1279" name="Graphic 1211">
            <a:extLst>
              <a:ext uri="{FF2B5EF4-FFF2-40B4-BE49-F238E27FC236}">
                <a16:creationId xmlns:a16="http://schemas.microsoft.com/office/drawing/2014/main" id="{B1628CF9-320F-4744-1A67-751CE56D7184}"/>
              </a:ext>
            </a:extLst>
          </p:cNvPr>
          <p:cNvGrpSpPr/>
          <p:nvPr/>
        </p:nvGrpSpPr>
        <p:grpSpPr>
          <a:xfrm>
            <a:off x="9011673" y="4922603"/>
            <a:ext cx="525810" cy="525697"/>
            <a:chOff x="12503528" y="5438185"/>
            <a:chExt cx="401896" cy="401810"/>
          </a:xfrm>
          <a:solidFill>
            <a:srgbClr val="9C3390"/>
          </a:solidFill>
        </p:grpSpPr>
        <p:sp>
          <p:nvSpPr>
            <p:cNvPr id="1280" name="Freeform: Shape 1279">
              <a:extLst>
                <a:ext uri="{FF2B5EF4-FFF2-40B4-BE49-F238E27FC236}">
                  <a16:creationId xmlns:a16="http://schemas.microsoft.com/office/drawing/2014/main" id="{2372E2DB-E06D-9CE0-0199-F6B5E436E5DF}"/>
                </a:ext>
              </a:extLst>
            </p:cNvPr>
            <p:cNvSpPr/>
            <p:nvPr/>
          </p:nvSpPr>
          <p:spPr>
            <a:xfrm>
              <a:off x="12503528" y="5438185"/>
              <a:ext cx="401896" cy="401810"/>
            </a:xfrm>
            <a:custGeom>
              <a:avLst/>
              <a:gdLst>
                <a:gd name="connsiteX0" fmla="*/ 201232 w 401896"/>
                <a:gd name="connsiteY0" fmla="*/ 4 h 401810"/>
                <a:gd name="connsiteX1" fmla="*/ 300582 w 401896"/>
                <a:gd name="connsiteY1" fmla="*/ 18 h 401810"/>
                <a:gd name="connsiteX2" fmla="*/ 326020 w 401896"/>
                <a:gd name="connsiteY2" fmla="*/ 25742 h 401810"/>
                <a:gd name="connsiteX3" fmla="*/ 326220 w 401896"/>
                <a:gd name="connsiteY3" fmla="*/ 73630 h 401810"/>
                <a:gd name="connsiteX4" fmla="*/ 330310 w 401896"/>
                <a:gd name="connsiteY4" fmla="*/ 83339 h 401810"/>
                <a:gd name="connsiteX5" fmla="*/ 385690 w 401896"/>
                <a:gd name="connsiteY5" fmla="*/ 199233 h 401810"/>
                <a:gd name="connsiteX6" fmla="*/ 386048 w 401896"/>
                <a:gd name="connsiteY6" fmla="*/ 206368 h 401810"/>
                <a:gd name="connsiteX7" fmla="*/ 393955 w 401896"/>
                <a:gd name="connsiteY7" fmla="*/ 223084 h 401810"/>
                <a:gd name="connsiteX8" fmla="*/ 401448 w 401896"/>
                <a:gd name="connsiteY8" fmla="*/ 237955 h 401810"/>
                <a:gd name="connsiteX9" fmla="*/ 401734 w 401896"/>
                <a:gd name="connsiteY9" fmla="*/ 333731 h 401810"/>
                <a:gd name="connsiteX10" fmla="*/ 381472 w 401896"/>
                <a:gd name="connsiteY10" fmla="*/ 353121 h 401810"/>
                <a:gd name="connsiteX11" fmla="*/ 332154 w 401896"/>
                <a:gd name="connsiteY11" fmla="*/ 353321 h 401810"/>
                <a:gd name="connsiteX12" fmla="*/ 322016 w 401896"/>
                <a:gd name="connsiteY12" fmla="*/ 356924 h 401810"/>
                <a:gd name="connsiteX13" fmla="*/ 79532 w 401896"/>
                <a:gd name="connsiteY13" fmla="*/ 356581 h 401810"/>
                <a:gd name="connsiteX14" fmla="*/ 70724 w 401896"/>
                <a:gd name="connsiteY14" fmla="*/ 353292 h 401810"/>
                <a:gd name="connsiteX15" fmla="*/ 22121 w 401896"/>
                <a:gd name="connsiteY15" fmla="*/ 353135 h 401810"/>
                <a:gd name="connsiteX16" fmla="*/ 29 w 401896"/>
                <a:gd name="connsiteY16" fmla="*/ 331114 h 401810"/>
                <a:gd name="connsiteX17" fmla="*/ 0 w 401896"/>
                <a:gd name="connsiteY17" fmla="*/ 240329 h 401810"/>
                <a:gd name="connsiteX18" fmla="*/ 12426 w 401896"/>
                <a:gd name="connsiteY18" fmla="*/ 219810 h 401810"/>
                <a:gd name="connsiteX19" fmla="*/ 15558 w 401896"/>
                <a:gd name="connsiteY19" fmla="*/ 214462 h 401810"/>
                <a:gd name="connsiteX20" fmla="*/ 72954 w 401896"/>
                <a:gd name="connsiteY20" fmla="*/ 81995 h 401810"/>
                <a:gd name="connsiteX21" fmla="*/ 75685 w 401896"/>
                <a:gd name="connsiteY21" fmla="*/ 74530 h 401810"/>
                <a:gd name="connsiteX22" fmla="*/ 75814 w 401896"/>
                <a:gd name="connsiteY22" fmla="*/ 25213 h 401810"/>
                <a:gd name="connsiteX23" fmla="*/ 101166 w 401896"/>
                <a:gd name="connsiteY23" fmla="*/ 18 h 401810"/>
                <a:gd name="connsiteX24" fmla="*/ 201232 w 401896"/>
                <a:gd name="connsiteY24" fmla="*/ 4 h 401810"/>
                <a:gd name="connsiteX25" fmla="*/ 306016 w 401896"/>
                <a:gd name="connsiteY25" fmla="*/ 353135 h 401810"/>
                <a:gd name="connsiteX26" fmla="*/ 258013 w 401896"/>
                <a:gd name="connsiteY26" fmla="*/ 353106 h 401810"/>
                <a:gd name="connsiteX27" fmla="*/ 237594 w 401896"/>
                <a:gd name="connsiteY27" fmla="*/ 336119 h 401810"/>
                <a:gd name="connsiteX28" fmla="*/ 237709 w 401896"/>
                <a:gd name="connsiteY28" fmla="*/ 279651 h 401810"/>
                <a:gd name="connsiteX29" fmla="*/ 243757 w 401896"/>
                <a:gd name="connsiteY29" fmla="*/ 273632 h 401810"/>
                <a:gd name="connsiteX30" fmla="*/ 249820 w 401896"/>
                <a:gd name="connsiteY30" fmla="*/ 279094 h 401810"/>
                <a:gd name="connsiteX31" fmla="*/ 250092 w 401896"/>
                <a:gd name="connsiteY31" fmla="*/ 284699 h 401810"/>
                <a:gd name="connsiteX32" fmla="*/ 250035 w 401896"/>
                <a:gd name="connsiteY32" fmla="*/ 331171 h 401810"/>
                <a:gd name="connsiteX33" fmla="*/ 259443 w 401896"/>
                <a:gd name="connsiteY33" fmla="*/ 340380 h 401810"/>
                <a:gd name="connsiteX34" fmla="*/ 379556 w 401896"/>
                <a:gd name="connsiteY34" fmla="*/ 340280 h 401810"/>
                <a:gd name="connsiteX35" fmla="*/ 388993 w 401896"/>
                <a:gd name="connsiteY35" fmla="*/ 330685 h 401810"/>
                <a:gd name="connsiteX36" fmla="*/ 389093 w 401896"/>
                <a:gd name="connsiteY36" fmla="*/ 240601 h 401810"/>
                <a:gd name="connsiteX37" fmla="*/ 379871 w 401896"/>
                <a:gd name="connsiteY37" fmla="*/ 231363 h 401810"/>
                <a:gd name="connsiteX38" fmla="*/ 309805 w 401896"/>
                <a:gd name="connsiteY38" fmla="*/ 231292 h 401810"/>
                <a:gd name="connsiteX39" fmla="*/ 300496 w 401896"/>
                <a:gd name="connsiteY39" fmla="*/ 224872 h 401810"/>
                <a:gd name="connsiteX40" fmla="*/ 309662 w 401896"/>
                <a:gd name="connsiteY40" fmla="*/ 218623 h 401810"/>
                <a:gd name="connsiteX41" fmla="*/ 362569 w 401896"/>
                <a:gd name="connsiteY41" fmla="*/ 218651 h 401810"/>
                <a:gd name="connsiteX42" fmla="*/ 373550 w 401896"/>
                <a:gd name="connsiteY42" fmla="*/ 218651 h 401810"/>
                <a:gd name="connsiteX43" fmla="*/ 326049 w 401896"/>
                <a:gd name="connsiteY43" fmla="*/ 96937 h 401810"/>
                <a:gd name="connsiteX44" fmla="*/ 326020 w 401896"/>
                <a:gd name="connsiteY44" fmla="*/ 142623 h 401810"/>
                <a:gd name="connsiteX45" fmla="*/ 307417 w 401896"/>
                <a:gd name="connsiteY45" fmla="*/ 165587 h 401810"/>
                <a:gd name="connsiteX46" fmla="*/ 297565 w 401896"/>
                <a:gd name="connsiteY46" fmla="*/ 161212 h 401810"/>
                <a:gd name="connsiteX47" fmla="*/ 304057 w 401896"/>
                <a:gd name="connsiteY47" fmla="*/ 153062 h 401810"/>
                <a:gd name="connsiteX48" fmla="*/ 313280 w 401896"/>
                <a:gd name="connsiteY48" fmla="*/ 141651 h 401810"/>
                <a:gd name="connsiteX49" fmla="*/ 313051 w 401896"/>
                <a:gd name="connsiteY49" fmla="*/ 120945 h 401810"/>
                <a:gd name="connsiteX50" fmla="*/ 308404 w 401896"/>
                <a:gd name="connsiteY50" fmla="*/ 112509 h 401810"/>
                <a:gd name="connsiteX51" fmla="*/ 230330 w 401896"/>
                <a:gd name="connsiteY51" fmla="*/ 58573 h 401810"/>
                <a:gd name="connsiteX52" fmla="*/ 219720 w 401896"/>
                <a:gd name="connsiteY52" fmla="*/ 58644 h 401810"/>
                <a:gd name="connsiteX53" fmla="*/ 131952 w 401896"/>
                <a:gd name="connsiteY53" fmla="*/ 117342 h 401810"/>
                <a:gd name="connsiteX54" fmla="*/ 87482 w 401896"/>
                <a:gd name="connsiteY54" fmla="*/ 146927 h 401810"/>
                <a:gd name="connsiteX55" fmla="*/ 97792 w 401896"/>
                <a:gd name="connsiteY55" fmla="*/ 152875 h 401810"/>
                <a:gd name="connsiteX56" fmla="*/ 104427 w 401896"/>
                <a:gd name="connsiteY56" fmla="*/ 161026 h 401810"/>
                <a:gd name="connsiteX57" fmla="*/ 94718 w 401896"/>
                <a:gd name="connsiteY57" fmla="*/ 165602 h 401810"/>
                <a:gd name="connsiteX58" fmla="*/ 75857 w 401896"/>
                <a:gd name="connsiteY58" fmla="*/ 142037 h 401810"/>
                <a:gd name="connsiteX59" fmla="*/ 75800 w 401896"/>
                <a:gd name="connsiteY59" fmla="*/ 104144 h 401810"/>
                <a:gd name="connsiteX60" fmla="*/ 75113 w 401896"/>
                <a:gd name="connsiteY60" fmla="*/ 97652 h 401810"/>
                <a:gd name="connsiteX61" fmla="*/ 28513 w 401896"/>
                <a:gd name="connsiteY61" fmla="*/ 218651 h 401810"/>
                <a:gd name="connsiteX62" fmla="*/ 39952 w 401896"/>
                <a:gd name="connsiteY62" fmla="*/ 218651 h 401810"/>
                <a:gd name="connsiteX63" fmla="*/ 93574 w 401896"/>
                <a:gd name="connsiteY63" fmla="*/ 218637 h 401810"/>
                <a:gd name="connsiteX64" fmla="*/ 101481 w 401896"/>
                <a:gd name="connsiteY64" fmla="*/ 224700 h 401810"/>
                <a:gd name="connsiteX65" fmla="*/ 93788 w 401896"/>
                <a:gd name="connsiteY65" fmla="*/ 231249 h 401810"/>
                <a:gd name="connsiteX66" fmla="*/ 88068 w 401896"/>
                <a:gd name="connsiteY66" fmla="*/ 231306 h 401810"/>
                <a:gd name="connsiteX67" fmla="*/ 21578 w 401896"/>
                <a:gd name="connsiteY67" fmla="*/ 231378 h 401810"/>
                <a:gd name="connsiteX68" fmla="*/ 12812 w 401896"/>
                <a:gd name="connsiteY68" fmla="*/ 240372 h 401810"/>
                <a:gd name="connsiteX69" fmla="*/ 12798 w 401896"/>
                <a:gd name="connsiteY69" fmla="*/ 331171 h 401810"/>
                <a:gd name="connsiteX70" fmla="*/ 22150 w 401896"/>
                <a:gd name="connsiteY70" fmla="*/ 340380 h 401810"/>
                <a:gd name="connsiteX71" fmla="*/ 142262 w 401896"/>
                <a:gd name="connsiteY71" fmla="*/ 340280 h 401810"/>
                <a:gd name="connsiteX72" fmla="*/ 151828 w 401896"/>
                <a:gd name="connsiteY72" fmla="*/ 330685 h 401810"/>
                <a:gd name="connsiteX73" fmla="*/ 151857 w 401896"/>
                <a:gd name="connsiteY73" fmla="*/ 281353 h 401810"/>
                <a:gd name="connsiteX74" fmla="*/ 158077 w 401896"/>
                <a:gd name="connsiteY74" fmla="*/ 273317 h 401810"/>
                <a:gd name="connsiteX75" fmla="*/ 164526 w 401896"/>
                <a:gd name="connsiteY75" fmla="*/ 281539 h 401810"/>
                <a:gd name="connsiteX76" fmla="*/ 164469 w 401896"/>
                <a:gd name="connsiteY76" fmla="*/ 333731 h 401810"/>
                <a:gd name="connsiteX77" fmla="*/ 152472 w 401896"/>
                <a:gd name="connsiteY77" fmla="*/ 351433 h 401810"/>
                <a:gd name="connsiteX78" fmla="*/ 142019 w 401896"/>
                <a:gd name="connsiteY78" fmla="*/ 353049 h 401810"/>
                <a:gd name="connsiteX79" fmla="*/ 96319 w 401896"/>
                <a:gd name="connsiteY79" fmla="*/ 353121 h 401810"/>
                <a:gd name="connsiteX80" fmla="*/ 306016 w 401896"/>
                <a:gd name="connsiteY80" fmla="*/ 353135 h 401810"/>
                <a:gd name="connsiteX81" fmla="*/ 88626 w 401896"/>
                <a:gd name="connsiteY81" fmla="*/ 130869 h 401810"/>
                <a:gd name="connsiteX82" fmla="*/ 95990 w 401896"/>
                <a:gd name="connsiteY82" fmla="*/ 126150 h 401810"/>
                <a:gd name="connsiteX83" fmla="*/ 218762 w 401896"/>
                <a:gd name="connsiteY83" fmla="*/ 44317 h 401810"/>
                <a:gd name="connsiteX84" fmla="*/ 231546 w 401896"/>
                <a:gd name="connsiteY84" fmla="*/ 44302 h 401810"/>
                <a:gd name="connsiteX85" fmla="*/ 285010 w 401896"/>
                <a:gd name="connsiteY85" fmla="*/ 81065 h 401810"/>
                <a:gd name="connsiteX86" fmla="*/ 313237 w 401896"/>
                <a:gd name="connsiteY86" fmla="*/ 100240 h 401810"/>
                <a:gd name="connsiteX87" fmla="*/ 313222 w 401896"/>
                <a:gd name="connsiteY87" fmla="*/ 25942 h 401810"/>
                <a:gd name="connsiteX88" fmla="*/ 300139 w 401896"/>
                <a:gd name="connsiteY88" fmla="*/ 12830 h 401810"/>
                <a:gd name="connsiteX89" fmla="*/ 102239 w 401896"/>
                <a:gd name="connsiteY89" fmla="*/ 12830 h 401810"/>
                <a:gd name="connsiteX90" fmla="*/ 88626 w 401896"/>
                <a:gd name="connsiteY90" fmla="*/ 26185 h 401810"/>
                <a:gd name="connsiteX91" fmla="*/ 88612 w 401896"/>
                <a:gd name="connsiteY91" fmla="*/ 124063 h 401810"/>
                <a:gd name="connsiteX92" fmla="*/ 88626 w 401896"/>
                <a:gd name="connsiteY92" fmla="*/ 130869 h 40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401896" h="401810">
                  <a:moveTo>
                    <a:pt x="201232" y="4"/>
                  </a:moveTo>
                  <a:cubicBezTo>
                    <a:pt x="234348" y="4"/>
                    <a:pt x="267465" y="-11"/>
                    <a:pt x="300582" y="18"/>
                  </a:cubicBezTo>
                  <a:cubicBezTo>
                    <a:pt x="316969" y="32"/>
                    <a:pt x="326006" y="9184"/>
                    <a:pt x="326020" y="25742"/>
                  </a:cubicBezTo>
                  <a:cubicBezTo>
                    <a:pt x="326034" y="41700"/>
                    <a:pt x="325791" y="57672"/>
                    <a:pt x="326220" y="73630"/>
                  </a:cubicBezTo>
                  <a:cubicBezTo>
                    <a:pt x="326306" y="76947"/>
                    <a:pt x="327979" y="81022"/>
                    <a:pt x="330310" y="83339"/>
                  </a:cubicBezTo>
                  <a:cubicBezTo>
                    <a:pt x="362569" y="115426"/>
                    <a:pt x="380886" y="154077"/>
                    <a:pt x="385690" y="199233"/>
                  </a:cubicBezTo>
                  <a:cubicBezTo>
                    <a:pt x="385948" y="201593"/>
                    <a:pt x="386033" y="203981"/>
                    <a:pt x="386048" y="206368"/>
                  </a:cubicBezTo>
                  <a:cubicBezTo>
                    <a:pt x="386076" y="213132"/>
                    <a:pt x="385533" y="219152"/>
                    <a:pt x="393955" y="223084"/>
                  </a:cubicBezTo>
                  <a:cubicBezTo>
                    <a:pt x="398002" y="224972"/>
                    <a:pt x="401334" y="232765"/>
                    <a:pt x="401448" y="237955"/>
                  </a:cubicBezTo>
                  <a:cubicBezTo>
                    <a:pt x="402120" y="269871"/>
                    <a:pt x="401877" y="301801"/>
                    <a:pt x="401734" y="333731"/>
                  </a:cubicBezTo>
                  <a:cubicBezTo>
                    <a:pt x="401691" y="345156"/>
                    <a:pt x="393398" y="353006"/>
                    <a:pt x="381472" y="353121"/>
                  </a:cubicBezTo>
                  <a:cubicBezTo>
                    <a:pt x="365028" y="353278"/>
                    <a:pt x="348584" y="352963"/>
                    <a:pt x="332154" y="353321"/>
                  </a:cubicBezTo>
                  <a:cubicBezTo>
                    <a:pt x="328723" y="353392"/>
                    <a:pt x="324590" y="354722"/>
                    <a:pt x="322016" y="356924"/>
                  </a:cubicBezTo>
                  <a:cubicBezTo>
                    <a:pt x="252137" y="416894"/>
                    <a:pt x="148983" y="416766"/>
                    <a:pt x="79532" y="356581"/>
                  </a:cubicBezTo>
                  <a:cubicBezTo>
                    <a:pt x="77287" y="354636"/>
                    <a:pt x="73712" y="353364"/>
                    <a:pt x="70724" y="353292"/>
                  </a:cubicBezTo>
                  <a:cubicBezTo>
                    <a:pt x="54523" y="352977"/>
                    <a:pt x="38322" y="353178"/>
                    <a:pt x="22121" y="353135"/>
                  </a:cubicBezTo>
                  <a:cubicBezTo>
                    <a:pt x="7765" y="353092"/>
                    <a:pt x="57" y="345427"/>
                    <a:pt x="29" y="331114"/>
                  </a:cubicBezTo>
                  <a:cubicBezTo>
                    <a:pt x="0" y="300843"/>
                    <a:pt x="72" y="270586"/>
                    <a:pt x="0" y="240329"/>
                  </a:cubicBezTo>
                  <a:cubicBezTo>
                    <a:pt x="-28" y="230863"/>
                    <a:pt x="3446" y="223885"/>
                    <a:pt x="12426" y="219810"/>
                  </a:cubicBezTo>
                  <a:cubicBezTo>
                    <a:pt x="13999" y="219095"/>
                    <a:pt x="15515" y="216307"/>
                    <a:pt x="15558" y="214462"/>
                  </a:cubicBezTo>
                  <a:cubicBezTo>
                    <a:pt x="16544" y="162413"/>
                    <a:pt x="36105" y="118515"/>
                    <a:pt x="72954" y="81995"/>
                  </a:cubicBezTo>
                  <a:cubicBezTo>
                    <a:pt x="74670" y="80293"/>
                    <a:pt x="75643" y="77061"/>
                    <a:pt x="75685" y="74530"/>
                  </a:cubicBezTo>
                  <a:cubicBezTo>
                    <a:pt x="75928" y="58101"/>
                    <a:pt x="75786" y="41657"/>
                    <a:pt x="75814" y="25213"/>
                  </a:cubicBezTo>
                  <a:cubicBezTo>
                    <a:pt x="75857" y="9341"/>
                    <a:pt x="85209" y="32"/>
                    <a:pt x="101166" y="18"/>
                  </a:cubicBezTo>
                  <a:cubicBezTo>
                    <a:pt x="134526" y="-11"/>
                    <a:pt x="167872" y="4"/>
                    <a:pt x="201232" y="4"/>
                  </a:cubicBezTo>
                  <a:close/>
                  <a:moveTo>
                    <a:pt x="306016" y="353135"/>
                  </a:moveTo>
                  <a:cubicBezTo>
                    <a:pt x="288885" y="353135"/>
                    <a:pt x="273442" y="353221"/>
                    <a:pt x="258013" y="353106"/>
                  </a:cubicBezTo>
                  <a:cubicBezTo>
                    <a:pt x="247203" y="353020"/>
                    <a:pt x="237852" y="345756"/>
                    <a:pt x="237594" y="336119"/>
                  </a:cubicBezTo>
                  <a:cubicBezTo>
                    <a:pt x="237080" y="317301"/>
                    <a:pt x="237223" y="298469"/>
                    <a:pt x="237709" y="279651"/>
                  </a:cubicBezTo>
                  <a:cubicBezTo>
                    <a:pt x="237766" y="277450"/>
                    <a:pt x="241369" y="274075"/>
                    <a:pt x="243757" y="273632"/>
                  </a:cubicBezTo>
                  <a:cubicBezTo>
                    <a:pt x="245459" y="273317"/>
                    <a:pt x="248290" y="276792"/>
                    <a:pt x="249820" y="279094"/>
                  </a:cubicBezTo>
                  <a:cubicBezTo>
                    <a:pt x="250707" y="280424"/>
                    <a:pt x="250092" y="282798"/>
                    <a:pt x="250092" y="284699"/>
                  </a:cubicBezTo>
                  <a:cubicBezTo>
                    <a:pt x="250106" y="300185"/>
                    <a:pt x="250249" y="315686"/>
                    <a:pt x="250035" y="331171"/>
                  </a:cubicBezTo>
                  <a:cubicBezTo>
                    <a:pt x="249934" y="337935"/>
                    <a:pt x="252723" y="340423"/>
                    <a:pt x="259443" y="340380"/>
                  </a:cubicBezTo>
                  <a:cubicBezTo>
                    <a:pt x="299481" y="340208"/>
                    <a:pt x="339518" y="340309"/>
                    <a:pt x="379556" y="340280"/>
                  </a:cubicBezTo>
                  <a:cubicBezTo>
                    <a:pt x="387907" y="340280"/>
                    <a:pt x="388979" y="339179"/>
                    <a:pt x="388993" y="330685"/>
                  </a:cubicBezTo>
                  <a:cubicBezTo>
                    <a:pt x="389022" y="300657"/>
                    <a:pt x="388879" y="270629"/>
                    <a:pt x="389093" y="240601"/>
                  </a:cubicBezTo>
                  <a:cubicBezTo>
                    <a:pt x="389136" y="233823"/>
                    <a:pt x="386691" y="231292"/>
                    <a:pt x="379871" y="231363"/>
                  </a:cubicBezTo>
                  <a:cubicBezTo>
                    <a:pt x="356520" y="231578"/>
                    <a:pt x="333170" y="231363"/>
                    <a:pt x="309805" y="231292"/>
                  </a:cubicBezTo>
                  <a:cubicBezTo>
                    <a:pt x="305243" y="231278"/>
                    <a:pt x="300582" y="230448"/>
                    <a:pt x="300496" y="224872"/>
                  </a:cubicBezTo>
                  <a:cubicBezTo>
                    <a:pt x="300396" y="219066"/>
                    <a:pt x="305015" y="218609"/>
                    <a:pt x="309662" y="218623"/>
                  </a:cubicBezTo>
                  <a:cubicBezTo>
                    <a:pt x="327293" y="218709"/>
                    <a:pt x="344938" y="218651"/>
                    <a:pt x="362569" y="218651"/>
                  </a:cubicBezTo>
                  <a:cubicBezTo>
                    <a:pt x="366058" y="218651"/>
                    <a:pt x="369532" y="218651"/>
                    <a:pt x="373550" y="218651"/>
                  </a:cubicBezTo>
                  <a:cubicBezTo>
                    <a:pt x="373979" y="171664"/>
                    <a:pt x="358007" y="132328"/>
                    <a:pt x="326049" y="96937"/>
                  </a:cubicBezTo>
                  <a:cubicBezTo>
                    <a:pt x="326049" y="113610"/>
                    <a:pt x="326134" y="128124"/>
                    <a:pt x="326020" y="142623"/>
                  </a:cubicBezTo>
                  <a:cubicBezTo>
                    <a:pt x="325934" y="154034"/>
                    <a:pt x="318313" y="163428"/>
                    <a:pt x="307417" y="165587"/>
                  </a:cubicBezTo>
                  <a:cubicBezTo>
                    <a:pt x="303285" y="166402"/>
                    <a:pt x="298880" y="166388"/>
                    <a:pt x="297565" y="161212"/>
                  </a:cubicBezTo>
                  <a:cubicBezTo>
                    <a:pt x="296278" y="156121"/>
                    <a:pt x="299324" y="153748"/>
                    <a:pt x="304057" y="153062"/>
                  </a:cubicBezTo>
                  <a:cubicBezTo>
                    <a:pt x="310649" y="152103"/>
                    <a:pt x="313337" y="148043"/>
                    <a:pt x="313280" y="141651"/>
                  </a:cubicBezTo>
                  <a:cubicBezTo>
                    <a:pt x="313222" y="134744"/>
                    <a:pt x="313737" y="127780"/>
                    <a:pt x="313051" y="120945"/>
                  </a:cubicBezTo>
                  <a:cubicBezTo>
                    <a:pt x="312751" y="117957"/>
                    <a:pt x="310806" y="114196"/>
                    <a:pt x="308404" y="112509"/>
                  </a:cubicBezTo>
                  <a:cubicBezTo>
                    <a:pt x="282494" y="94378"/>
                    <a:pt x="256255" y="76704"/>
                    <a:pt x="230330" y="58573"/>
                  </a:cubicBezTo>
                  <a:cubicBezTo>
                    <a:pt x="226212" y="55684"/>
                    <a:pt x="223538" y="56070"/>
                    <a:pt x="219720" y="58644"/>
                  </a:cubicBezTo>
                  <a:cubicBezTo>
                    <a:pt x="190536" y="78306"/>
                    <a:pt x="161237" y="97809"/>
                    <a:pt x="131952" y="117342"/>
                  </a:cubicBezTo>
                  <a:cubicBezTo>
                    <a:pt x="117753" y="126822"/>
                    <a:pt x="103526" y="136260"/>
                    <a:pt x="87482" y="146927"/>
                  </a:cubicBezTo>
                  <a:cubicBezTo>
                    <a:pt x="91758" y="149472"/>
                    <a:pt x="94560" y="151946"/>
                    <a:pt x="97792" y="152875"/>
                  </a:cubicBezTo>
                  <a:cubicBezTo>
                    <a:pt x="102282" y="154162"/>
                    <a:pt x="105628" y="155850"/>
                    <a:pt x="104427" y="161026"/>
                  </a:cubicBezTo>
                  <a:cubicBezTo>
                    <a:pt x="103226" y="166231"/>
                    <a:pt x="98907" y="166402"/>
                    <a:pt x="94718" y="165602"/>
                  </a:cubicBezTo>
                  <a:cubicBezTo>
                    <a:pt x="83550" y="163442"/>
                    <a:pt x="75957" y="153977"/>
                    <a:pt x="75857" y="142037"/>
                  </a:cubicBezTo>
                  <a:cubicBezTo>
                    <a:pt x="75743" y="129411"/>
                    <a:pt x="75857" y="116770"/>
                    <a:pt x="75800" y="104144"/>
                  </a:cubicBezTo>
                  <a:cubicBezTo>
                    <a:pt x="75800" y="102457"/>
                    <a:pt x="75457" y="100755"/>
                    <a:pt x="75113" y="97652"/>
                  </a:cubicBezTo>
                  <a:cubicBezTo>
                    <a:pt x="43927" y="132857"/>
                    <a:pt x="27783" y="172036"/>
                    <a:pt x="28513" y="218651"/>
                  </a:cubicBezTo>
                  <a:cubicBezTo>
                    <a:pt x="32902" y="218651"/>
                    <a:pt x="36434" y="218651"/>
                    <a:pt x="39952" y="218651"/>
                  </a:cubicBezTo>
                  <a:cubicBezTo>
                    <a:pt x="57826" y="218651"/>
                    <a:pt x="75700" y="218694"/>
                    <a:pt x="93574" y="218637"/>
                  </a:cubicBezTo>
                  <a:cubicBezTo>
                    <a:pt x="97892" y="218623"/>
                    <a:pt x="101367" y="219795"/>
                    <a:pt x="101481" y="224700"/>
                  </a:cubicBezTo>
                  <a:cubicBezTo>
                    <a:pt x="101595" y="229647"/>
                    <a:pt x="97892" y="230920"/>
                    <a:pt x="93788" y="231249"/>
                  </a:cubicBezTo>
                  <a:cubicBezTo>
                    <a:pt x="91901" y="231406"/>
                    <a:pt x="89970" y="231306"/>
                    <a:pt x="88068" y="231306"/>
                  </a:cubicBezTo>
                  <a:cubicBezTo>
                    <a:pt x="65905" y="231363"/>
                    <a:pt x="43741" y="231549"/>
                    <a:pt x="21578" y="231378"/>
                  </a:cubicBezTo>
                  <a:cubicBezTo>
                    <a:pt x="15029" y="231335"/>
                    <a:pt x="12769" y="234023"/>
                    <a:pt x="12812" y="240372"/>
                  </a:cubicBezTo>
                  <a:cubicBezTo>
                    <a:pt x="12984" y="270643"/>
                    <a:pt x="12998" y="300900"/>
                    <a:pt x="12798" y="331171"/>
                  </a:cubicBezTo>
                  <a:cubicBezTo>
                    <a:pt x="12755" y="338006"/>
                    <a:pt x="15458" y="340408"/>
                    <a:pt x="22150" y="340380"/>
                  </a:cubicBezTo>
                  <a:cubicBezTo>
                    <a:pt x="62187" y="340208"/>
                    <a:pt x="102225" y="340309"/>
                    <a:pt x="142262" y="340280"/>
                  </a:cubicBezTo>
                  <a:cubicBezTo>
                    <a:pt x="150513" y="340280"/>
                    <a:pt x="151800" y="338993"/>
                    <a:pt x="151828" y="330685"/>
                  </a:cubicBezTo>
                  <a:cubicBezTo>
                    <a:pt x="151885" y="314241"/>
                    <a:pt x="151857" y="297797"/>
                    <a:pt x="151857" y="281353"/>
                  </a:cubicBezTo>
                  <a:cubicBezTo>
                    <a:pt x="151857" y="277064"/>
                    <a:pt x="153430" y="273446"/>
                    <a:pt x="158077" y="273317"/>
                  </a:cubicBezTo>
                  <a:cubicBezTo>
                    <a:pt x="163253" y="273174"/>
                    <a:pt x="164554" y="276806"/>
                    <a:pt x="164526" y="281539"/>
                  </a:cubicBezTo>
                  <a:cubicBezTo>
                    <a:pt x="164383" y="298941"/>
                    <a:pt x="164440" y="316329"/>
                    <a:pt x="164469" y="333731"/>
                  </a:cubicBezTo>
                  <a:cubicBezTo>
                    <a:pt x="164483" y="342382"/>
                    <a:pt x="160036" y="348187"/>
                    <a:pt x="152472" y="351433"/>
                  </a:cubicBezTo>
                  <a:cubicBezTo>
                    <a:pt x="149326" y="352792"/>
                    <a:pt x="145522" y="353006"/>
                    <a:pt x="142019" y="353049"/>
                  </a:cubicBezTo>
                  <a:cubicBezTo>
                    <a:pt x="127177" y="353221"/>
                    <a:pt x="112334" y="353121"/>
                    <a:pt x="96319" y="353121"/>
                  </a:cubicBezTo>
                  <a:cubicBezTo>
                    <a:pt x="152758" y="399049"/>
                    <a:pt x="243614" y="402467"/>
                    <a:pt x="306016" y="353135"/>
                  </a:cubicBezTo>
                  <a:close/>
                  <a:moveTo>
                    <a:pt x="88626" y="130869"/>
                  </a:moveTo>
                  <a:cubicBezTo>
                    <a:pt x="92015" y="128696"/>
                    <a:pt x="94031" y="127452"/>
                    <a:pt x="95990" y="126150"/>
                  </a:cubicBezTo>
                  <a:cubicBezTo>
                    <a:pt x="136929" y="98911"/>
                    <a:pt x="177924" y="71714"/>
                    <a:pt x="218762" y="44317"/>
                  </a:cubicBezTo>
                  <a:cubicBezTo>
                    <a:pt x="223410" y="41199"/>
                    <a:pt x="226899" y="41042"/>
                    <a:pt x="231546" y="44302"/>
                  </a:cubicBezTo>
                  <a:cubicBezTo>
                    <a:pt x="249234" y="56757"/>
                    <a:pt x="267151" y="68854"/>
                    <a:pt x="285010" y="81065"/>
                  </a:cubicBezTo>
                  <a:cubicBezTo>
                    <a:pt x="294104" y="87286"/>
                    <a:pt x="303242" y="93463"/>
                    <a:pt x="313237" y="100240"/>
                  </a:cubicBezTo>
                  <a:cubicBezTo>
                    <a:pt x="313237" y="74502"/>
                    <a:pt x="313251" y="50222"/>
                    <a:pt x="313222" y="25942"/>
                  </a:cubicBezTo>
                  <a:cubicBezTo>
                    <a:pt x="313208" y="15733"/>
                    <a:pt x="310305" y="12830"/>
                    <a:pt x="300139" y="12830"/>
                  </a:cubicBezTo>
                  <a:cubicBezTo>
                    <a:pt x="234177" y="12816"/>
                    <a:pt x="168215" y="12816"/>
                    <a:pt x="102239" y="12830"/>
                  </a:cubicBezTo>
                  <a:cubicBezTo>
                    <a:pt x="91557" y="12830"/>
                    <a:pt x="88626" y="15690"/>
                    <a:pt x="88626" y="26185"/>
                  </a:cubicBezTo>
                  <a:cubicBezTo>
                    <a:pt x="88598" y="58816"/>
                    <a:pt x="88612" y="91432"/>
                    <a:pt x="88612" y="124063"/>
                  </a:cubicBezTo>
                  <a:cubicBezTo>
                    <a:pt x="88626" y="125893"/>
                    <a:pt x="88626" y="127723"/>
                    <a:pt x="88626" y="130869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81" name="Freeform: Shape 1280">
              <a:extLst>
                <a:ext uri="{FF2B5EF4-FFF2-40B4-BE49-F238E27FC236}">
                  <a16:creationId xmlns:a16="http://schemas.microsoft.com/office/drawing/2014/main" id="{2D230473-C961-D225-F17E-05A187B64F71}"/>
                </a:ext>
              </a:extLst>
            </p:cNvPr>
            <p:cNvSpPr/>
            <p:nvPr/>
          </p:nvSpPr>
          <p:spPr>
            <a:xfrm>
              <a:off x="12622295" y="5552060"/>
              <a:ext cx="164281" cy="173887"/>
            </a:xfrm>
            <a:custGeom>
              <a:avLst/>
              <a:gdLst>
                <a:gd name="connsiteX0" fmla="*/ 146597 w 164281"/>
                <a:gd name="connsiteY0" fmla="*/ 144442 h 173887"/>
                <a:gd name="connsiteX1" fmla="*/ 131869 w 164281"/>
                <a:gd name="connsiteY1" fmla="*/ 139409 h 173887"/>
                <a:gd name="connsiteX2" fmla="*/ 123075 w 164281"/>
                <a:gd name="connsiteY2" fmla="*/ 140596 h 173887"/>
                <a:gd name="connsiteX3" fmla="*/ 112737 w 164281"/>
                <a:gd name="connsiteY3" fmla="*/ 146730 h 173887"/>
                <a:gd name="connsiteX4" fmla="*/ 101312 w 164281"/>
                <a:gd name="connsiteY4" fmla="*/ 162874 h 173887"/>
                <a:gd name="connsiteX5" fmla="*/ 88857 w 164281"/>
                <a:gd name="connsiteY5" fmla="*/ 173870 h 173887"/>
                <a:gd name="connsiteX6" fmla="*/ 71712 w 164281"/>
                <a:gd name="connsiteY6" fmla="*/ 173885 h 173887"/>
                <a:gd name="connsiteX7" fmla="*/ 63977 w 164281"/>
                <a:gd name="connsiteY7" fmla="*/ 167493 h 173887"/>
                <a:gd name="connsiteX8" fmla="*/ 46146 w 164281"/>
                <a:gd name="connsiteY8" fmla="*/ 143041 h 173887"/>
                <a:gd name="connsiteX9" fmla="*/ 26213 w 164281"/>
                <a:gd name="connsiteY9" fmla="*/ 141397 h 173887"/>
                <a:gd name="connsiteX10" fmla="*/ 9897 w 164281"/>
                <a:gd name="connsiteY10" fmla="*/ 135863 h 173887"/>
                <a:gd name="connsiteX11" fmla="*/ 1632 w 164281"/>
                <a:gd name="connsiteY11" fmla="*/ 121707 h 173887"/>
                <a:gd name="connsiteX12" fmla="*/ 3534 w 164281"/>
                <a:gd name="connsiteY12" fmla="*/ 111197 h 173887"/>
                <a:gd name="connsiteX13" fmla="*/ 15717 w 164281"/>
                <a:gd name="connsiteY13" fmla="*/ 85973 h 173887"/>
                <a:gd name="connsiteX14" fmla="*/ 5221 w 164281"/>
                <a:gd name="connsiteY14" fmla="*/ 64296 h 173887"/>
                <a:gd name="connsiteX15" fmla="*/ 2619 w 164281"/>
                <a:gd name="connsiteY15" fmla="*/ 50512 h 173887"/>
                <a:gd name="connsiteX16" fmla="*/ 11542 w 164281"/>
                <a:gd name="connsiteY16" fmla="*/ 35097 h 173887"/>
                <a:gd name="connsiteX17" fmla="*/ 22094 w 164281"/>
                <a:gd name="connsiteY17" fmla="*/ 31093 h 173887"/>
                <a:gd name="connsiteX18" fmla="*/ 50407 w 164281"/>
                <a:gd name="connsiteY18" fmla="*/ 28519 h 173887"/>
                <a:gd name="connsiteX19" fmla="*/ 63147 w 164281"/>
                <a:gd name="connsiteY19" fmla="*/ 9359 h 173887"/>
                <a:gd name="connsiteX20" fmla="*/ 73786 w 164281"/>
                <a:gd name="connsiteY20" fmla="*/ 79 h 173887"/>
                <a:gd name="connsiteX21" fmla="*/ 91631 w 164281"/>
                <a:gd name="connsiteY21" fmla="*/ 107 h 173887"/>
                <a:gd name="connsiteX22" fmla="*/ 100811 w 164281"/>
                <a:gd name="connsiteY22" fmla="*/ 7514 h 173887"/>
                <a:gd name="connsiteX23" fmla="*/ 116083 w 164281"/>
                <a:gd name="connsiteY23" fmla="*/ 29721 h 173887"/>
                <a:gd name="connsiteX24" fmla="*/ 140505 w 164281"/>
                <a:gd name="connsiteY24" fmla="*/ 31708 h 173887"/>
                <a:gd name="connsiteX25" fmla="*/ 153732 w 164281"/>
                <a:gd name="connsiteY25" fmla="*/ 36570 h 173887"/>
                <a:gd name="connsiteX26" fmla="*/ 162598 w 164281"/>
                <a:gd name="connsiteY26" fmla="*/ 52013 h 173887"/>
                <a:gd name="connsiteX27" fmla="*/ 160624 w 164281"/>
                <a:gd name="connsiteY27" fmla="*/ 63180 h 173887"/>
                <a:gd name="connsiteX28" fmla="*/ 157807 w 164281"/>
                <a:gd name="connsiteY28" fmla="*/ 65383 h 173887"/>
                <a:gd name="connsiteX29" fmla="*/ 148856 w 164281"/>
                <a:gd name="connsiteY29" fmla="*/ 84772 h 173887"/>
                <a:gd name="connsiteX30" fmla="*/ 161439 w 164281"/>
                <a:gd name="connsiteY30" fmla="*/ 111984 h 173887"/>
                <a:gd name="connsiteX31" fmla="*/ 163055 w 164281"/>
                <a:gd name="connsiteY31" fmla="*/ 120520 h 173887"/>
                <a:gd name="connsiteX32" fmla="*/ 151745 w 164281"/>
                <a:gd name="connsiteY32" fmla="*/ 140296 h 173887"/>
                <a:gd name="connsiteX33" fmla="*/ 146597 w 164281"/>
                <a:gd name="connsiteY33" fmla="*/ 144442 h 173887"/>
                <a:gd name="connsiteX34" fmla="*/ 14359 w 164281"/>
                <a:gd name="connsiteY34" fmla="*/ 56059 h 173887"/>
                <a:gd name="connsiteX35" fmla="*/ 16761 w 164281"/>
                <a:gd name="connsiteY35" fmla="*/ 57704 h 173887"/>
                <a:gd name="connsiteX36" fmla="*/ 27557 w 164281"/>
                <a:gd name="connsiteY36" fmla="*/ 83943 h 173887"/>
                <a:gd name="connsiteX37" fmla="*/ 27399 w 164281"/>
                <a:gd name="connsiteY37" fmla="*/ 86774 h 173887"/>
                <a:gd name="connsiteX38" fmla="*/ 14244 w 164281"/>
                <a:gd name="connsiteY38" fmla="*/ 117589 h 173887"/>
                <a:gd name="connsiteX39" fmla="*/ 32347 w 164281"/>
                <a:gd name="connsiteY39" fmla="*/ 126025 h 173887"/>
                <a:gd name="connsiteX40" fmla="*/ 33005 w 164281"/>
                <a:gd name="connsiteY40" fmla="*/ 125739 h 173887"/>
                <a:gd name="connsiteX41" fmla="*/ 46317 w 164281"/>
                <a:gd name="connsiteY41" fmla="*/ 127956 h 173887"/>
                <a:gd name="connsiteX42" fmla="*/ 65964 w 164281"/>
                <a:gd name="connsiteY42" fmla="*/ 139066 h 173887"/>
                <a:gd name="connsiteX43" fmla="*/ 73071 w 164281"/>
                <a:gd name="connsiteY43" fmla="*/ 147717 h 173887"/>
                <a:gd name="connsiteX44" fmla="*/ 75759 w 164281"/>
                <a:gd name="connsiteY44" fmla="*/ 161316 h 173887"/>
                <a:gd name="connsiteX45" fmla="*/ 90673 w 164281"/>
                <a:gd name="connsiteY45" fmla="*/ 151563 h 173887"/>
                <a:gd name="connsiteX46" fmla="*/ 91231 w 164281"/>
                <a:gd name="connsiteY46" fmla="*/ 148775 h 173887"/>
                <a:gd name="connsiteX47" fmla="*/ 99510 w 164281"/>
                <a:gd name="connsiteY47" fmla="*/ 138780 h 173887"/>
                <a:gd name="connsiteX48" fmla="*/ 116683 w 164281"/>
                <a:gd name="connsiteY48" fmla="*/ 129057 h 173887"/>
                <a:gd name="connsiteX49" fmla="*/ 133856 w 164281"/>
                <a:gd name="connsiteY49" fmla="*/ 126425 h 173887"/>
                <a:gd name="connsiteX50" fmla="*/ 148670 w 164281"/>
                <a:gd name="connsiteY50" fmla="*/ 120920 h 173887"/>
                <a:gd name="connsiteX51" fmla="*/ 149743 w 164281"/>
                <a:gd name="connsiteY51" fmla="*/ 118347 h 173887"/>
                <a:gd name="connsiteX52" fmla="*/ 139776 w 164281"/>
                <a:gd name="connsiteY52" fmla="*/ 109896 h 173887"/>
                <a:gd name="connsiteX53" fmla="*/ 135472 w 164281"/>
                <a:gd name="connsiteY53" fmla="*/ 98299 h 173887"/>
                <a:gd name="connsiteX54" fmla="*/ 135658 w 164281"/>
                <a:gd name="connsiteY54" fmla="*/ 74291 h 173887"/>
                <a:gd name="connsiteX55" fmla="*/ 138403 w 164281"/>
                <a:gd name="connsiteY55" fmla="*/ 65769 h 173887"/>
                <a:gd name="connsiteX56" fmla="*/ 149800 w 164281"/>
                <a:gd name="connsiteY56" fmla="*/ 55588 h 173887"/>
                <a:gd name="connsiteX57" fmla="*/ 132355 w 164281"/>
                <a:gd name="connsiteY57" fmla="*/ 47938 h 173887"/>
                <a:gd name="connsiteX58" fmla="*/ 131054 w 164281"/>
                <a:gd name="connsiteY58" fmla="*/ 48524 h 173887"/>
                <a:gd name="connsiteX59" fmla="*/ 118356 w 164281"/>
                <a:gd name="connsiteY59" fmla="*/ 46293 h 173887"/>
                <a:gd name="connsiteX60" fmla="*/ 101383 w 164281"/>
                <a:gd name="connsiteY60" fmla="*/ 36184 h 173887"/>
                <a:gd name="connsiteX61" fmla="*/ 90659 w 164281"/>
                <a:gd name="connsiteY61" fmla="*/ 23171 h 173887"/>
                <a:gd name="connsiteX62" fmla="*/ 75773 w 164281"/>
                <a:gd name="connsiteY62" fmla="*/ 12905 h 173887"/>
                <a:gd name="connsiteX63" fmla="*/ 73385 w 164281"/>
                <a:gd name="connsiteY63" fmla="*/ 24473 h 173887"/>
                <a:gd name="connsiteX64" fmla="*/ 63748 w 164281"/>
                <a:gd name="connsiteY64" fmla="*/ 35798 h 173887"/>
                <a:gd name="connsiteX65" fmla="*/ 48448 w 164281"/>
                <a:gd name="connsiteY65" fmla="*/ 44492 h 173887"/>
                <a:gd name="connsiteX66" fmla="*/ 29473 w 164281"/>
                <a:gd name="connsiteY66" fmla="*/ 47008 h 173887"/>
                <a:gd name="connsiteX67" fmla="*/ 16546 w 164281"/>
                <a:gd name="connsiteY67" fmla="*/ 51798 h 173887"/>
                <a:gd name="connsiteX68" fmla="*/ 14359 w 164281"/>
                <a:gd name="connsiteY68" fmla="*/ 56059 h 17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64281" h="173887">
                  <a:moveTo>
                    <a:pt x="146597" y="144442"/>
                  </a:moveTo>
                  <a:cubicBezTo>
                    <a:pt x="141263" y="142555"/>
                    <a:pt x="136688" y="140424"/>
                    <a:pt x="131869" y="139409"/>
                  </a:cubicBezTo>
                  <a:cubicBezTo>
                    <a:pt x="129109" y="138823"/>
                    <a:pt x="125720" y="139452"/>
                    <a:pt x="123075" y="140596"/>
                  </a:cubicBezTo>
                  <a:cubicBezTo>
                    <a:pt x="119414" y="142183"/>
                    <a:pt x="116454" y="145758"/>
                    <a:pt x="112737" y="146730"/>
                  </a:cubicBezTo>
                  <a:cubicBezTo>
                    <a:pt x="104014" y="149032"/>
                    <a:pt x="102027" y="155110"/>
                    <a:pt x="101312" y="162874"/>
                  </a:cubicBezTo>
                  <a:cubicBezTo>
                    <a:pt x="100382" y="172998"/>
                    <a:pt x="99138" y="173856"/>
                    <a:pt x="88857" y="173870"/>
                  </a:cubicBezTo>
                  <a:cubicBezTo>
                    <a:pt x="83137" y="173885"/>
                    <a:pt x="77432" y="173784"/>
                    <a:pt x="71712" y="173885"/>
                  </a:cubicBezTo>
                  <a:cubicBezTo>
                    <a:pt x="67208" y="173970"/>
                    <a:pt x="64091" y="172197"/>
                    <a:pt x="63977" y="167493"/>
                  </a:cubicBezTo>
                  <a:cubicBezTo>
                    <a:pt x="63691" y="155067"/>
                    <a:pt x="56956" y="148632"/>
                    <a:pt x="46146" y="143041"/>
                  </a:cubicBezTo>
                  <a:cubicBezTo>
                    <a:pt x="38796" y="139252"/>
                    <a:pt x="33519" y="138237"/>
                    <a:pt x="26213" y="141397"/>
                  </a:cubicBezTo>
                  <a:cubicBezTo>
                    <a:pt x="16075" y="145772"/>
                    <a:pt x="15288" y="145157"/>
                    <a:pt x="9897" y="135863"/>
                  </a:cubicBezTo>
                  <a:cubicBezTo>
                    <a:pt x="7152" y="131144"/>
                    <a:pt x="4507" y="126354"/>
                    <a:pt x="1632" y="121707"/>
                  </a:cubicBezTo>
                  <a:cubicBezTo>
                    <a:pt x="-956" y="117517"/>
                    <a:pt x="-570" y="113757"/>
                    <a:pt x="3534" y="111197"/>
                  </a:cubicBezTo>
                  <a:cubicBezTo>
                    <a:pt x="13043" y="105263"/>
                    <a:pt x="15874" y="97727"/>
                    <a:pt x="15717" y="85973"/>
                  </a:cubicBezTo>
                  <a:cubicBezTo>
                    <a:pt x="15574" y="75764"/>
                    <a:pt x="13186" y="69401"/>
                    <a:pt x="5221" y="64296"/>
                  </a:cubicBezTo>
                  <a:cubicBezTo>
                    <a:pt x="-527" y="60607"/>
                    <a:pt x="-1285" y="56246"/>
                    <a:pt x="2619" y="50512"/>
                  </a:cubicBezTo>
                  <a:cubicBezTo>
                    <a:pt x="5951" y="45607"/>
                    <a:pt x="8825" y="40373"/>
                    <a:pt x="11542" y="35097"/>
                  </a:cubicBezTo>
                  <a:cubicBezTo>
                    <a:pt x="13973" y="30378"/>
                    <a:pt x="17790" y="28691"/>
                    <a:pt x="22094" y="31093"/>
                  </a:cubicBezTo>
                  <a:cubicBezTo>
                    <a:pt x="32404" y="36856"/>
                    <a:pt x="40426" y="34153"/>
                    <a:pt x="50407" y="28519"/>
                  </a:cubicBezTo>
                  <a:cubicBezTo>
                    <a:pt x="59072" y="23615"/>
                    <a:pt x="62590" y="18424"/>
                    <a:pt x="63147" y="9359"/>
                  </a:cubicBezTo>
                  <a:cubicBezTo>
                    <a:pt x="63533" y="3095"/>
                    <a:pt x="66579" y="-594"/>
                    <a:pt x="73786" y="79"/>
                  </a:cubicBezTo>
                  <a:cubicBezTo>
                    <a:pt x="79691" y="622"/>
                    <a:pt x="85697" y="479"/>
                    <a:pt x="91631" y="107"/>
                  </a:cubicBezTo>
                  <a:cubicBezTo>
                    <a:pt x="97265" y="-236"/>
                    <a:pt x="100754" y="2252"/>
                    <a:pt x="100811" y="7514"/>
                  </a:cubicBezTo>
                  <a:cubicBezTo>
                    <a:pt x="100940" y="18653"/>
                    <a:pt x="106602" y="24101"/>
                    <a:pt x="116083" y="29721"/>
                  </a:cubicBezTo>
                  <a:cubicBezTo>
                    <a:pt x="124962" y="34983"/>
                    <a:pt x="131912" y="36084"/>
                    <a:pt x="140505" y="31708"/>
                  </a:cubicBezTo>
                  <a:cubicBezTo>
                    <a:pt x="146625" y="28591"/>
                    <a:pt x="150744" y="30493"/>
                    <a:pt x="153732" y="36570"/>
                  </a:cubicBezTo>
                  <a:cubicBezTo>
                    <a:pt x="156349" y="41889"/>
                    <a:pt x="159495" y="46965"/>
                    <a:pt x="162598" y="52013"/>
                  </a:cubicBezTo>
                  <a:cubicBezTo>
                    <a:pt x="165329" y="56446"/>
                    <a:pt x="164785" y="60078"/>
                    <a:pt x="160624" y="63180"/>
                  </a:cubicBezTo>
                  <a:cubicBezTo>
                    <a:pt x="159666" y="63895"/>
                    <a:pt x="158808" y="64739"/>
                    <a:pt x="157807" y="65383"/>
                  </a:cubicBezTo>
                  <a:cubicBezTo>
                    <a:pt x="150601" y="69987"/>
                    <a:pt x="149399" y="75950"/>
                    <a:pt x="148856" y="84772"/>
                  </a:cubicBezTo>
                  <a:cubicBezTo>
                    <a:pt x="148098" y="97370"/>
                    <a:pt x="151401" y="105334"/>
                    <a:pt x="161439" y="111984"/>
                  </a:cubicBezTo>
                  <a:cubicBezTo>
                    <a:pt x="163198" y="113142"/>
                    <a:pt x="164070" y="118275"/>
                    <a:pt x="163055" y="120520"/>
                  </a:cubicBezTo>
                  <a:cubicBezTo>
                    <a:pt x="159924" y="127412"/>
                    <a:pt x="155820" y="133876"/>
                    <a:pt x="151745" y="140296"/>
                  </a:cubicBezTo>
                  <a:cubicBezTo>
                    <a:pt x="150644" y="142069"/>
                    <a:pt x="148341" y="143084"/>
                    <a:pt x="146597" y="144442"/>
                  </a:cubicBezTo>
                  <a:close/>
                  <a:moveTo>
                    <a:pt x="14359" y="56059"/>
                  </a:moveTo>
                  <a:cubicBezTo>
                    <a:pt x="15174" y="56617"/>
                    <a:pt x="15932" y="57203"/>
                    <a:pt x="16761" y="57704"/>
                  </a:cubicBezTo>
                  <a:cubicBezTo>
                    <a:pt x="26970" y="63738"/>
                    <a:pt x="32433" y="71689"/>
                    <a:pt x="27557" y="83943"/>
                  </a:cubicBezTo>
                  <a:cubicBezTo>
                    <a:pt x="27228" y="84787"/>
                    <a:pt x="27142" y="85902"/>
                    <a:pt x="27399" y="86774"/>
                  </a:cubicBezTo>
                  <a:cubicBezTo>
                    <a:pt x="31317" y="100644"/>
                    <a:pt x="28801" y="111912"/>
                    <a:pt x="14244" y="117589"/>
                  </a:cubicBezTo>
                  <a:cubicBezTo>
                    <a:pt x="20464" y="130386"/>
                    <a:pt x="20464" y="130386"/>
                    <a:pt x="32347" y="126025"/>
                  </a:cubicBezTo>
                  <a:cubicBezTo>
                    <a:pt x="32576" y="125939"/>
                    <a:pt x="32790" y="125854"/>
                    <a:pt x="33005" y="125739"/>
                  </a:cubicBezTo>
                  <a:cubicBezTo>
                    <a:pt x="38081" y="122765"/>
                    <a:pt x="41813" y="124524"/>
                    <a:pt x="46317" y="127956"/>
                  </a:cubicBezTo>
                  <a:cubicBezTo>
                    <a:pt x="52266" y="132474"/>
                    <a:pt x="59115" y="135963"/>
                    <a:pt x="65964" y="139066"/>
                  </a:cubicBezTo>
                  <a:cubicBezTo>
                    <a:pt x="70111" y="140939"/>
                    <a:pt x="72542" y="143070"/>
                    <a:pt x="73071" y="147717"/>
                  </a:cubicBezTo>
                  <a:cubicBezTo>
                    <a:pt x="73600" y="152364"/>
                    <a:pt x="74858" y="156926"/>
                    <a:pt x="75759" y="161316"/>
                  </a:cubicBezTo>
                  <a:cubicBezTo>
                    <a:pt x="88457" y="162745"/>
                    <a:pt x="88457" y="162745"/>
                    <a:pt x="90673" y="151563"/>
                  </a:cubicBezTo>
                  <a:cubicBezTo>
                    <a:pt x="90859" y="150634"/>
                    <a:pt x="91202" y="149704"/>
                    <a:pt x="91231" y="148775"/>
                  </a:cubicBezTo>
                  <a:cubicBezTo>
                    <a:pt x="91402" y="143256"/>
                    <a:pt x="94262" y="140696"/>
                    <a:pt x="99510" y="138780"/>
                  </a:cubicBezTo>
                  <a:cubicBezTo>
                    <a:pt x="105644" y="136535"/>
                    <a:pt x="111950" y="133418"/>
                    <a:pt x="116683" y="129057"/>
                  </a:cubicBezTo>
                  <a:cubicBezTo>
                    <a:pt x="122360" y="123838"/>
                    <a:pt x="127236" y="123709"/>
                    <a:pt x="133856" y="126425"/>
                  </a:cubicBezTo>
                  <a:cubicBezTo>
                    <a:pt x="144466" y="130758"/>
                    <a:pt x="142136" y="132045"/>
                    <a:pt x="148670" y="120920"/>
                  </a:cubicBezTo>
                  <a:cubicBezTo>
                    <a:pt x="149114" y="120163"/>
                    <a:pt x="149357" y="119276"/>
                    <a:pt x="149743" y="118347"/>
                  </a:cubicBezTo>
                  <a:cubicBezTo>
                    <a:pt x="146311" y="115401"/>
                    <a:pt x="143179" y="112470"/>
                    <a:pt x="139776" y="109896"/>
                  </a:cubicBezTo>
                  <a:cubicBezTo>
                    <a:pt x="135787" y="106864"/>
                    <a:pt x="134800" y="103561"/>
                    <a:pt x="135472" y="98299"/>
                  </a:cubicBezTo>
                  <a:cubicBezTo>
                    <a:pt x="136473" y="90420"/>
                    <a:pt x="135358" y="82284"/>
                    <a:pt x="135658" y="74291"/>
                  </a:cubicBezTo>
                  <a:cubicBezTo>
                    <a:pt x="135772" y="71374"/>
                    <a:pt x="136587" y="67871"/>
                    <a:pt x="138403" y="65769"/>
                  </a:cubicBezTo>
                  <a:cubicBezTo>
                    <a:pt x="141721" y="61908"/>
                    <a:pt x="146025" y="58876"/>
                    <a:pt x="149800" y="55588"/>
                  </a:cubicBezTo>
                  <a:cubicBezTo>
                    <a:pt x="143680" y="43834"/>
                    <a:pt x="143680" y="43834"/>
                    <a:pt x="132355" y="47938"/>
                  </a:cubicBezTo>
                  <a:cubicBezTo>
                    <a:pt x="131912" y="48095"/>
                    <a:pt x="131468" y="48309"/>
                    <a:pt x="131054" y="48524"/>
                  </a:cubicBezTo>
                  <a:cubicBezTo>
                    <a:pt x="126221" y="51098"/>
                    <a:pt x="122574" y="49797"/>
                    <a:pt x="118356" y="46293"/>
                  </a:cubicBezTo>
                  <a:cubicBezTo>
                    <a:pt x="113323" y="42118"/>
                    <a:pt x="107503" y="38372"/>
                    <a:pt x="101383" y="36184"/>
                  </a:cubicBezTo>
                  <a:cubicBezTo>
                    <a:pt x="94648" y="33782"/>
                    <a:pt x="91602" y="30350"/>
                    <a:pt x="90659" y="23171"/>
                  </a:cubicBezTo>
                  <a:cubicBezTo>
                    <a:pt x="89072" y="11117"/>
                    <a:pt x="88528" y="11189"/>
                    <a:pt x="75773" y="12905"/>
                  </a:cubicBezTo>
                  <a:cubicBezTo>
                    <a:pt x="74958" y="16651"/>
                    <a:pt x="73586" y="20526"/>
                    <a:pt x="73385" y="24473"/>
                  </a:cubicBezTo>
                  <a:cubicBezTo>
                    <a:pt x="73056" y="31022"/>
                    <a:pt x="69668" y="33767"/>
                    <a:pt x="63748" y="35798"/>
                  </a:cubicBezTo>
                  <a:cubicBezTo>
                    <a:pt x="58257" y="37685"/>
                    <a:pt x="52466" y="40474"/>
                    <a:pt x="48448" y="44492"/>
                  </a:cubicBezTo>
                  <a:cubicBezTo>
                    <a:pt x="42271" y="50697"/>
                    <a:pt x="36322" y="50941"/>
                    <a:pt x="29473" y="47008"/>
                  </a:cubicBezTo>
                  <a:cubicBezTo>
                    <a:pt x="23038" y="43305"/>
                    <a:pt x="18963" y="45035"/>
                    <a:pt x="16546" y="51798"/>
                  </a:cubicBezTo>
                  <a:cubicBezTo>
                    <a:pt x="16075" y="53057"/>
                    <a:pt x="15302" y="54243"/>
                    <a:pt x="14359" y="56059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82" name="Freeform: Shape 1281">
              <a:extLst>
                <a:ext uri="{FF2B5EF4-FFF2-40B4-BE49-F238E27FC236}">
                  <a16:creationId xmlns:a16="http://schemas.microsoft.com/office/drawing/2014/main" id="{AA53C311-42D0-8276-AD9E-D44EF261A1DE}"/>
                </a:ext>
              </a:extLst>
            </p:cNvPr>
            <p:cNvSpPr/>
            <p:nvPr/>
          </p:nvSpPr>
          <p:spPr>
            <a:xfrm>
              <a:off x="12556215" y="5682844"/>
              <a:ext cx="69906" cy="82221"/>
            </a:xfrm>
            <a:custGeom>
              <a:avLst/>
              <a:gdLst>
                <a:gd name="connsiteX0" fmla="*/ 34 w 69906"/>
                <a:gd name="connsiteY0" fmla="*/ 41112 h 82221"/>
                <a:gd name="connsiteX1" fmla="*/ 77 w 69906"/>
                <a:gd name="connsiteY1" fmla="*/ 8267 h 82221"/>
                <a:gd name="connsiteX2" fmla="*/ 10930 w 69906"/>
                <a:gd name="connsiteY2" fmla="*/ 1990 h 82221"/>
                <a:gd name="connsiteX3" fmla="*/ 64509 w 69906"/>
                <a:gd name="connsiteY3" fmla="*/ 34463 h 82221"/>
                <a:gd name="connsiteX4" fmla="*/ 64623 w 69906"/>
                <a:gd name="connsiteY4" fmla="*/ 47761 h 82221"/>
                <a:gd name="connsiteX5" fmla="*/ 11616 w 69906"/>
                <a:gd name="connsiteY5" fmla="*/ 79863 h 82221"/>
                <a:gd name="connsiteX6" fmla="*/ 77 w 69906"/>
                <a:gd name="connsiteY6" fmla="*/ 73271 h 82221"/>
                <a:gd name="connsiteX7" fmla="*/ 34 w 69906"/>
                <a:gd name="connsiteY7" fmla="*/ 41112 h 82221"/>
                <a:gd name="connsiteX8" fmla="*/ 12660 w 69906"/>
                <a:gd name="connsiteY8" fmla="*/ 17704 h 82221"/>
                <a:gd name="connsiteX9" fmla="*/ 12660 w 69906"/>
                <a:gd name="connsiteY9" fmla="*/ 64606 h 82221"/>
                <a:gd name="connsiteX10" fmla="*/ 51382 w 69906"/>
                <a:gd name="connsiteY10" fmla="*/ 41126 h 82221"/>
                <a:gd name="connsiteX11" fmla="*/ 12660 w 69906"/>
                <a:gd name="connsiteY11" fmla="*/ 17704 h 82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906" h="82221">
                  <a:moveTo>
                    <a:pt x="34" y="41112"/>
                  </a:moveTo>
                  <a:cubicBezTo>
                    <a:pt x="34" y="30159"/>
                    <a:pt x="-66" y="19206"/>
                    <a:pt x="77" y="8267"/>
                  </a:cubicBezTo>
                  <a:cubicBezTo>
                    <a:pt x="177" y="174"/>
                    <a:pt x="4109" y="-2100"/>
                    <a:pt x="10930" y="1990"/>
                  </a:cubicBezTo>
                  <a:cubicBezTo>
                    <a:pt x="28832" y="12743"/>
                    <a:pt x="46692" y="23553"/>
                    <a:pt x="64509" y="34463"/>
                  </a:cubicBezTo>
                  <a:cubicBezTo>
                    <a:pt x="71658" y="38839"/>
                    <a:pt x="71716" y="43414"/>
                    <a:pt x="64623" y="47761"/>
                  </a:cubicBezTo>
                  <a:cubicBezTo>
                    <a:pt x="47021" y="58571"/>
                    <a:pt x="29347" y="69281"/>
                    <a:pt x="11616" y="79863"/>
                  </a:cubicBezTo>
                  <a:cubicBezTo>
                    <a:pt x="3852" y="84496"/>
                    <a:pt x="163" y="82308"/>
                    <a:pt x="77" y="73271"/>
                  </a:cubicBezTo>
                  <a:cubicBezTo>
                    <a:pt x="-52" y="62546"/>
                    <a:pt x="20" y="51822"/>
                    <a:pt x="34" y="41112"/>
                  </a:cubicBezTo>
                  <a:close/>
                  <a:moveTo>
                    <a:pt x="12660" y="17704"/>
                  </a:moveTo>
                  <a:cubicBezTo>
                    <a:pt x="12660" y="33820"/>
                    <a:pt x="12660" y="48605"/>
                    <a:pt x="12660" y="64606"/>
                  </a:cubicBezTo>
                  <a:cubicBezTo>
                    <a:pt x="25830" y="56612"/>
                    <a:pt x="38198" y="49120"/>
                    <a:pt x="51382" y="41126"/>
                  </a:cubicBezTo>
                  <a:cubicBezTo>
                    <a:pt x="38041" y="33047"/>
                    <a:pt x="25801" y="25655"/>
                    <a:pt x="12660" y="17704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83" name="Freeform: Shape 1282">
              <a:extLst>
                <a:ext uri="{FF2B5EF4-FFF2-40B4-BE49-F238E27FC236}">
                  <a16:creationId xmlns:a16="http://schemas.microsoft.com/office/drawing/2014/main" id="{231D1832-9715-B1A9-201F-E4FC0D74E579}"/>
                </a:ext>
              </a:extLst>
            </p:cNvPr>
            <p:cNvSpPr/>
            <p:nvPr/>
          </p:nvSpPr>
          <p:spPr>
            <a:xfrm>
              <a:off x="12779381" y="5745276"/>
              <a:ext cx="92950" cy="12011"/>
            </a:xfrm>
            <a:custGeom>
              <a:avLst/>
              <a:gdLst>
                <a:gd name="connsiteX0" fmla="*/ 45849 w 92950"/>
                <a:gd name="connsiteY0" fmla="*/ 15 h 12011"/>
                <a:gd name="connsiteX1" fmla="*/ 84343 w 92950"/>
                <a:gd name="connsiteY1" fmla="*/ 0 h 12011"/>
                <a:gd name="connsiteX2" fmla="*/ 92951 w 92950"/>
                <a:gd name="connsiteY2" fmla="*/ 6006 h 12011"/>
                <a:gd name="connsiteX3" fmla="*/ 84414 w 92950"/>
                <a:gd name="connsiteY3" fmla="*/ 12011 h 12011"/>
                <a:gd name="connsiteX4" fmla="*/ 8128 w 92950"/>
                <a:gd name="connsiteY4" fmla="*/ 12011 h 12011"/>
                <a:gd name="connsiteX5" fmla="*/ 6 w 92950"/>
                <a:gd name="connsiteY5" fmla="*/ 5720 h 12011"/>
                <a:gd name="connsiteX6" fmla="*/ 8057 w 92950"/>
                <a:gd name="connsiteY6" fmla="*/ 29 h 12011"/>
                <a:gd name="connsiteX7" fmla="*/ 45849 w 92950"/>
                <a:gd name="connsiteY7" fmla="*/ 15 h 12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950" h="12011">
                  <a:moveTo>
                    <a:pt x="45849" y="15"/>
                  </a:moveTo>
                  <a:cubicBezTo>
                    <a:pt x="58676" y="15"/>
                    <a:pt x="71516" y="43"/>
                    <a:pt x="84343" y="0"/>
                  </a:cubicBezTo>
                  <a:cubicBezTo>
                    <a:pt x="88718" y="-14"/>
                    <a:pt x="92922" y="529"/>
                    <a:pt x="92951" y="6006"/>
                  </a:cubicBezTo>
                  <a:cubicBezTo>
                    <a:pt x="92979" y="11496"/>
                    <a:pt x="88804" y="12026"/>
                    <a:pt x="84414" y="12011"/>
                  </a:cubicBezTo>
                  <a:cubicBezTo>
                    <a:pt x="58990" y="11954"/>
                    <a:pt x="33552" y="11968"/>
                    <a:pt x="8128" y="12011"/>
                  </a:cubicBezTo>
                  <a:cubicBezTo>
                    <a:pt x="3681" y="12026"/>
                    <a:pt x="-179" y="11511"/>
                    <a:pt x="6" y="5720"/>
                  </a:cubicBezTo>
                  <a:cubicBezTo>
                    <a:pt x="192" y="343"/>
                    <a:pt x="4010" y="29"/>
                    <a:pt x="8057" y="29"/>
                  </a:cubicBezTo>
                  <a:cubicBezTo>
                    <a:pt x="20654" y="29"/>
                    <a:pt x="33252" y="15"/>
                    <a:pt x="45849" y="15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84" name="Freeform: Shape 1283">
              <a:extLst>
                <a:ext uri="{FF2B5EF4-FFF2-40B4-BE49-F238E27FC236}">
                  <a16:creationId xmlns:a16="http://schemas.microsoft.com/office/drawing/2014/main" id="{0072557B-B037-0D44-6CE0-F889A29B9DC2}"/>
                </a:ext>
              </a:extLst>
            </p:cNvPr>
            <p:cNvSpPr/>
            <p:nvPr/>
          </p:nvSpPr>
          <p:spPr>
            <a:xfrm>
              <a:off x="12779397" y="5718094"/>
              <a:ext cx="92963" cy="12384"/>
            </a:xfrm>
            <a:custGeom>
              <a:avLst/>
              <a:gdLst>
                <a:gd name="connsiteX0" fmla="*/ 46663 w 92963"/>
                <a:gd name="connsiteY0" fmla="*/ 29 h 12384"/>
                <a:gd name="connsiteX1" fmla="*/ 84469 w 92963"/>
                <a:gd name="connsiteY1" fmla="*/ 14 h 12384"/>
                <a:gd name="connsiteX2" fmla="*/ 92963 w 92963"/>
                <a:gd name="connsiteY2" fmla="*/ 6177 h 12384"/>
                <a:gd name="connsiteX3" fmla="*/ 84341 w 92963"/>
                <a:gd name="connsiteY3" fmla="*/ 12354 h 12384"/>
                <a:gd name="connsiteX4" fmla="*/ 8026 w 92963"/>
                <a:gd name="connsiteY4" fmla="*/ 12340 h 12384"/>
                <a:gd name="connsiteX5" fmla="*/ 19 w 92963"/>
                <a:gd name="connsiteY5" fmla="*/ 5734 h 12384"/>
                <a:gd name="connsiteX6" fmla="*/ 8155 w 92963"/>
                <a:gd name="connsiteY6" fmla="*/ 0 h 12384"/>
                <a:gd name="connsiteX7" fmla="*/ 46663 w 92963"/>
                <a:gd name="connsiteY7" fmla="*/ 29 h 1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963" h="12384">
                  <a:moveTo>
                    <a:pt x="46663" y="29"/>
                  </a:moveTo>
                  <a:cubicBezTo>
                    <a:pt x="59260" y="29"/>
                    <a:pt x="71858" y="43"/>
                    <a:pt x="84469" y="14"/>
                  </a:cubicBezTo>
                  <a:cubicBezTo>
                    <a:pt x="88859" y="0"/>
                    <a:pt x="92992" y="701"/>
                    <a:pt x="92963" y="6177"/>
                  </a:cubicBezTo>
                  <a:cubicBezTo>
                    <a:pt x="92920" y="11654"/>
                    <a:pt x="88602" y="12354"/>
                    <a:pt x="84341" y="12354"/>
                  </a:cubicBezTo>
                  <a:cubicBezTo>
                    <a:pt x="58903" y="12397"/>
                    <a:pt x="33465" y="12397"/>
                    <a:pt x="8026" y="12340"/>
                  </a:cubicBezTo>
                  <a:cubicBezTo>
                    <a:pt x="3708" y="12326"/>
                    <a:pt x="-310" y="11497"/>
                    <a:pt x="19" y="5734"/>
                  </a:cubicBezTo>
                  <a:cubicBezTo>
                    <a:pt x="319" y="486"/>
                    <a:pt x="4094" y="0"/>
                    <a:pt x="8155" y="0"/>
                  </a:cubicBezTo>
                  <a:cubicBezTo>
                    <a:pt x="20981" y="29"/>
                    <a:pt x="33822" y="29"/>
                    <a:pt x="46663" y="29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85" name="Freeform: Shape 1284">
              <a:extLst>
                <a:ext uri="{FF2B5EF4-FFF2-40B4-BE49-F238E27FC236}">
                  <a16:creationId xmlns:a16="http://schemas.microsoft.com/office/drawing/2014/main" id="{C1A7BED5-5750-51B4-37B9-7D94CABF60E8}"/>
                </a:ext>
              </a:extLst>
            </p:cNvPr>
            <p:cNvSpPr/>
            <p:nvPr/>
          </p:nvSpPr>
          <p:spPr>
            <a:xfrm>
              <a:off x="12813870" y="5691084"/>
              <a:ext cx="58575" cy="12377"/>
            </a:xfrm>
            <a:custGeom>
              <a:avLst/>
              <a:gdLst>
                <a:gd name="connsiteX0" fmla="*/ 29720 w 58575"/>
                <a:gd name="connsiteY0" fmla="*/ 142 h 12377"/>
                <a:gd name="connsiteX1" fmla="*/ 51855 w 58575"/>
                <a:gd name="connsiteY1" fmla="*/ 413 h 12377"/>
                <a:gd name="connsiteX2" fmla="*/ 58576 w 58575"/>
                <a:gd name="connsiteY2" fmla="*/ 5890 h 12377"/>
                <a:gd name="connsiteX3" fmla="*/ 52227 w 58575"/>
                <a:gd name="connsiteY3" fmla="*/ 11996 h 12377"/>
                <a:gd name="connsiteX4" fmla="*/ 6499 w 58575"/>
                <a:gd name="connsiteY4" fmla="*/ 12253 h 12377"/>
                <a:gd name="connsiteX5" fmla="*/ 278 w 58575"/>
                <a:gd name="connsiteY5" fmla="*/ 5647 h 12377"/>
                <a:gd name="connsiteX6" fmla="*/ 6885 w 58575"/>
                <a:gd name="connsiteY6" fmla="*/ 399 h 12377"/>
                <a:gd name="connsiteX7" fmla="*/ 29720 w 58575"/>
                <a:gd name="connsiteY7" fmla="*/ 142 h 12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575" h="12377">
                  <a:moveTo>
                    <a:pt x="29720" y="142"/>
                  </a:moveTo>
                  <a:cubicBezTo>
                    <a:pt x="37113" y="142"/>
                    <a:pt x="44534" y="-316"/>
                    <a:pt x="51855" y="413"/>
                  </a:cubicBezTo>
                  <a:cubicBezTo>
                    <a:pt x="54258" y="656"/>
                    <a:pt x="56345" y="3974"/>
                    <a:pt x="58576" y="5890"/>
                  </a:cubicBezTo>
                  <a:cubicBezTo>
                    <a:pt x="56460" y="8021"/>
                    <a:pt x="54415" y="11910"/>
                    <a:pt x="52227" y="11996"/>
                  </a:cubicBezTo>
                  <a:cubicBezTo>
                    <a:pt x="36999" y="12539"/>
                    <a:pt x="21741" y="12382"/>
                    <a:pt x="6499" y="12253"/>
                  </a:cubicBezTo>
                  <a:cubicBezTo>
                    <a:pt x="2438" y="12210"/>
                    <a:pt x="-1023" y="10008"/>
                    <a:pt x="278" y="5647"/>
                  </a:cubicBezTo>
                  <a:cubicBezTo>
                    <a:pt x="965" y="3359"/>
                    <a:pt x="4454" y="614"/>
                    <a:pt x="6885" y="399"/>
                  </a:cubicBezTo>
                  <a:cubicBezTo>
                    <a:pt x="14435" y="-287"/>
                    <a:pt x="22099" y="142"/>
                    <a:pt x="29720" y="142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86" name="Freeform: Shape 1285">
              <a:extLst>
                <a:ext uri="{FF2B5EF4-FFF2-40B4-BE49-F238E27FC236}">
                  <a16:creationId xmlns:a16="http://schemas.microsoft.com/office/drawing/2014/main" id="{AF4BDA5D-3622-34B1-3B3B-75A51360E726}"/>
                </a:ext>
              </a:extLst>
            </p:cNvPr>
            <p:cNvSpPr/>
            <p:nvPr/>
          </p:nvSpPr>
          <p:spPr>
            <a:xfrm>
              <a:off x="12609185" y="5463669"/>
              <a:ext cx="49814" cy="49461"/>
            </a:xfrm>
            <a:custGeom>
              <a:avLst/>
              <a:gdLst>
                <a:gd name="connsiteX0" fmla="*/ 24966 w 49814"/>
                <a:gd name="connsiteY0" fmla="*/ 1 h 49461"/>
                <a:gd name="connsiteX1" fmla="*/ 49804 w 49814"/>
                <a:gd name="connsiteY1" fmla="*/ 25038 h 49461"/>
                <a:gd name="connsiteX2" fmla="*/ 24838 w 49814"/>
                <a:gd name="connsiteY2" fmla="*/ 49461 h 49461"/>
                <a:gd name="connsiteX3" fmla="*/ 0 w 49814"/>
                <a:gd name="connsiteY3" fmla="*/ 24567 h 49461"/>
                <a:gd name="connsiteX4" fmla="*/ 24966 w 49814"/>
                <a:gd name="connsiteY4" fmla="*/ 1 h 49461"/>
                <a:gd name="connsiteX5" fmla="*/ 37163 w 49814"/>
                <a:gd name="connsiteY5" fmla="*/ 24924 h 49461"/>
                <a:gd name="connsiteX6" fmla="*/ 25052 w 49814"/>
                <a:gd name="connsiteY6" fmla="*/ 12198 h 49461"/>
                <a:gd name="connsiteX7" fmla="*/ 12569 w 49814"/>
                <a:gd name="connsiteY7" fmla="*/ 24352 h 49461"/>
                <a:gd name="connsiteX8" fmla="*/ 24466 w 49814"/>
                <a:gd name="connsiteY8" fmla="*/ 37007 h 49461"/>
                <a:gd name="connsiteX9" fmla="*/ 37163 w 49814"/>
                <a:gd name="connsiteY9" fmla="*/ 24924 h 49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814" h="49461">
                  <a:moveTo>
                    <a:pt x="24966" y="1"/>
                  </a:moveTo>
                  <a:cubicBezTo>
                    <a:pt x="38693" y="86"/>
                    <a:pt x="50204" y="11697"/>
                    <a:pt x="49804" y="25038"/>
                  </a:cubicBezTo>
                  <a:cubicBezTo>
                    <a:pt x="49404" y="38380"/>
                    <a:pt x="38150" y="49390"/>
                    <a:pt x="24838" y="49461"/>
                  </a:cubicBezTo>
                  <a:cubicBezTo>
                    <a:pt x="10925" y="49547"/>
                    <a:pt x="-29" y="38580"/>
                    <a:pt x="0" y="24567"/>
                  </a:cubicBezTo>
                  <a:cubicBezTo>
                    <a:pt x="14" y="10496"/>
                    <a:pt x="10782" y="-85"/>
                    <a:pt x="24966" y="1"/>
                  </a:cubicBezTo>
                  <a:close/>
                  <a:moveTo>
                    <a:pt x="37163" y="24924"/>
                  </a:moveTo>
                  <a:cubicBezTo>
                    <a:pt x="37349" y="18704"/>
                    <a:pt x="31372" y="12427"/>
                    <a:pt x="25052" y="12198"/>
                  </a:cubicBezTo>
                  <a:cubicBezTo>
                    <a:pt x="18646" y="11969"/>
                    <a:pt x="12712" y="17746"/>
                    <a:pt x="12569" y="24352"/>
                  </a:cubicBezTo>
                  <a:cubicBezTo>
                    <a:pt x="12426" y="31087"/>
                    <a:pt x="17845" y="36849"/>
                    <a:pt x="24466" y="37007"/>
                  </a:cubicBezTo>
                  <a:cubicBezTo>
                    <a:pt x="30872" y="37164"/>
                    <a:pt x="36963" y="31373"/>
                    <a:pt x="37163" y="24924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87" name="Freeform: Shape 1286">
              <a:extLst>
                <a:ext uri="{FF2B5EF4-FFF2-40B4-BE49-F238E27FC236}">
                  <a16:creationId xmlns:a16="http://schemas.microsoft.com/office/drawing/2014/main" id="{B654C14A-7C75-FA6C-F6EC-C9B3BC9D3F59}"/>
                </a:ext>
              </a:extLst>
            </p:cNvPr>
            <p:cNvSpPr/>
            <p:nvPr/>
          </p:nvSpPr>
          <p:spPr>
            <a:xfrm>
              <a:off x="12666352" y="5600955"/>
              <a:ext cx="76285" cy="76243"/>
            </a:xfrm>
            <a:custGeom>
              <a:avLst/>
              <a:gdLst>
                <a:gd name="connsiteX0" fmla="*/ 38150 w 76285"/>
                <a:gd name="connsiteY0" fmla="*/ 76243 h 76243"/>
                <a:gd name="connsiteX1" fmla="*/ 0 w 76285"/>
                <a:gd name="connsiteY1" fmla="*/ 37950 h 76243"/>
                <a:gd name="connsiteX2" fmla="*/ 38508 w 76285"/>
                <a:gd name="connsiteY2" fmla="*/ 0 h 76243"/>
                <a:gd name="connsiteX3" fmla="*/ 76286 w 76285"/>
                <a:gd name="connsiteY3" fmla="*/ 37936 h 76243"/>
                <a:gd name="connsiteX4" fmla="*/ 38150 w 76285"/>
                <a:gd name="connsiteY4" fmla="*/ 76243 h 76243"/>
                <a:gd name="connsiteX5" fmla="*/ 12140 w 76285"/>
                <a:gd name="connsiteY5" fmla="*/ 37064 h 76243"/>
                <a:gd name="connsiteX6" fmla="*/ 37106 w 76285"/>
                <a:gd name="connsiteY6" fmla="*/ 64189 h 76243"/>
                <a:gd name="connsiteX7" fmla="*/ 64232 w 76285"/>
                <a:gd name="connsiteY7" fmla="*/ 39166 h 76243"/>
                <a:gd name="connsiteX8" fmla="*/ 39194 w 76285"/>
                <a:gd name="connsiteY8" fmla="*/ 12040 h 76243"/>
                <a:gd name="connsiteX9" fmla="*/ 12140 w 76285"/>
                <a:gd name="connsiteY9" fmla="*/ 37064 h 7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85" h="76243">
                  <a:moveTo>
                    <a:pt x="38150" y="76243"/>
                  </a:moveTo>
                  <a:cubicBezTo>
                    <a:pt x="16373" y="76243"/>
                    <a:pt x="-43" y="59771"/>
                    <a:pt x="0" y="37950"/>
                  </a:cubicBezTo>
                  <a:cubicBezTo>
                    <a:pt x="43" y="16259"/>
                    <a:pt x="16616" y="-85"/>
                    <a:pt x="38508" y="0"/>
                  </a:cubicBezTo>
                  <a:cubicBezTo>
                    <a:pt x="59942" y="86"/>
                    <a:pt x="76229" y="16444"/>
                    <a:pt x="76286" y="37936"/>
                  </a:cubicBezTo>
                  <a:cubicBezTo>
                    <a:pt x="76314" y="59814"/>
                    <a:pt x="59971" y="76243"/>
                    <a:pt x="38150" y="76243"/>
                  </a:cubicBezTo>
                  <a:close/>
                  <a:moveTo>
                    <a:pt x="12140" y="37064"/>
                  </a:moveTo>
                  <a:cubicBezTo>
                    <a:pt x="11225" y="50519"/>
                    <a:pt x="22879" y="63188"/>
                    <a:pt x="37106" y="64189"/>
                  </a:cubicBezTo>
                  <a:cubicBezTo>
                    <a:pt x="50433" y="65133"/>
                    <a:pt x="63259" y="53308"/>
                    <a:pt x="64232" y="39166"/>
                  </a:cubicBezTo>
                  <a:cubicBezTo>
                    <a:pt x="65147" y="25810"/>
                    <a:pt x="53393" y="13070"/>
                    <a:pt x="39194" y="12040"/>
                  </a:cubicBezTo>
                  <a:cubicBezTo>
                    <a:pt x="25781" y="11082"/>
                    <a:pt x="13112" y="22779"/>
                    <a:pt x="12140" y="37064"/>
                  </a:cubicBezTo>
                  <a:close/>
                </a:path>
              </a:pathLst>
            </a:custGeom>
            <a:grpFill/>
            <a:ln w="1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79639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AE998-4189-69F6-92F1-01C7CC171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roup 48">
            <a:extLst>
              <a:ext uri="{FF2B5EF4-FFF2-40B4-BE49-F238E27FC236}">
                <a16:creationId xmlns:a16="http://schemas.microsoft.com/office/drawing/2014/main" id="{40D32AA1-61EF-3222-ED0E-B445AC7509CD}"/>
              </a:ext>
            </a:extLst>
          </p:cNvPr>
          <p:cNvGrpSpPr/>
          <p:nvPr/>
        </p:nvGrpSpPr>
        <p:grpSpPr>
          <a:xfrm>
            <a:off x="0" y="11430"/>
            <a:ext cx="12192000" cy="6858000"/>
            <a:chOff x="0" y="0"/>
            <a:chExt cx="12192000" cy="6858000"/>
          </a:xfrm>
        </p:grpSpPr>
        <p:sp>
          <p:nvSpPr>
            <p:cNvPr id="1175" name="Rectangle 1174">
              <a:extLst>
                <a:ext uri="{FF2B5EF4-FFF2-40B4-BE49-F238E27FC236}">
                  <a16:creationId xmlns:a16="http://schemas.microsoft.com/office/drawing/2014/main" id="{6FE7FEC0-B66C-7355-C640-CEFA9C7F06E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6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 Display" panose="020B0004020202020204" pitchFamily="34" charset="0"/>
              </a:endParaRPr>
            </a:p>
          </p:txBody>
        </p:sp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id="{92B916C2-BAD3-7895-DFE4-AE0BE8B67005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177" name="Group 1176">
                <a:extLst>
                  <a:ext uri="{FF2B5EF4-FFF2-40B4-BE49-F238E27FC236}">
                    <a16:creationId xmlns:a16="http://schemas.microsoft.com/office/drawing/2014/main" id="{1747FF2D-3200-7E25-07E0-FEED63BB59CE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0744"/>
                <a:chOff x="0" y="0"/>
                <a:chExt cx="12192000" cy="6850744"/>
              </a:xfrm>
            </p:grpSpPr>
            <p:cxnSp>
              <p:nvCxnSpPr>
                <p:cNvPr id="1199" name="Straight Connector 1198">
                  <a:extLst>
                    <a:ext uri="{FF2B5EF4-FFF2-40B4-BE49-F238E27FC236}">
                      <a16:creationId xmlns:a16="http://schemas.microsoft.com/office/drawing/2014/main" id="{C708A917-A6C8-3146-EE91-201B83D21F98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0" name="Straight Connector 1199">
                  <a:extLst>
                    <a:ext uri="{FF2B5EF4-FFF2-40B4-BE49-F238E27FC236}">
                      <a16:creationId xmlns:a16="http://schemas.microsoft.com/office/drawing/2014/main" id="{0D8D34F2-0FCA-78FB-E7B8-C8D8186D23E9}"/>
                    </a:ext>
                  </a:extLst>
                </p:cNvPr>
                <p:cNvCxnSpPr/>
                <p:nvPr/>
              </p:nvCxnSpPr>
              <p:spPr>
                <a:xfrm>
                  <a:off x="0" y="62279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1" name="Straight Connector 1200">
                  <a:extLst>
                    <a:ext uri="{FF2B5EF4-FFF2-40B4-BE49-F238E27FC236}">
                      <a16:creationId xmlns:a16="http://schemas.microsoft.com/office/drawing/2014/main" id="{9D260E98-C4C7-1814-CB6C-72787AEA2A40}"/>
                    </a:ext>
                  </a:extLst>
                </p:cNvPr>
                <p:cNvCxnSpPr/>
                <p:nvPr/>
              </p:nvCxnSpPr>
              <p:spPr>
                <a:xfrm>
                  <a:off x="0" y="124559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2" name="Straight Connector 1201">
                  <a:extLst>
                    <a:ext uri="{FF2B5EF4-FFF2-40B4-BE49-F238E27FC236}">
                      <a16:creationId xmlns:a16="http://schemas.microsoft.com/office/drawing/2014/main" id="{691024F1-9AA9-F66E-EE94-856DC15D9BBE}"/>
                    </a:ext>
                  </a:extLst>
                </p:cNvPr>
                <p:cNvCxnSpPr/>
                <p:nvPr/>
              </p:nvCxnSpPr>
              <p:spPr>
                <a:xfrm>
                  <a:off x="0" y="186838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3" name="Straight Connector 1202">
                  <a:extLst>
                    <a:ext uri="{FF2B5EF4-FFF2-40B4-BE49-F238E27FC236}">
                      <a16:creationId xmlns:a16="http://schemas.microsoft.com/office/drawing/2014/main" id="{F26E793C-A63E-4014-0082-DC2B5671F23F}"/>
                    </a:ext>
                  </a:extLst>
                </p:cNvPr>
                <p:cNvCxnSpPr/>
                <p:nvPr/>
              </p:nvCxnSpPr>
              <p:spPr>
                <a:xfrm>
                  <a:off x="0" y="249118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4" name="Straight Connector 1203">
                  <a:extLst>
                    <a:ext uri="{FF2B5EF4-FFF2-40B4-BE49-F238E27FC236}">
                      <a16:creationId xmlns:a16="http://schemas.microsoft.com/office/drawing/2014/main" id="{4E9C952E-A6AA-9435-A028-07DFCF2C0F58}"/>
                    </a:ext>
                  </a:extLst>
                </p:cNvPr>
                <p:cNvCxnSpPr/>
                <p:nvPr/>
              </p:nvCxnSpPr>
              <p:spPr>
                <a:xfrm>
                  <a:off x="0" y="311397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5" name="Straight Connector 1204">
                  <a:extLst>
                    <a:ext uri="{FF2B5EF4-FFF2-40B4-BE49-F238E27FC236}">
                      <a16:creationId xmlns:a16="http://schemas.microsoft.com/office/drawing/2014/main" id="{87F8C72C-1172-A800-1B9B-A6AD07E4AAC2}"/>
                    </a:ext>
                  </a:extLst>
                </p:cNvPr>
                <p:cNvCxnSpPr/>
                <p:nvPr/>
              </p:nvCxnSpPr>
              <p:spPr>
                <a:xfrm>
                  <a:off x="0" y="373677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6" name="Straight Connector 1205">
                  <a:extLst>
                    <a:ext uri="{FF2B5EF4-FFF2-40B4-BE49-F238E27FC236}">
                      <a16:creationId xmlns:a16="http://schemas.microsoft.com/office/drawing/2014/main" id="{41C658DD-3BDC-5CBF-AC36-A75DE89B83F4}"/>
                    </a:ext>
                  </a:extLst>
                </p:cNvPr>
                <p:cNvCxnSpPr/>
                <p:nvPr/>
              </p:nvCxnSpPr>
              <p:spPr>
                <a:xfrm>
                  <a:off x="0" y="435956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7" name="Straight Connector 1206">
                  <a:extLst>
                    <a:ext uri="{FF2B5EF4-FFF2-40B4-BE49-F238E27FC236}">
                      <a16:creationId xmlns:a16="http://schemas.microsoft.com/office/drawing/2014/main" id="{3EF2C863-F1AC-A822-7065-A758C602B1B1}"/>
                    </a:ext>
                  </a:extLst>
                </p:cNvPr>
                <p:cNvCxnSpPr/>
                <p:nvPr/>
              </p:nvCxnSpPr>
              <p:spPr>
                <a:xfrm>
                  <a:off x="0" y="498236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8" name="Straight Connector 1207">
                  <a:extLst>
                    <a:ext uri="{FF2B5EF4-FFF2-40B4-BE49-F238E27FC236}">
                      <a16:creationId xmlns:a16="http://schemas.microsoft.com/office/drawing/2014/main" id="{8762C378-7269-2C89-E61B-2D38016C476F}"/>
                    </a:ext>
                  </a:extLst>
                </p:cNvPr>
                <p:cNvCxnSpPr/>
                <p:nvPr/>
              </p:nvCxnSpPr>
              <p:spPr>
                <a:xfrm>
                  <a:off x="0" y="5605155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9" name="Straight Connector 1208">
                  <a:extLst>
                    <a:ext uri="{FF2B5EF4-FFF2-40B4-BE49-F238E27FC236}">
                      <a16:creationId xmlns:a16="http://schemas.microsoft.com/office/drawing/2014/main" id="{A76734DC-0A1B-57BB-A383-0C4CBC29C977}"/>
                    </a:ext>
                  </a:extLst>
                </p:cNvPr>
                <p:cNvCxnSpPr/>
                <p:nvPr/>
              </p:nvCxnSpPr>
              <p:spPr>
                <a:xfrm>
                  <a:off x="0" y="6227950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0" name="Straight Connector 1209">
                  <a:extLst>
                    <a:ext uri="{FF2B5EF4-FFF2-40B4-BE49-F238E27FC236}">
                      <a16:creationId xmlns:a16="http://schemas.microsoft.com/office/drawing/2014/main" id="{C185A6D1-EBD6-ACA9-793E-192FB302B6EB}"/>
                    </a:ext>
                  </a:extLst>
                </p:cNvPr>
                <p:cNvCxnSpPr/>
                <p:nvPr/>
              </p:nvCxnSpPr>
              <p:spPr>
                <a:xfrm>
                  <a:off x="0" y="6850744"/>
                  <a:ext cx="12192000" cy="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8" name="Group 1177">
                <a:extLst>
                  <a:ext uri="{FF2B5EF4-FFF2-40B4-BE49-F238E27FC236}">
                    <a16:creationId xmlns:a16="http://schemas.microsoft.com/office/drawing/2014/main" id="{9AAFBEA3-A27B-2ECE-A766-0571F40F54E5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cxnSp>
              <p:nvCxnSpPr>
                <p:cNvPr id="1179" name="Straight Connector 1178">
                  <a:extLst>
                    <a:ext uri="{FF2B5EF4-FFF2-40B4-BE49-F238E27FC236}">
                      <a16:creationId xmlns:a16="http://schemas.microsoft.com/office/drawing/2014/main" id="{43495D8F-E7D5-8A44-6E36-8A7DC39F27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0" name="Straight Connector 1179">
                  <a:extLst>
                    <a:ext uri="{FF2B5EF4-FFF2-40B4-BE49-F238E27FC236}">
                      <a16:creationId xmlns:a16="http://schemas.microsoft.com/office/drawing/2014/main" id="{A21B0500-D4EA-16CA-BF1D-87F79D895A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1" name="Straight Connector 1180">
                  <a:extLst>
                    <a:ext uri="{FF2B5EF4-FFF2-40B4-BE49-F238E27FC236}">
                      <a16:creationId xmlns:a16="http://schemas.microsoft.com/office/drawing/2014/main" id="{211FDAAA-77C4-C539-886D-080A22123D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8336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2" name="Straight Connector 1181">
                  <a:extLst>
                    <a:ext uri="{FF2B5EF4-FFF2-40B4-BE49-F238E27FC236}">
                      <a16:creationId xmlns:a16="http://schemas.microsoft.com/office/drawing/2014/main" id="{3A21457A-B7E1-EB05-70F2-0A3885B5E0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2505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3" name="Straight Connector 1182">
                  <a:extLst>
                    <a:ext uri="{FF2B5EF4-FFF2-40B4-BE49-F238E27FC236}">
                      <a16:creationId xmlns:a16="http://schemas.microsoft.com/office/drawing/2014/main" id="{CFF135D8-85F7-D723-A5AC-B8BEE0B21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6673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4" name="Straight Connector 1183">
                  <a:extLst>
                    <a:ext uri="{FF2B5EF4-FFF2-40B4-BE49-F238E27FC236}">
                      <a16:creationId xmlns:a16="http://schemas.microsoft.com/office/drawing/2014/main" id="{D9749A2C-CDC4-0430-CC80-01C17A1765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0842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5" name="Straight Connector 1184">
                  <a:extLst>
                    <a:ext uri="{FF2B5EF4-FFF2-40B4-BE49-F238E27FC236}">
                      <a16:creationId xmlns:a16="http://schemas.microsoft.com/office/drawing/2014/main" id="{024A111B-F007-6B08-6B1B-5F5D57FCC1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5010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6" name="Straight Connector 1185">
                  <a:extLst>
                    <a:ext uri="{FF2B5EF4-FFF2-40B4-BE49-F238E27FC236}">
                      <a16:creationId xmlns:a16="http://schemas.microsoft.com/office/drawing/2014/main" id="{9CB5DDAD-BD79-4A6A-4F88-32F66AB344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9178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7" name="Straight Connector 1186">
                  <a:extLst>
                    <a:ext uri="{FF2B5EF4-FFF2-40B4-BE49-F238E27FC236}">
                      <a16:creationId xmlns:a16="http://schemas.microsoft.com/office/drawing/2014/main" id="{7FA8F49B-0A99-F646-172D-09DD7EB431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3347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8" name="Straight Connector 1187">
                  <a:extLst>
                    <a:ext uri="{FF2B5EF4-FFF2-40B4-BE49-F238E27FC236}">
                      <a16:creationId xmlns:a16="http://schemas.microsoft.com/office/drawing/2014/main" id="{4C7C110C-01B9-3686-E90E-6B22B89E65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515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9" name="Straight Connector 1188">
                  <a:extLst>
                    <a:ext uri="{FF2B5EF4-FFF2-40B4-BE49-F238E27FC236}">
                      <a16:creationId xmlns:a16="http://schemas.microsoft.com/office/drawing/2014/main" id="{78D23D93-152D-E8CA-2AF3-732B706D0F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684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0" name="Straight Connector 1189">
                  <a:extLst>
                    <a:ext uri="{FF2B5EF4-FFF2-40B4-BE49-F238E27FC236}">
                      <a16:creationId xmlns:a16="http://schemas.microsoft.com/office/drawing/2014/main" id="{453DFED4-BFDA-A207-252A-37106CE4E9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5852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1" name="Straight Connector 1190">
                  <a:extLst>
                    <a:ext uri="{FF2B5EF4-FFF2-40B4-BE49-F238E27FC236}">
                      <a16:creationId xmlns:a16="http://schemas.microsoft.com/office/drawing/2014/main" id="{21D9E4EA-7FAC-4E31-28A2-F7451A1DBF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0020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2" name="Straight Connector 1191">
                  <a:extLst>
                    <a:ext uri="{FF2B5EF4-FFF2-40B4-BE49-F238E27FC236}">
                      <a16:creationId xmlns:a16="http://schemas.microsoft.com/office/drawing/2014/main" id="{3006048D-3399-DE32-BFC3-E030E5F024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34189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3" name="Straight Connector 1192">
                  <a:extLst>
                    <a:ext uri="{FF2B5EF4-FFF2-40B4-BE49-F238E27FC236}">
                      <a16:creationId xmlns:a16="http://schemas.microsoft.com/office/drawing/2014/main" id="{D502F348-67F4-2C38-0EB5-42C004C71D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983576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4" name="Straight Connector 1193">
                  <a:extLst>
                    <a:ext uri="{FF2B5EF4-FFF2-40B4-BE49-F238E27FC236}">
                      <a16:creationId xmlns:a16="http://schemas.microsoft.com/office/drawing/2014/main" id="{F5B4ACE5-46E8-1983-6ACA-735AEB0FDA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526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5" name="Straight Connector 1194">
                  <a:extLst>
                    <a:ext uri="{FF2B5EF4-FFF2-40B4-BE49-F238E27FC236}">
                      <a16:creationId xmlns:a16="http://schemas.microsoft.com/office/drawing/2014/main" id="{5AF6BE6A-0A40-31E7-A370-B37C69DA61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66944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6" name="Straight Connector 1195">
                  <a:extLst>
                    <a:ext uri="{FF2B5EF4-FFF2-40B4-BE49-F238E27FC236}">
                      <a16:creationId xmlns:a16="http://schemas.microsoft.com/office/drawing/2014/main" id="{854D4ECD-FA6A-8846-9ACD-4D789D86CC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908628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7" name="Straight Connector 1196">
                  <a:extLst>
                    <a:ext uri="{FF2B5EF4-FFF2-40B4-BE49-F238E27FC236}">
                      <a16:creationId xmlns:a16="http://schemas.microsoft.com/office/drawing/2014/main" id="{7BB89A1B-4ECB-6E13-7C69-4DBCEE39BC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50312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8" name="Straight Connector 1197">
                  <a:extLst>
                    <a:ext uri="{FF2B5EF4-FFF2-40B4-BE49-F238E27FC236}">
                      <a16:creationId xmlns:a16="http://schemas.microsoft.com/office/drawing/2014/main" id="{3CF69768-4DCB-A1CB-096B-C7D5F0C66F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192000" y="0"/>
                  <a:ext cx="0" cy="6858000"/>
                </a:xfrm>
                <a:prstGeom prst="line">
                  <a:avLst/>
                </a:prstGeom>
                <a:ln w="9525">
                  <a:solidFill>
                    <a:srgbClr val="9C3390">
                      <a:alpha val="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173" name="Freeform: Shape 1172">
            <a:extLst>
              <a:ext uri="{FF2B5EF4-FFF2-40B4-BE49-F238E27FC236}">
                <a16:creationId xmlns:a16="http://schemas.microsoft.com/office/drawing/2014/main" id="{F333FABD-A19B-ACF9-2F0A-FDECD8CAE13D}"/>
              </a:ext>
            </a:extLst>
          </p:cNvPr>
          <p:cNvSpPr/>
          <p:nvPr/>
        </p:nvSpPr>
        <p:spPr>
          <a:xfrm>
            <a:off x="7356243" y="0"/>
            <a:ext cx="4835757" cy="2536987"/>
          </a:xfrm>
          <a:custGeom>
            <a:avLst/>
            <a:gdLst>
              <a:gd name="connsiteX0" fmla="*/ 0 w 4835757"/>
              <a:gd name="connsiteY0" fmla="*/ 0 h 2536987"/>
              <a:gd name="connsiteX1" fmla="*/ 4835757 w 4835757"/>
              <a:gd name="connsiteY1" fmla="*/ 0 h 2536987"/>
              <a:gd name="connsiteX2" fmla="*/ 4835757 w 4835757"/>
              <a:gd name="connsiteY2" fmla="*/ 2361896 h 2536987"/>
              <a:gd name="connsiteX3" fmla="*/ 4655075 w 4835757"/>
              <a:gd name="connsiteY3" fmla="*/ 2413204 h 2536987"/>
              <a:gd name="connsiteX4" fmla="*/ 3672457 w 4835757"/>
              <a:gd name="connsiteY4" fmla="*/ 2536987 h 2536987"/>
              <a:gd name="connsiteX5" fmla="*/ 49639 w 4835757"/>
              <a:gd name="connsiteY5" fmla="*/ 135622 h 253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35757" h="2536987">
                <a:moveTo>
                  <a:pt x="0" y="0"/>
                </a:moveTo>
                <a:lnTo>
                  <a:pt x="4835757" y="0"/>
                </a:lnTo>
                <a:lnTo>
                  <a:pt x="4835757" y="2361896"/>
                </a:lnTo>
                <a:lnTo>
                  <a:pt x="4655075" y="2413204"/>
                </a:lnTo>
                <a:cubicBezTo>
                  <a:pt x="4341005" y="2494010"/>
                  <a:pt x="4011750" y="2536987"/>
                  <a:pt x="3672457" y="2536987"/>
                </a:cubicBezTo>
                <a:cubicBezTo>
                  <a:pt x="2043852" y="2536987"/>
                  <a:pt x="646518" y="1546804"/>
                  <a:pt x="49639" y="135622"/>
                </a:cubicBezTo>
                <a:close/>
              </a:path>
            </a:pathLst>
          </a:cu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71" name="Oval 1170">
            <a:extLst>
              <a:ext uri="{FF2B5EF4-FFF2-40B4-BE49-F238E27FC236}">
                <a16:creationId xmlns:a16="http://schemas.microsoft.com/office/drawing/2014/main" id="{D3303399-FF90-92D7-90D1-FBA9323AFF08}"/>
              </a:ext>
            </a:extLst>
          </p:cNvPr>
          <p:cNvSpPr/>
          <p:nvPr/>
        </p:nvSpPr>
        <p:spPr>
          <a:xfrm>
            <a:off x="4167863" y="1230437"/>
            <a:ext cx="1991085" cy="1991085"/>
          </a:xfrm>
          <a:prstGeom prst="ellipse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F6C9AC9-5787-F852-C7E3-6052393F8939}"/>
              </a:ext>
            </a:extLst>
          </p:cNvPr>
          <p:cNvSpPr/>
          <p:nvPr/>
        </p:nvSpPr>
        <p:spPr>
          <a:xfrm>
            <a:off x="0" y="6794500"/>
            <a:ext cx="12192000" cy="63500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EB4485-565F-C3F2-A474-994A1A82C954}"/>
              </a:ext>
            </a:extLst>
          </p:cNvPr>
          <p:cNvGrpSpPr/>
          <p:nvPr/>
        </p:nvGrpSpPr>
        <p:grpSpPr>
          <a:xfrm>
            <a:off x="419101" y="107731"/>
            <a:ext cx="11638641" cy="1848745"/>
            <a:chOff x="419101" y="175947"/>
            <a:chExt cx="11638641" cy="1848745"/>
          </a:xfrm>
        </p:grpSpPr>
        <p:pic>
          <p:nvPicPr>
            <p:cNvPr id="7" name="Picture 2" descr="Digital Marketing - Pooler Digital">
              <a:extLst>
                <a:ext uri="{FF2B5EF4-FFF2-40B4-BE49-F238E27FC236}">
                  <a16:creationId xmlns:a16="http://schemas.microsoft.com/office/drawing/2014/main" id="{92303903-24DB-D540-EAF5-EF2ECF7728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48" t="33772" r="21048" b="28591"/>
            <a:stretch/>
          </p:blipFill>
          <p:spPr bwMode="auto">
            <a:xfrm>
              <a:off x="10867571" y="175947"/>
              <a:ext cx="1190171" cy="773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C097EA-BEBB-C47F-D076-898A611E60BA}"/>
                </a:ext>
              </a:extLst>
            </p:cNvPr>
            <p:cNvSpPr txBox="1"/>
            <p:nvPr/>
          </p:nvSpPr>
          <p:spPr>
            <a:xfrm>
              <a:off x="419101" y="270366"/>
              <a:ext cx="335507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0" u="none" strike="noStrike" dirty="0">
                  <a:solidFill>
                    <a:srgbClr val="000000"/>
                  </a:solidFill>
                  <a:effectLst/>
                  <a:latin typeface="Aptos Display" panose="020B0004020202020204" pitchFamily="34" charset="0"/>
                  <a:cs typeface="Arial" panose="020B0604020202020204" pitchFamily="34" charset="0"/>
                </a:rPr>
                <a:t>COPY.AI - FAST AND CREATIVE AD WRITING</a:t>
              </a:r>
            </a:p>
          </p:txBody>
        </p:sp>
      </p:grpSp>
      <p:sp>
        <p:nvSpPr>
          <p:cNvPr id="49" name="Rectangle 1">
            <a:extLst>
              <a:ext uri="{FF2B5EF4-FFF2-40B4-BE49-F238E27FC236}">
                <a16:creationId xmlns:a16="http://schemas.microsoft.com/office/drawing/2014/main" id="{E035CF3D-AC58-D9EE-FE52-64A2E7BA25DA}"/>
              </a:ext>
            </a:extLst>
          </p:cNvPr>
          <p:cNvSpPr/>
          <p:nvPr/>
        </p:nvSpPr>
        <p:spPr>
          <a:xfrm>
            <a:off x="0" y="299229"/>
            <a:ext cx="326186" cy="476103"/>
          </a:xfrm>
          <a:prstGeom prst="rect">
            <a:avLst/>
          </a:prstGeom>
          <a:solidFill>
            <a:srgbClr val="9C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84DEF0-E27B-A18C-E9E8-3CB550426559}"/>
              </a:ext>
            </a:extLst>
          </p:cNvPr>
          <p:cNvGrpSpPr/>
          <p:nvPr/>
        </p:nvGrpSpPr>
        <p:grpSpPr>
          <a:xfrm>
            <a:off x="4491788" y="101820"/>
            <a:ext cx="5998840" cy="3323553"/>
            <a:chOff x="465414" y="2152965"/>
            <a:chExt cx="4217861" cy="2408424"/>
          </a:xfrm>
        </p:grpSpPr>
        <p:grpSp>
          <p:nvGrpSpPr>
            <p:cNvPr id="4" name="Gruppieren">
              <a:extLst>
                <a:ext uri="{FF2B5EF4-FFF2-40B4-BE49-F238E27FC236}">
                  <a16:creationId xmlns:a16="http://schemas.microsoft.com/office/drawing/2014/main" id="{13590FBC-41E6-5FB5-7671-8ABF9AC39D7C}"/>
                </a:ext>
              </a:extLst>
            </p:cNvPr>
            <p:cNvGrpSpPr/>
            <p:nvPr/>
          </p:nvGrpSpPr>
          <p:grpSpPr>
            <a:xfrm>
              <a:off x="465414" y="2152965"/>
              <a:ext cx="4217861" cy="2408424"/>
              <a:chOff x="0" y="0"/>
              <a:chExt cx="9321848" cy="5322831"/>
            </a:xfrm>
          </p:grpSpPr>
          <p:sp>
            <p:nvSpPr>
              <p:cNvPr id="13" name="Form">
                <a:extLst>
                  <a:ext uri="{FF2B5EF4-FFF2-40B4-BE49-F238E27FC236}">
                    <a16:creationId xmlns:a16="http://schemas.microsoft.com/office/drawing/2014/main" id="{D47E858B-B74B-F0C8-AA1E-42479B4E9D60}"/>
                  </a:ext>
                </a:extLst>
              </p:cNvPr>
              <p:cNvSpPr/>
              <p:nvPr/>
            </p:nvSpPr>
            <p:spPr>
              <a:xfrm>
                <a:off x="840659" y="26142"/>
                <a:ext cx="7591159" cy="5141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077"/>
                    </a:moveTo>
                    <a:lnTo>
                      <a:pt x="0" y="869"/>
                    </a:lnTo>
                    <a:cubicBezTo>
                      <a:pt x="0" y="388"/>
                      <a:pt x="263" y="0"/>
                      <a:pt x="589" y="0"/>
                    </a:cubicBezTo>
                    <a:lnTo>
                      <a:pt x="21013" y="0"/>
                    </a:lnTo>
                    <a:cubicBezTo>
                      <a:pt x="21335" y="0"/>
                      <a:pt x="21600" y="388"/>
                      <a:pt x="21600" y="869"/>
                    </a:cubicBezTo>
                    <a:lnTo>
                      <a:pt x="21600" y="21077"/>
                    </a:lnTo>
                    <a:cubicBezTo>
                      <a:pt x="21600" y="21363"/>
                      <a:pt x="21441" y="21600"/>
                      <a:pt x="21247" y="21600"/>
                    </a:cubicBezTo>
                    <a:lnTo>
                      <a:pt x="354" y="21600"/>
                    </a:lnTo>
                    <a:cubicBezTo>
                      <a:pt x="157" y="21600"/>
                      <a:pt x="0" y="21371"/>
                      <a:pt x="0" y="21077"/>
                    </a:cubicBezTo>
                  </a:path>
                </a:pathLst>
              </a:custGeom>
              <a:solidFill>
                <a:srgbClr val="3333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" name="Form">
                <a:extLst>
                  <a:ext uri="{FF2B5EF4-FFF2-40B4-BE49-F238E27FC236}">
                    <a16:creationId xmlns:a16="http://schemas.microsoft.com/office/drawing/2014/main" id="{8D3F3BE1-2407-6FC4-99F1-64196A6249C7}"/>
                  </a:ext>
                </a:extLst>
              </p:cNvPr>
              <p:cNvSpPr/>
              <p:nvPr/>
            </p:nvSpPr>
            <p:spPr>
              <a:xfrm>
                <a:off x="824973" y="0"/>
                <a:ext cx="7622530" cy="5186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12" y="21600"/>
                    </a:moveTo>
                    <a:lnTo>
                      <a:pt x="388" y="21600"/>
                    </a:lnTo>
                    <a:cubicBezTo>
                      <a:pt x="193" y="21600"/>
                      <a:pt x="0" y="21316"/>
                      <a:pt x="0" y="21030"/>
                    </a:cubicBezTo>
                    <a:lnTo>
                      <a:pt x="0" y="872"/>
                    </a:lnTo>
                    <a:cubicBezTo>
                      <a:pt x="0" y="390"/>
                      <a:pt x="299" y="0"/>
                      <a:pt x="627" y="0"/>
                    </a:cubicBezTo>
                    <a:lnTo>
                      <a:pt x="20972" y="0"/>
                    </a:lnTo>
                    <a:cubicBezTo>
                      <a:pt x="21299" y="0"/>
                      <a:pt x="21600" y="390"/>
                      <a:pt x="21600" y="872"/>
                    </a:cubicBezTo>
                    <a:lnTo>
                      <a:pt x="21600" y="21030"/>
                    </a:lnTo>
                    <a:cubicBezTo>
                      <a:pt x="21600" y="21316"/>
                      <a:pt x="21409" y="21600"/>
                      <a:pt x="21212" y="21600"/>
                    </a:cubicBezTo>
                    <a:close/>
                    <a:moveTo>
                      <a:pt x="405" y="21523"/>
                    </a:moveTo>
                    <a:lnTo>
                      <a:pt x="21194" y="21523"/>
                    </a:lnTo>
                    <a:cubicBezTo>
                      <a:pt x="21388" y="21523"/>
                      <a:pt x="21546" y="21289"/>
                      <a:pt x="21546" y="21005"/>
                    </a:cubicBezTo>
                    <a:lnTo>
                      <a:pt x="21546" y="975"/>
                    </a:lnTo>
                    <a:cubicBezTo>
                      <a:pt x="21546" y="509"/>
                      <a:pt x="21289" y="131"/>
                      <a:pt x="20972" y="131"/>
                    </a:cubicBezTo>
                    <a:lnTo>
                      <a:pt x="627" y="131"/>
                    </a:lnTo>
                    <a:cubicBezTo>
                      <a:pt x="311" y="131"/>
                      <a:pt x="54" y="509"/>
                      <a:pt x="54" y="975"/>
                    </a:cubicBezTo>
                    <a:lnTo>
                      <a:pt x="54" y="21005"/>
                    </a:lnTo>
                    <a:cubicBezTo>
                      <a:pt x="54" y="21289"/>
                      <a:pt x="212" y="21523"/>
                      <a:pt x="405" y="21523"/>
                    </a:cubicBezTo>
                    <a:close/>
                  </a:path>
                </a:pathLst>
              </a:custGeom>
              <a:solidFill>
                <a:srgbClr val="696A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grpSp>
            <p:nvGrpSpPr>
              <p:cNvPr id="17" name="Gruppieren">
                <a:extLst>
                  <a:ext uri="{FF2B5EF4-FFF2-40B4-BE49-F238E27FC236}">
                    <a16:creationId xmlns:a16="http://schemas.microsoft.com/office/drawing/2014/main" id="{AA0A9153-8A67-E59D-53DF-9A2E42194822}"/>
                  </a:ext>
                </a:extLst>
              </p:cNvPr>
              <p:cNvGrpSpPr/>
              <p:nvPr/>
            </p:nvGrpSpPr>
            <p:grpSpPr>
              <a:xfrm>
                <a:off x="0" y="5146912"/>
                <a:ext cx="9321849" cy="120714"/>
                <a:chOff x="0" y="0"/>
                <a:chExt cx="9321848" cy="120712"/>
              </a:xfrm>
            </p:grpSpPr>
            <p:sp>
              <p:nvSpPr>
                <p:cNvPr id="1128" name="Rechteck">
                  <a:extLst>
                    <a:ext uri="{FF2B5EF4-FFF2-40B4-BE49-F238E27FC236}">
                      <a16:creationId xmlns:a16="http://schemas.microsoft.com/office/drawing/2014/main" id="{02EB5E64-D47C-0837-B293-4A3FDA3F494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663507" cy="120713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464847"/>
                    </a:gs>
                    <a:gs pos="1078">
                      <a:srgbClr val="3B4142"/>
                    </a:gs>
                    <a:gs pos="1415">
                      <a:srgbClr val="727679"/>
                    </a:gs>
                    <a:gs pos="1675">
                      <a:srgbClr val="A9ACB0"/>
                    </a:gs>
                    <a:gs pos="3442">
                      <a:srgbClr val="787B80"/>
                    </a:gs>
                    <a:gs pos="5318">
                      <a:srgbClr val="484B4F"/>
                    </a:gs>
                    <a:gs pos="13483">
                      <a:srgbClr val="5C5E63"/>
                    </a:gs>
                    <a:gs pos="20452">
                      <a:srgbClr val="717276"/>
                    </a:gs>
                    <a:gs pos="38329">
                      <a:srgbClr val="818287"/>
                    </a:gs>
                    <a:gs pos="62243">
                      <a:srgbClr val="929397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 defTabSz="584200">
                    <a:defRPr sz="2400" spc="0">
                      <a:solidFill>
                        <a:srgbClr val="FFFFFF"/>
                      </a:solidFill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  <p:sp>
              <p:nvSpPr>
                <p:cNvPr id="1129" name="Rechteck">
                  <a:extLst>
                    <a:ext uri="{FF2B5EF4-FFF2-40B4-BE49-F238E27FC236}">
                      <a16:creationId xmlns:a16="http://schemas.microsoft.com/office/drawing/2014/main" id="{F6EE184C-8BB1-582A-0017-06D309B7DE98}"/>
                    </a:ext>
                  </a:extLst>
                </p:cNvPr>
                <p:cNvSpPr/>
                <p:nvPr/>
              </p:nvSpPr>
              <p:spPr>
                <a:xfrm>
                  <a:off x="4658341" y="0"/>
                  <a:ext cx="4663508" cy="120713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464847"/>
                    </a:gs>
                    <a:gs pos="1078">
                      <a:srgbClr val="3B4142"/>
                    </a:gs>
                    <a:gs pos="1415">
                      <a:srgbClr val="727679"/>
                    </a:gs>
                    <a:gs pos="1675">
                      <a:srgbClr val="A9ACB0"/>
                    </a:gs>
                    <a:gs pos="3442">
                      <a:srgbClr val="787B80"/>
                    </a:gs>
                    <a:gs pos="5318">
                      <a:srgbClr val="484B4F"/>
                    </a:gs>
                    <a:gs pos="13483">
                      <a:srgbClr val="5C5E63"/>
                    </a:gs>
                    <a:gs pos="20452">
                      <a:srgbClr val="717276"/>
                    </a:gs>
                    <a:gs pos="38329">
                      <a:srgbClr val="818287"/>
                    </a:gs>
                    <a:gs pos="62243">
                      <a:srgbClr val="929397"/>
                    </a:gs>
                  </a:gsLst>
                  <a:lin ang="10800000" scaled="0"/>
                </a:gra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 defTabSz="584200">
                    <a:defRPr sz="2400" spc="0">
                      <a:solidFill>
                        <a:srgbClr val="FFFFFF"/>
                      </a:solidFill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</p:grpSp>
          <p:sp>
            <p:nvSpPr>
              <p:cNvPr id="1120" name="Form">
                <a:extLst>
                  <a:ext uri="{FF2B5EF4-FFF2-40B4-BE49-F238E27FC236}">
                    <a16:creationId xmlns:a16="http://schemas.microsoft.com/office/drawing/2014/main" id="{B589CACA-F6C3-1AC1-3C3B-EA024F80FAA9}"/>
                  </a:ext>
                </a:extLst>
              </p:cNvPr>
              <p:cNvSpPr/>
              <p:nvPr/>
            </p:nvSpPr>
            <p:spPr>
              <a:xfrm>
                <a:off x="4020581" y="5148450"/>
                <a:ext cx="1267315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10800"/>
                    </a:lnTo>
                    <a:cubicBezTo>
                      <a:pt x="0" y="16971"/>
                      <a:pt x="384" y="21600"/>
                      <a:pt x="828" y="21600"/>
                    </a:cubicBezTo>
                    <a:lnTo>
                      <a:pt x="20772" y="21600"/>
                    </a:lnTo>
                    <a:cubicBezTo>
                      <a:pt x="21236" y="21600"/>
                      <a:pt x="21600" y="16971"/>
                      <a:pt x="21600" y="10800"/>
                    </a:cubicBezTo>
                    <a:lnTo>
                      <a:pt x="21600" y="0"/>
                    </a:lnTo>
                    <a:lnTo>
                      <a:pt x="0" y="0"/>
                    </a:lnTo>
                  </a:path>
                </a:pathLst>
              </a:custGeom>
              <a:gradFill flip="none" rotWithShape="1">
                <a:gsLst>
                  <a:gs pos="0">
                    <a:srgbClr val="24282B"/>
                  </a:gs>
                  <a:gs pos="3820">
                    <a:srgbClr val="46494C"/>
                  </a:gs>
                  <a:gs pos="9344">
                    <a:srgbClr val="696A6D"/>
                  </a:gs>
                  <a:gs pos="49865">
                    <a:srgbClr val="727376"/>
                  </a:gs>
                  <a:gs pos="92717">
                    <a:srgbClr val="696A6D"/>
                  </a:gs>
                  <a:gs pos="100000">
                    <a:srgbClr val="24282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21" name="Form">
                <a:extLst>
                  <a:ext uri="{FF2B5EF4-FFF2-40B4-BE49-F238E27FC236}">
                    <a16:creationId xmlns:a16="http://schemas.microsoft.com/office/drawing/2014/main" id="{D0858BD2-77FA-03D9-A345-1D025E614752}"/>
                  </a:ext>
                </a:extLst>
              </p:cNvPr>
              <p:cNvSpPr/>
              <p:nvPr/>
            </p:nvSpPr>
            <p:spPr>
              <a:xfrm>
                <a:off x="4173" y="5264155"/>
                <a:ext cx="9317676" cy="586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extrusionOk="0">
                    <a:moveTo>
                      <a:pt x="20352" y="21600"/>
                    </a:moveTo>
                    <a:cubicBezTo>
                      <a:pt x="13789" y="21600"/>
                      <a:pt x="7801" y="21600"/>
                      <a:pt x="1239" y="21600"/>
                    </a:cubicBezTo>
                    <a:cubicBezTo>
                      <a:pt x="815" y="17280"/>
                      <a:pt x="193" y="5451"/>
                      <a:pt x="3" y="720"/>
                    </a:cubicBezTo>
                    <a:cubicBezTo>
                      <a:pt x="-1" y="720"/>
                      <a:pt x="-1" y="0"/>
                      <a:pt x="3" y="0"/>
                    </a:cubicBezTo>
                    <a:cubicBezTo>
                      <a:pt x="7200" y="0"/>
                      <a:pt x="14398" y="0"/>
                      <a:pt x="21596" y="0"/>
                    </a:cubicBezTo>
                    <a:cubicBezTo>
                      <a:pt x="21599" y="0"/>
                      <a:pt x="21599" y="411"/>
                      <a:pt x="21596" y="720"/>
                    </a:cubicBezTo>
                    <a:cubicBezTo>
                      <a:pt x="21510" y="4114"/>
                      <a:pt x="20891" y="19851"/>
                      <a:pt x="20352" y="21600"/>
                    </a:cubicBezTo>
                  </a:path>
                </a:pathLst>
              </a:custGeom>
              <a:gradFill flip="none" rotWithShape="1">
                <a:gsLst>
                  <a:gs pos="0">
                    <a:srgbClr val="3B4142"/>
                  </a:gs>
                  <a:gs pos="18807">
                    <a:srgbClr val="63686B"/>
                  </a:gs>
                  <a:gs pos="35319">
                    <a:srgbClr val="8B8F93"/>
                  </a:gs>
                  <a:gs pos="54082">
                    <a:srgbClr val="9A9DA2"/>
                  </a:gs>
                  <a:gs pos="83486">
                    <a:srgbClr val="A9ACB0"/>
                  </a:gs>
                  <a:gs pos="83486">
                    <a:srgbClr val="777A7C"/>
                  </a:gs>
                  <a:gs pos="100000">
                    <a:srgbClr val="46484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 </a:t>
                </a:r>
              </a:p>
            </p:txBody>
          </p:sp>
          <p:sp>
            <p:nvSpPr>
              <p:cNvPr id="1124" name="Form">
                <a:extLst>
                  <a:ext uri="{FF2B5EF4-FFF2-40B4-BE49-F238E27FC236}">
                    <a16:creationId xmlns:a16="http://schemas.microsoft.com/office/drawing/2014/main" id="{5F820224-7DC1-CC17-F358-7EE1B4CBA0AD}"/>
                  </a:ext>
                </a:extLst>
              </p:cNvPr>
              <p:cNvSpPr/>
              <p:nvPr/>
            </p:nvSpPr>
            <p:spPr>
              <a:xfrm>
                <a:off x="864187" y="52284"/>
                <a:ext cx="7542929" cy="49926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extrusionOk="0">
                    <a:moveTo>
                      <a:pt x="21081" y="0"/>
                    </a:moveTo>
                    <a:lnTo>
                      <a:pt x="519" y="0"/>
                    </a:lnTo>
                    <a:cubicBezTo>
                      <a:pt x="236" y="0"/>
                      <a:pt x="0" y="351"/>
                      <a:pt x="0" y="787"/>
                    </a:cubicBezTo>
                    <a:lnTo>
                      <a:pt x="0" y="21061"/>
                    </a:lnTo>
                    <a:cubicBezTo>
                      <a:pt x="0" y="21359"/>
                      <a:pt x="161" y="21600"/>
                      <a:pt x="356" y="21600"/>
                    </a:cubicBezTo>
                    <a:lnTo>
                      <a:pt x="21242" y="21600"/>
                    </a:lnTo>
                    <a:cubicBezTo>
                      <a:pt x="21437" y="21600"/>
                      <a:pt x="21597" y="21359"/>
                      <a:pt x="21597" y="21061"/>
                    </a:cubicBezTo>
                    <a:lnTo>
                      <a:pt x="21597" y="782"/>
                    </a:lnTo>
                    <a:cubicBezTo>
                      <a:pt x="21600" y="351"/>
                      <a:pt x="21366" y="0"/>
                      <a:pt x="21081" y="0"/>
                    </a:cubicBezTo>
                  </a:path>
                </a:pathLst>
              </a:custGeom>
              <a:solidFill>
                <a:srgbClr val="181A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25" name="Form">
                <a:extLst>
                  <a:ext uri="{FF2B5EF4-FFF2-40B4-BE49-F238E27FC236}">
                    <a16:creationId xmlns:a16="http://schemas.microsoft.com/office/drawing/2014/main" id="{FDDF9CCB-2912-B905-E61C-C3B0E94646FC}"/>
                  </a:ext>
                </a:extLst>
              </p:cNvPr>
              <p:cNvSpPr/>
              <p:nvPr/>
            </p:nvSpPr>
            <p:spPr>
              <a:xfrm>
                <a:off x="1092113" y="371135"/>
                <a:ext cx="7085637" cy="4464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2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0802" y="21600"/>
                    </a:lnTo>
                  </a:path>
                </a:pathLst>
              </a:custGeom>
              <a:solidFill>
                <a:srgbClr val="3D3D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26" name="Form">
                <a:extLst>
                  <a:ext uri="{FF2B5EF4-FFF2-40B4-BE49-F238E27FC236}">
                    <a16:creationId xmlns:a16="http://schemas.microsoft.com/office/drawing/2014/main" id="{FA44697A-7DDE-92CB-6C75-1AA77D0DDB60}"/>
                  </a:ext>
                </a:extLst>
              </p:cNvPr>
              <p:cNvSpPr/>
              <p:nvPr/>
            </p:nvSpPr>
            <p:spPr>
              <a:xfrm>
                <a:off x="4607777" y="181472"/>
                <a:ext cx="59533" cy="59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693"/>
                    </a:moveTo>
                    <a:cubicBezTo>
                      <a:pt x="21600" y="12618"/>
                      <a:pt x="21168" y="14329"/>
                      <a:pt x="20088" y="16040"/>
                    </a:cubicBezTo>
                    <a:cubicBezTo>
                      <a:pt x="19224" y="17750"/>
                      <a:pt x="18144" y="19034"/>
                      <a:pt x="16416" y="20103"/>
                    </a:cubicBezTo>
                    <a:cubicBezTo>
                      <a:pt x="14472" y="20958"/>
                      <a:pt x="12960" y="21600"/>
                      <a:pt x="11016" y="21600"/>
                    </a:cubicBezTo>
                    <a:cubicBezTo>
                      <a:pt x="9072" y="21600"/>
                      <a:pt x="7344" y="20958"/>
                      <a:pt x="5616" y="20103"/>
                    </a:cubicBezTo>
                    <a:cubicBezTo>
                      <a:pt x="3672" y="19034"/>
                      <a:pt x="2376" y="17750"/>
                      <a:pt x="1512" y="16040"/>
                    </a:cubicBezTo>
                    <a:cubicBezTo>
                      <a:pt x="432" y="14329"/>
                      <a:pt x="0" y="12618"/>
                      <a:pt x="0" y="10693"/>
                    </a:cubicBezTo>
                    <a:cubicBezTo>
                      <a:pt x="0" y="8768"/>
                      <a:pt x="432" y="7057"/>
                      <a:pt x="1512" y="5347"/>
                    </a:cubicBezTo>
                    <a:cubicBezTo>
                      <a:pt x="2376" y="3636"/>
                      <a:pt x="3672" y="2352"/>
                      <a:pt x="5616" y="1497"/>
                    </a:cubicBezTo>
                    <a:cubicBezTo>
                      <a:pt x="7344" y="428"/>
                      <a:pt x="9072" y="0"/>
                      <a:pt x="11016" y="0"/>
                    </a:cubicBezTo>
                    <a:cubicBezTo>
                      <a:pt x="12960" y="0"/>
                      <a:pt x="14472" y="428"/>
                      <a:pt x="16416" y="1497"/>
                    </a:cubicBezTo>
                    <a:cubicBezTo>
                      <a:pt x="18144" y="2352"/>
                      <a:pt x="19224" y="3636"/>
                      <a:pt x="20088" y="5347"/>
                    </a:cubicBezTo>
                    <a:cubicBezTo>
                      <a:pt x="21168" y="7057"/>
                      <a:pt x="21600" y="8768"/>
                      <a:pt x="21600" y="10693"/>
                    </a:cubicBezTo>
                  </a:path>
                </a:pathLst>
              </a:custGeom>
              <a:solidFill>
                <a:srgbClr val="4C4D4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27" name="Form">
                <a:extLst>
                  <a:ext uri="{FF2B5EF4-FFF2-40B4-BE49-F238E27FC236}">
                    <a16:creationId xmlns:a16="http://schemas.microsoft.com/office/drawing/2014/main" id="{F680DFF9-6B81-96A0-CB9E-24DD2607FCCE}"/>
                  </a:ext>
                </a:extLst>
              </p:cNvPr>
              <p:cNvSpPr/>
              <p:nvPr/>
            </p:nvSpPr>
            <p:spPr>
              <a:xfrm>
                <a:off x="4607777" y="191566"/>
                <a:ext cx="46462" cy="45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76" extrusionOk="0">
                    <a:moveTo>
                      <a:pt x="0" y="12380"/>
                    </a:moveTo>
                    <a:cubicBezTo>
                      <a:pt x="0" y="13502"/>
                      <a:pt x="0" y="14624"/>
                      <a:pt x="831" y="16588"/>
                    </a:cubicBezTo>
                    <a:cubicBezTo>
                      <a:pt x="3046" y="19393"/>
                      <a:pt x="6646" y="21076"/>
                      <a:pt x="9969" y="21076"/>
                    </a:cubicBezTo>
                    <a:cubicBezTo>
                      <a:pt x="16338" y="21076"/>
                      <a:pt x="21600" y="16027"/>
                      <a:pt x="21600" y="10136"/>
                    </a:cubicBezTo>
                    <a:cubicBezTo>
                      <a:pt x="21600" y="5928"/>
                      <a:pt x="19385" y="1720"/>
                      <a:pt x="15785" y="37"/>
                    </a:cubicBezTo>
                    <a:cubicBezTo>
                      <a:pt x="15231" y="37"/>
                      <a:pt x="14123" y="37"/>
                      <a:pt x="13569" y="37"/>
                    </a:cubicBezTo>
                    <a:cubicBezTo>
                      <a:pt x="5815" y="-524"/>
                      <a:pt x="0" y="5367"/>
                      <a:pt x="0" y="12380"/>
                    </a:cubicBezTo>
                  </a:path>
                </a:pathLst>
              </a:custGeom>
              <a:solidFill>
                <a:srgbClr val="0E0D0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0FBFEB8-5425-FDAE-8AF6-5301D1B7B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0" r="10290"/>
            <a:stretch/>
          </p:blipFill>
          <p:spPr>
            <a:xfrm>
              <a:off x="959563" y="2333158"/>
              <a:ext cx="3206042" cy="2007882"/>
            </a:xfrm>
            <a:prstGeom prst="rect">
              <a:avLst/>
            </a:prstGeom>
          </p:spPr>
        </p:pic>
      </p:grpSp>
      <p:sp>
        <p:nvSpPr>
          <p:cNvPr id="1131" name="TextBox 1130">
            <a:extLst>
              <a:ext uri="{FF2B5EF4-FFF2-40B4-BE49-F238E27FC236}">
                <a16:creationId xmlns:a16="http://schemas.microsoft.com/office/drawing/2014/main" id="{741F9AC2-D14C-9DB5-90E9-AC608128A237}"/>
              </a:ext>
            </a:extLst>
          </p:cNvPr>
          <p:cNvSpPr txBox="1"/>
          <p:nvPr/>
        </p:nvSpPr>
        <p:spPr>
          <a:xfrm>
            <a:off x="1286424" y="3991523"/>
            <a:ext cx="2629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0" u="none" strike="noStrike" dirty="0">
              <a:solidFill>
                <a:srgbClr val="000000"/>
              </a:solidFill>
              <a:effectLst/>
              <a:latin typeface="Aptos Display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3" name="TextBox 1162">
            <a:extLst>
              <a:ext uri="{FF2B5EF4-FFF2-40B4-BE49-F238E27FC236}">
                <a16:creationId xmlns:a16="http://schemas.microsoft.com/office/drawing/2014/main" id="{F8EC0618-0F86-7FEB-E39A-869520CF2378}"/>
              </a:ext>
            </a:extLst>
          </p:cNvPr>
          <p:cNvSpPr txBox="1"/>
          <p:nvPr/>
        </p:nvSpPr>
        <p:spPr>
          <a:xfrm>
            <a:off x="1286424" y="5292014"/>
            <a:ext cx="2629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i="0" u="none" strike="noStrike" dirty="0">
              <a:solidFill>
                <a:srgbClr val="000000"/>
              </a:solidFill>
              <a:effectLst/>
              <a:latin typeface="Aptos Display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14" name="Graphic 1211">
            <a:extLst>
              <a:ext uri="{FF2B5EF4-FFF2-40B4-BE49-F238E27FC236}">
                <a16:creationId xmlns:a16="http://schemas.microsoft.com/office/drawing/2014/main" id="{A959E565-D70E-FB15-C4CF-D0E73C6BAE86}"/>
              </a:ext>
            </a:extLst>
          </p:cNvPr>
          <p:cNvGrpSpPr/>
          <p:nvPr/>
        </p:nvGrpSpPr>
        <p:grpSpPr>
          <a:xfrm>
            <a:off x="589108" y="4263359"/>
            <a:ext cx="353895" cy="312582"/>
            <a:chOff x="-569132" y="3615659"/>
            <a:chExt cx="353895" cy="312582"/>
          </a:xfrm>
          <a:solidFill>
            <a:schemeClr val="bg1"/>
          </a:solidFill>
        </p:grpSpPr>
        <p:sp>
          <p:nvSpPr>
            <p:cNvPr id="1215" name="Freeform: Shape 1214">
              <a:extLst>
                <a:ext uri="{FF2B5EF4-FFF2-40B4-BE49-F238E27FC236}">
                  <a16:creationId xmlns:a16="http://schemas.microsoft.com/office/drawing/2014/main" id="{74521BC3-070C-F7C8-4D17-276DB060F932}"/>
                </a:ext>
              </a:extLst>
            </p:cNvPr>
            <p:cNvSpPr/>
            <p:nvPr/>
          </p:nvSpPr>
          <p:spPr>
            <a:xfrm>
              <a:off x="-569132" y="3615659"/>
              <a:ext cx="353895" cy="312582"/>
            </a:xfrm>
            <a:custGeom>
              <a:avLst/>
              <a:gdLst>
                <a:gd name="connsiteX0" fmla="*/ 149755 w 353895"/>
                <a:gd name="connsiteY0" fmla="*/ 280692 h 312582"/>
                <a:gd name="connsiteX1" fmla="*/ 149755 w 353895"/>
                <a:gd name="connsiteY1" fmla="*/ 257907 h 312582"/>
                <a:gd name="connsiteX2" fmla="*/ 142513 w 353895"/>
                <a:gd name="connsiteY2" fmla="*/ 257592 h 312582"/>
                <a:gd name="connsiteX3" fmla="*/ 19724 w 353895"/>
                <a:gd name="connsiteY3" fmla="*/ 257567 h 312582"/>
                <a:gd name="connsiteX4" fmla="*/ 0 w 353895"/>
                <a:gd name="connsiteY4" fmla="*/ 238020 h 312582"/>
                <a:gd name="connsiteX5" fmla="*/ 0 w 353895"/>
                <a:gd name="connsiteY5" fmla="*/ 19520 h 312582"/>
                <a:gd name="connsiteX6" fmla="*/ 19560 w 353895"/>
                <a:gd name="connsiteY6" fmla="*/ 212 h 312582"/>
                <a:gd name="connsiteX7" fmla="*/ 117789 w 353895"/>
                <a:gd name="connsiteY7" fmla="*/ 212 h 312582"/>
                <a:gd name="connsiteX8" fmla="*/ 122726 w 353895"/>
                <a:gd name="connsiteY8" fmla="*/ 414 h 312582"/>
                <a:gd name="connsiteX9" fmla="*/ 127789 w 353895"/>
                <a:gd name="connsiteY9" fmla="*/ 5855 h 312582"/>
                <a:gd name="connsiteX10" fmla="*/ 122185 w 353895"/>
                <a:gd name="connsiteY10" fmla="*/ 10225 h 312582"/>
                <a:gd name="connsiteX11" fmla="*/ 93229 w 353895"/>
                <a:gd name="connsiteY11" fmla="*/ 10452 h 312582"/>
                <a:gd name="connsiteX12" fmla="*/ 19560 w 353895"/>
                <a:gd name="connsiteY12" fmla="*/ 10465 h 312582"/>
                <a:gd name="connsiteX13" fmla="*/ 10051 w 353895"/>
                <a:gd name="connsiteY13" fmla="*/ 20150 h 312582"/>
                <a:gd name="connsiteX14" fmla="*/ 10051 w 353895"/>
                <a:gd name="connsiteY14" fmla="*/ 238020 h 312582"/>
                <a:gd name="connsiteX15" fmla="*/ 19132 w 353895"/>
                <a:gd name="connsiteY15" fmla="*/ 247101 h 312582"/>
                <a:gd name="connsiteX16" fmla="*/ 334613 w 353895"/>
                <a:gd name="connsiteY16" fmla="*/ 247101 h 312582"/>
                <a:gd name="connsiteX17" fmla="*/ 343845 w 353895"/>
                <a:gd name="connsiteY17" fmla="*/ 237541 h 312582"/>
                <a:gd name="connsiteX18" fmla="*/ 343845 w 353895"/>
                <a:gd name="connsiteY18" fmla="*/ 20301 h 312582"/>
                <a:gd name="connsiteX19" fmla="*/ 333845 w 353895"/>
                <a:gd name="connsiteY19" fmla="*/ 10452 h 312582"/>
                <a:gd name="connsiteX20" fmla="*/ 149969 w 353895"/>
                <a:gd name="connsiteY20" fmla="*/ 10414 h 312582"/>
                <a:gd name="connsiteX21" fmla="*/ 140296 w 353895"/>
                <a:gd name="connsiteY21" fmla="*/ 5615 h 312582"/>
                <a:gd name="connsiteX22" fmla="*/ 150347 w 353895"/>
                <a:gd name="connsiteY22" fmla="*/ 225 h 312582"/>
                <a:gd name="connsiteX23" fmla="*/ 334222 w 353895"/>
                <a:gd name="connsiteY23" fmla="*/ 225 h 312582"/>
                <a:gd name="connsiteX24" fmla="*/ 353896 w 353895"/>
                <a:gd name="connsiteY24" fmla="*/ 20049 h 312582"/>
                <a:gd name="connsiteX25" fmla="*/ 353896 w 353895"/>
                <a:gd name="connsiteY25" fmla="*/ 238549 h 312582"/>
                <a:gd name="connsiteX26" fmla="*/ 334928 w 353895"/>
                <a:gd name="connsiteY26" fmla="*/ 257580 h 312582"/>
                <a:gd name="connsiteX27" fmla="*/ 211509 w 353895"/>
                <a:gd name="connsiteY27" fmla="*/ 257592 h 312582"/>
                <a:gd name="connsiteX28" fmla="*/ 204241 w 353895"/>
                <a:gd name="connsiteY28" fmla="*/ 257592 h 312582"/>
                <a:gd name="connsiteX29" fmla="*/ 204241 w 353895"/>
                <a:gd name="connsiteY29" fmla="*/ 280629 h 312582"/>
                <a:gd name="connsiteX30" fmla="*/ 225628 w 353895"/>
                <a:gd name="connsiteY30" fmla="*/ 280629 h 312582"/>
                <a:gd name="connsiteX31" fmla="*/ 246737 w 353895"/>
                <a:gd name="connsiteY31" fmla="*/ 302128 h 312582"/>
                <a:gd name="connsiteX32" fmla="*/ 246725 w 353895"/>
                <a:gd name="connsiteY32" fmla="*/ 305277 h 312582"/>
                <a:gd name="connsiteX33" fmla="*/ 239407 w 353895"/>
                <a:gd name="connsiteY33" fmla="*/ 312557 h 312582"/>
                <a:gd name="connsiteX34" fmla="*/ 211068 w 353895"/>
                <a:gd name="connsiteY34" fmla="*/ 312532 h 312582"/>
                <a:gd name="connsiteX35" fmla="*/ 204241 w 353895"/>
                <a:gd name="connsiteY35" fmla="*/ 307028 h 312582"/>
                <a:gd name="connsiteX36" fmla="*/ 210992 w 353895"/>
                <a:gd name="connsiteY36" fmla="*/ 302292 h 312582"/>
                <a:gd name="connsiteX37" fmla="*/ 235251 w 353895"/>
                <a:gd name="connsiteY37" fmla="*/ 302317 h 312582"/>
                <a:gd name="connsiteX38" fmla="*/ 227895 w 353895"/>
                <a:gd name="connsiteY38" fmla="*/ 291108 h 312582"/>
                <a:gd name="connsiteX39" fmla="*/ 125888 w 353895"/>
                <a:gd name="connsiteY39" fmla="*/ 291183 h 312582"/>
                <a:gd name="connsiteX40" fmla="*/ 119162 w 353895"/>
                <a:gd name="connsiteY40" fmla="*/ 293110 h 312582"/>
                <a:gd name="connsiteX41" fmla="*/ 118129 w 353895"/>
                <a:gd name="connsiteY41" fmla="*/ 300768 h 312582"/>
                <a:gd name="connsiteX42" fmla="*/ 123507 w 353895"/>
                <a:gd name="connsiteY42" fmla="*/ 302242 h 312582"/>
                <a:gd name="connsiteX43" fmla="*/ 183963 w 353895"/>
                <a:gd name="connsiteY43" fmla="*/ 302305 h 312582"/>
                <a:gd name="connsiteX44" fmla="*/ 191533 w 353895"/>
                <a:gd name="connsiteY44" fmla="*/ 307280 h 312582"/>
                <a:gd name="connsiteX45" fmla="*/ 183875 w 353895"/>
                <a:gd name="connsiteY45" fmla="*/ 312544 h 312582"/>
                <a:gd name="connsiteX46" fmla="*/ 115245 w 353895"/>
                <a:gd name="connsiteY46" fmla="*/ 312582 h 312582"/>
                <a:gd name="connsiteX47" fmla="*/ 107184 w 353895"/>
                <a:gd name="connsiteY47" fmla="*/ 304761 h 312582"/>
                <a:gd name="connsiteX48" fmla="*/ 107914 w 353895"/>
                <a:gd name="connsiteY48" fmla="*/ 292896 h 312582"/>
                <a:gd name="connsiteX49" fmla="*/ 122500 w 353895"/>
                <a:gd name="connsiteY49" fmla="*/ 280755 h 312582"/>
                <a:gd name="connsiteX50" fmla="*/ 149755 w 353895"/>
                <a:gd name="connsiteY50" fmla="*/ 280692 h 312582"/>
                <a:gd name="connsiteX51" fmla="*/ 161154 w 353895"/>
                <a:gd name="connsiteY51" fmla="*/ 280125 h 312582"/>
                <a:gd name="connsiteX52" fmla="*/ 192604 w 353895"/>
                <a:gd name="connsiteY52" fmla="*/ 280125 h 312582"/>
                <a:gd name="connsiteX53" fmla="*/ 192604 w 353895"/>
                <a:gd name="connsiteY53" fmla="*/ 257957 h 312582"/>
                <a:gd name="connsiteX54" fmla="*/ 161154 w 353895"/>
                <a:gd name="connsiteY54" fmla="*/ 257957 h 312582"/>
                <a:gd name="connsiteX55" fmla="*/ 161154 w 353895"/>
                <a:gd name="connsiteY55" fmla="*/ 280125 h 31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53895" h="312582">
                  <a:moveTo>
                    <a:pt x="149755" y="280692"/>
                  </a:moveTo>
                  <a:cubicBezTo>
                    <a:pt x="149755" y="272832"/>
                    <a:pt x="149755" y="265779"/>
                    <a:pt x="149755" y="257907"/>
                  </a:cubicBezTo>
                  <a:cubicBezTo>
                    <a:pt x="147324" y="257794"/>
                    <a:pt x="144919" y="257592"/>
                    <a:pt x="142513" y="257592"/>
                  </a:cubicBezTo>
                  <a:cubicBezTo>
                    <a:pt x="101579" y="257567"/>
                    <a:pt x="60658" y="257592"/>
                    <a:pt x="19724" y="257567"/>
                  </a:cubicBezTo>
                  <a:cubicBezTo>
                    <a:pt x="5101" y="257567"/>
                    <a:pt x="0" y="252491"/>
                    <a:pt x="0" y="238020"/>
                  </a:cubicBezTo>
                  <a:cubicBezTo>
                    <a:pt x="0" y="165182"/>
                    <a:pt x="0" y="92345"/>
                    <a:pt x="0" y="19520"/>
                  </a:cubicBezTo>
                  <a:cubicBezTo>
                    <a:pt x="0" y="5855"/>
                    <a:pt x="5718" y="212"/>
                    <a:pt x="19560" y="212"/>
                  </a:cubicBezTo>
                  <a:cubicBezTo>
                    <a:pt x="52307" y="200"/>
                    <a:pt x="85054" y="212"/>
                    <a:pt x="117789" y="212"/>
                  </a:cubicBezTo>
                  <a:cubicBezTo>
                    <a:pt x="119464" y="212"/>
                    <a:pt x="121568" y="-380"/>
                    <a:pt x="122726" y="414"/>
                  </a:cubicBezTo>
                  <a:cubicBezTo>
                    <a:pt x="124729" y="1774"/>
                    <a:pt x="126127" y="3991"/>
                    <a:pt x="127789" y="5855"/>
                  </a:cubicBezTo>
                  <a:cubicBezTo>
                    <a:pt x="125925" y="7379"/>
                    <a:pt x="124124" y="10125"/>
                    <a:pt x="122185" y="10225"/>
                  </a:cubicBezTo>
                  <a:cubicBezTo>
                    <a:pt x="112549" y="10679"/>
                    <a:pt x="102889" y="10452"/>
                    <a:pt x="93229" y="10452"/>
                  </a:cubicBezTo>
                  <a:cubicBezTo>
                    <a:pt x="68668" y="10452"/>
                    <a:pt x="44108" y="10439"/>
                    <a:pt x="19560" y="10465"/>
                  </a:cubicBezTo>
                  <a:cubicBezTo>
                    <a:pt x="11839" y="10452"/>
                    <a:pt x="10051" y="12303"/>
                    <a:pt x="10051" y="20150"/>
                  </a:cubicBezTo>
                  <a:cubicBezTo>
                    <a:pt x="10038" y="92773"/>
                    <a:pt x="10038" y="165396"/>
                    <a:pt x="10051" y="238020"/>
                  </a:cubicBezTo>
                  <a:cubicBezTo>
                    <a:pt x="10051" y="245929"/>
                    <a:pt x="11235" y="247101"/>
                    <a:pt x="19132" y="247101"/>
                  </a:cubicBezTo>
                  <a:cubicBezTo>
                    <a:pt x="124288" y="247113"/>
                    <a:pt x="229444" y="247113"/>
                    <a:pt x="334613" y="247101"/>
                  </a:cubicBezTo>
                  <a:cubicBezTo>
                    <a:pt x="342875" y="247101"/>
                    <a:pt x="343845" y="246106"/>
                    <a:pt x="343845" y="237541"/>
                  </a:cubicBezTo>
                  <a:cubicBezTo>
                    <a:pt x="343858" y="165132"/>
                    <a:pt x="343858" y="92710"/>
                    <a:pt x="343845" y="20301"/>
                  </a:cubicBezTo>
                  <a:cubicBezTo>
                    <a:pt x="343845" y="12178"/>
                    <a:pt x="342107" y="10452"/>
                    <a:pt x="333845" y="10452"/>
                  </a:cubicBezTo>
                  <a:cubicBezTo>
                    <a:pt x="272557" y="10439"/>
                    <a:pt x="211270" y="10452"/>
                    <a:pt x="149969" y="10414"/>
                  </a:cubicBezTo>
                  <a:cubicBezTo>
                    <a:pt x="145989" y="10414"/>
                    <a:pt x="140284" y="11787"/>
                    <a:pt x="140296" y="5615"/>
                  </a:cubicBezTo>
                  <a:cubicBezTo>
                    <a:pt x="140296" y="-657"/>
                    <a:pt x="146002" y="225"/>
                    <a:pt x="150347" y="225"/>
                  </a:cubicBezTo>
                  <a:cubicBezTo>
                    <a:pt x="211635" y="212"/>
                    <a:pt x="272922" y="212"/>
                    <a:pt x="334222" y="225"/>
                  </a:cubicBezTo>
                  <a:cubicBezTo>
                    <a:pt x="348367" y="225"/>
                    <a:pt x="353896" y="5804"/>
                    <a:pt x="353896" y="20049"/>
                  </a:cubicBezTo>
                  <a:cubicBezTo>
                    <a:pt x="353896" y="92887"/>
                    <a:pt x="353896" y="165724"/>
                    <a:pt x="353896" y="238549"/>
                  </a:cubicBezTo>
                  <a:cubicBezTo>
                    <a:pt x="353896" y="252239"/>
                    <a:pt x="348619" y="257567"/>
                    <a:pt x="334928" y="257580"/>
                  </a:cubicBezTo>
                  <a:cubicBezTo>
                    <a:pt x="293792" y="257617"/>
                    <a:pt x="252644" y="257592"/>
                    <a:pt x="211509" y="257592"/>
                  </a:cubicBezTo>
                  <a:cubicBezTo>
                    <a:pt x="209242" y="257592"/>
                    <a:pt x="206975" y="257592"/>
                    <a:pt x="204241" y="257592"/>
                  </a:cubicBezTo>
                  <a:cubicBezTo>
                    <a:pt x="204241" y="265401"/>
                    <a:pt x="204241" y="272606"/>
                    <a:pt x="204241" y="280629"/>
                  </a:cubicBezTo>
                  <a:cubicBezTo>
                    <a:pt x="211458" y="280629"/>
                    <a:pt x="218549" y="280629"/>
                    <a:pt x="225628" y="280629"/>
                  </a:cubicBezTo>
                  <a:cubicBezTo>
                    <a:pt x="242001" y="280641"/>
                    <a:pt x="246775" y="285503"/>
                    <a:pt x="246737" y="302128"/>
                  </a:cubicBezTo>
                  <a:cubicBezTo>
                    <a:pt x="246737" y="303174"/>
                    <a:pt x="246737" y="304232"/>
                    <a:pt x="246725" y="305277"/>
                  </a:cubicBezTo>
                  <a:cubicBezTo>
                    <a:pt x="246712" y="310151"/>
                    <a:pt x="244407" y="312595"/>
                    <a:pt x="239407" y="312557"/>
                  </a:cubicBezTo>
                  <a:cubicBezTo>
                    <a:pt x="229961" y="312482"/>
                    <a:pt x="220514" y="312532"/>
                    <a:pt x="211068" y="312532"/>
                  </a:cubicBezTo>
                  <a:cubicBezTo>
                    <a:pt x="207302" y="312532"/>
                    <a:pt x="204116" y="311361"/>
                    <a:pt x="204241" y="307028"/>
                  </a:cubicBezTo>
                  <a:cubicBezTo>
                    <a:pt x="204355" y="302960"/>
                    <a:pt x="207504" y="302254"/>
                    <a:pt x="210992" y="302292"/>
                  </a:cubicBezTo>
                  <a:cubicBezTo>
                    <a:pt x="219129" y="302380"/>
                    <a:pt x="227265" y="302317"/>
                    <a:pt x="235251" y="302317"/>
                  </a:cubicBezTo>
                  <a:cubicBezTo>
                    <a:pt x="237480" y="293476"/>
                    <a:pt x="235842" y="291120"/>
                    <a:pt x="227895" y="291108"/>
                  </a:cubicBezTo>
                  <a:cubicBezTo>
                    <a:pt x="193888" y="291083"/>
                    <a:pt x="159894" y="291057"/>
                    <a:pt x="125888" y="291183"/>
                  </a:cubicBezTo>
                  <a:cubicBezTo>
                    <a:pt x="123558" y="291196"/>
                    <a:pt x="120270" y="291612"/>
                    <a:pt x="119162" y="293110"/>
                  </a:cubicBezTo>
                  <a:cubicBezTo>
                    <a:pt x="117789" y="294987"/>
                    <a:pt x="117751" y="298249"/>
                    <a:pt x="118129" y="300768"/>
                  </a:cubicBezTo>
                  <a:cubicBezTo>
                    <a:pt x="118242" y="301524"/>
                    <a:pt x="121618" y="302229"/>
                    <a:pt x="123507" y="302242"/>
                  </a:cubicBezTo>
                  <a:cubicBezTo>
                    <a:pt x="143659" y="302343"/>
                    <a:pt x="163811" y="302305"/>
                    <a:pt x="183963" y="302305"/>
                  </a:cubicBezTo>
                  <a:cubicBezTo>
                    <a:pt x="187603" y="302305"/>
                    <a:pt x="191672" y="301952"/>
                    <a:pt x="191533" y="307280"/>
                  </a:cubicBezTo>
                  <a:cubicBezTo>
                    <a:pt x="191407" y="312179"/>
                    <a:pt x="187704" y="312544"/>
                    <a:pt x="183875" y="312544"/>
                  </a:cubicBezTo>
                  <a:cubicBezTo>
                    <a:pt x="161003" y="312519"/>
                    <a:pt x="138117" y="312456"/>
                    <a:pt x="115245" y="312582"/>
                  </a:cubicBezTo>
                  <a:cubicBezTo>
                    <a:pt x="109703" y="312607"/>
                    <a:pt x="106957" y="310340"/>
                    <a:pt x="107184" y="304761"/>
                  </a:cubicBezTo>
                  <a:cubicBezTo>
                    <a:pt x="107348" y="300793"/>
                    <a:pt x="107121" y="296738"/>
                    <a:pt x="107914" y="292896"/>
                  </a:cubicBezTo>
                  <a:cubicBezTo>
                    <a:pt x="109489" y="285238"/>
                    <a:pt x="114691" y="280956"/>
                    <a:pt x="122500" y="280755"/>
                  </a:cubicBezTo>
                  <a:cubicBezTo>
                    <a:pt x="131455" y="280503"/>
                    <a:pt x="140435" y="280692"/>
                    <a:pt x="149755" y="280692"/>
                  </a:cubicBezTo>
                  <a:close/>
                  <a:moveTo>
                    <a:pt x="161154" y="280125"/>
                  </a:moveTo>
                  <a:cubicBezTo>
                    <a:pt x="171923" y="280125"/>
                    <a:pt x="182251" y="280125"/>
                    <a:pt x="192604" y="280125"/>
                  </a:cubicBezTo>
                  <a:cubicBezTo>
                    <a:pt x="192604" y="272454"/>
                    <a:pt x="192604" y="265288"/>
                    <a:pt x="192604" y="257957"/>
                  </a:cubicBezTo>
                  <a:cubicBezTo>
                    <a:pt x="181847" y="257957"/>
                    <a:pt x="171683" y="257957"/>
                    <a:pt x="161154" y="257957"/>
                  </a:cubicBezTo>
                  <a:cubicBezTo>
                    <a:pt x="161154" y="265540"/>
                    <a:pt x="161154" y="272719"/>
                    <a:pt x="161154" y="280125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6" name="Freeform: Shape 1215">
              <a:extLst>
                <a:ext uri="{FF2B5EF4-FFF2-40B4-BE49-F238E27FC236}">
                  <a16:creationId xmlns:a16="http://schemas.microsoft.com/office/drawing/2014/main" id="{ACB349C3-CBB1-CE3D-279A-5F0CF08F2A6F}"/>
                </a:ext>
              </a:extLst>
            </p:cNvPr>
            <p:cNvSpPr/>
            <p:nvPr/>
          </p:nvSpPr>
          <p:spPr>
            <a:xfrm>
              <a:off x="-547720" y="3637321"/>
              <a:ext cx="311143" cy="192759"/>
            </a:xfrm>
            <a:custGeom>
              <a:avLst/>
              <a:gdLst>
                <a:gd name="connsiteX0" fmla="*/ 300972 w 311143"/>
                <a:gd name="connsiteY0" fmla="*/ 10895 h 192759"/>
                <a:gd name="connsiteX1" fmla="*/ 10429 w 311143"/>
                <a:gd name="connsiteY1" fmla="*/ 10895 h 192759"/>
                <a:gd name="connsiteX2" fmla="*/ 10429 w 311143"/>
                <a:gd name="connsiteY2" fmla="*/ 182049 h 192759"/>
                <a:gd name="connsiteX3" fmla="*/ 300972 w 311143"/>
                <a:gd name="connsiteY3" fmla="*/ 182049 h 192759"/>
                <a:gd name="connsiteX4" fmla="*/ 300972 w 311143"/>
                <a:gd name="connsiteY4" fmla="*/ 153244 h 192759"/>
                <a:gd name="connsiteX5" fmla="*/ 300959 w 311143"/>
                <a:gd name="connsiteY5" fmla="*/ 147576 h 192759"/>
                <a:gd name="connsiteX6" fmla="*/ 305732 w 311143"/>
                <a:gd name="connsiteY6" fmla="*/ 141002 h 192759"/>
                <a:gd name="connsiteX7" fmla="*/ 311073 w 311143"/>
                <a:gd name="connsiteY7" fmla="*/ 147891 h 192759"/>
                <a:gd name="connsiteX8" fmla="*/ 311060 w 311143"/>
                <a:gd name="connsiteY8" fmla="*/ 173698 h 192759"/>
                <a:gd name="connsiteX9" fmla="*/ 291840 w 311143"/>
                <a:gd name="connsiteY9" fmla="*/ 192616 h 192759"/>
                <a:gd name="connsiteX10" fmla="*/ 10416 w 311143"/>
                <a:gd name="connsiteY10" fmla="*/ 192654 h 192759"/>
                <a:gd name="connsiteX11" fmla="*/ 0 w 311143"/>
                <a:gd name="connsiteY11" fmla="*/ 182540 h 192759"/>
                <a:gd name="connsiteX12" fmla="*/ 0 w 311143"/>
                <a:gd name="connsiteY12" fmla="*/ 10038 h 192759"/>
                <a:gd name="connsiteX13" fmla="*/ 10139 w 311143"/>
                <a:gd name="connsiteY13" fmla="*/ 0 h 192759"/>
                <a:gd name="connsiteX14" fmla="*/ 300997 w 311143"/>
                <a:gd name="connsiteY14" fmla="*/ 0 h 192759"/>
                <a:gd name="connsiteX15" fmla="*/ 311048 w 311143"/>
                <a:gd name="connsiteY15" fmla="*/ 10126 h 192759"/>
                <a:gd name="connsiteX16" fmla="*/ 311035 w 311143"/>
                <a:gd name="connsiteY16" fmla="*/ 119049 h 192759"/>
                <a:gd name="connsiteX17" fmla="*/ 310582 w 311143"/>
                <a:gd name="connsiteY17" fmla="*/ 124578 h 192759"/>
                <a:gd name="connsiteX18" fmla="*/ 305493 w 311143"/>
                <a:gd name="connsiteY18" fmla="*/ 128054 h 192759"/>
                <a:gd name="connsiteX19" fmla="*/ 301148 w 311143"/>
                <a:gd name="connsiteY19" fmla="*/ 123809 h 192759"/>
                <a:gd name="connsiteX20" fmla="*/ 300959 w 311143"/>
                <a:gd name="connsiteY20" fmla="*/ 118847 h 192759"/>
                <a:gd name="connsiteX21" fmla="*/ 300959 w 311143"/>
                <a:gd name="connsiteY21" fmla="*/ 18112 h 192759"/>
                <a:gd name="connsiteX22" fmla="*/ 300972 w 311143"/>
                <a:gd name="connsiteY22" fmla="*/ 10895 h 19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1143" h="192759">
                  <a:moveTo>
                    <a:pt x="300972" y="10895"/>
                  </a:moveTo>
                  <a:cubicBezTo>
                    <a:pt x="203813" y="10895"/>
                    <a:pt x="107209" y="10895"/>
                    <a:pt x="10429" y="10895"/>
                  </a:cubicBezTo>
                  <a:cubicBezTo>
                    <a:pt x="10429" y="68114"/>
                    <a:pt x="10429" y="124893"/>
                    <a:pt x="10429" y="182049"/>
                  </a:cubicBezTo>
                  <a:cubicBezTo>
                    <a:pt x="107184" y="182049"/>
                    <a:pt x="203612" y="182049"/>
                    <a:pt x="300972" y="182049"/>
                  </a:cubicBezTo>
                  <a:cubicBezTo>
                    <a:pt x="300972" y="172376"/>
                    <a:pt x="300972" y="162816"/>
                    <a:pt x="300972" y="153244"/>
                  </a:cubicBezTo>
                  <a:cubicBezTo>
                    <a:pt x="300972" y="151355"/>
                    <a:pt x="301035" y="149466"/>
                    <a:pt x="300959" y="147576"/>
                  </a:cubicBezTo>
                  <a:cubicBezTo>
                    <a:pt x="300833" y="144113"/>
                    <a:pt x="301425" y="141014"/>
                    <a:pt x="305732" y="141002"/>
                  </a:cubicBezTo>
                  <a:cubicBezTo>
                    <a:pt x="310229" y="140989"/>
                    <a:pt x="311085" y="144150"/>
                    <a:pt x="311073" y="147891"/>
                  </a:cubicBezTo>
                  <a:cubicBezTo>
                    <a:pt x="311035" y="156494"/>
                    <a:pt x="311085" y="165096"/>
                    <a:pt x="311060" y="173698"/>
                  </a:cubicBezTo>
                  <a:cubicBezTo>
                    <a:pt x="310997" y="195752"/>
                    <a:pt x="313138" y="192591"/>
                    <a:pt x="291840" y="192616"/>
                  </a:cubicBezTo>
                  <a:cubicBezTo>
                    <a:pt x="198032" y="192692"/>
                    <a:pt x="104224" y="192654"/>
                    <a:pt x="10416" y="192654"/>
                  </a:cubicBezTo>
                  <a:cubicBezTo>
                    <a:pt x="315" y="192654"/>
                    <a:pt x="0" y="192339"/>
                    <a:pt x="0" y="182540"/>
                  </a:cubicBezTo>
                  <a:cubicBezTo>
                    <a:pt x="0" y="125044"/>
                    <a:pt x="0" y="67535"/>
                    <a:pt x="0" y="10038"/>
                  </a:cubicBezTo>
                  <a:cubicBezTo>
                    <a:pt x="0" y="1058"/>
                    <a:pt x="1071" y="0"/>
                    <a:pt x="10139" y="0"/>
                  </a:cubicBezTo>
                  <a:cubicBezTo>
                    <a:pt x="107096" y="0"/>
                    <a:pt x="204053" y="0"/>
                    <a:pt x="300997" y="0"/>
                  </a:cubicBezTo>
                  <a:cubicBezTo>
                    <a:pt x="310002" y="0"/>
                    <a:pt x="311048" y="1071"/>
                    <a:pt x="311048" y="10126"/>
                  </a:cubicBezTo>
                  <a:cubicBezTo>
                    <a:pt x="311048" y="46438"/>
                    <a:pt x="311060" y="82737"/>
                    <a:pt x="311035" y="119049"/>
                  </a:cubicBezTo>
                  <a:cubicBezTo>
                    <a:pt x="311035" y="120925"/>
                    <a:pt x="311476" y="123217"/>
                    <a:pt x="310582" y="124578"/>
                  </a:cubicBezTo>
                  <a:cubicBezTo>
                    <a:pt x="309498" y="126240"/>
                    <a:pt x="307168" y="128155"/>
                    <a:pt x="305493" y="128054"/>
                  </a:cubicBezTo>
                  <a:cubicBezTo>
                    <a:pt x="303919" y="127953"/>
                    <a:pt x="302093" y="125598"/>
                    <a:pt x="301148" y="123809"/>
                  </a:cubicBezTo>
                  <a:cubicBezTo>
                    <a:pt x="300443" y="122500"/>
                    <a:pt x="300959" y="120522"/>
                    <a:pt x="300959" y="118847"/>
                  </a:cubicBezTo>
                  <a:cubicBezTo>
                    <a:pt x="300959" y="85269"/>
                    <a:pt x="300959" y="51690"/>
                    <a:pt x="300959" y="18112"/>
                  </a:cubicBezTo>
                  <a:cubicBezTo>
                    <a:pt x="300972" y="15832"/>
                    <a:pt x="300972" y="13565"/>
                    <a:pt x="300972" y="10895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7" name="Freeform: Shape 1216">
              <a:extLst>
                <a:ext uri="{FF2B5EF4-FFF2-40B4-BE49-F238E27FC236}">
                  <a16:creationId xmlns:a16="http://schemas.microsoft.com/office/drawing/2014/main" id="{DCF8EAF8-E28F-A918-D12F-DB8389F15C99}"/>
                </a:ext>
              </a:extLst>
            </p:cNvPr>
            <p:cNvSpPr/>
            <p:nvPr/>
          </p:nvSpPr>
          <p:spPr>
            <a:xfrm>
              <a:off x="-526359" y="3658618"/>
              <a:ext cx="74789" cy="152566"/>
            </a:xfrm>
            <a:custGeom>
              <a:avLst/>
              <a:gdLst>
                <a:gd name="connsiteX0" fmla="*/ 74739 w 74789"/>
                <a:gd name="connsiteY0" fmla="*/ 76378 h 152566"/>
                <a:gd name="connsiteX1" fmla="*/ 74727 w 74789"/>
                <a:gd name="connsiteY1" fmla="*/ 143736 h 152566"/>
                <a:gd name="connsiteX2" fmla="*/ 66099 w 74789"/>
                <a:gd name="connsiteY2" fmla="*/ 152477 h 152566"/>
                <a:gd name="connsiteX3" fmla="*/ 8187 w 74789"/>
                <a:gd name="connsiteY3" fmla="*/ 152565 h 152566"/>
                <a:gd name="connsiteX4" fmla="*/ 0 w 74789"/>
                <a:gd name="connsiteY4" fmla="*/ 144353 h 152566"/>
                <a:gd name="connsiteX5" fmla="*/ 0 w 74789"/>
                <a:gd name="connsiteY5" fmla="*/ 8389 h 152566"/>
                <a:gd name="connsiteX6" fmla="*/ 8187 w 74789"/>
                <a:gd name="connsiteY6" fmla="*/ 26 h 152566"/>
                <a:gd name="connsiteX7" fmla="*/ 66729 w 74789"/>
                <a:gd name="connsiteY7" fmla="*/ 1 h 152566"/>
                <a:gd name="connsiteX8" fmla="*/ 74790 w 74789"/>
                <a:gd name="connsiteY8" fmla="*/ 8402 h 152566"/>
                <a:gd name="connsiteX9" fmla="*/ 74739 w 74789"/>
                <a:gd name="connsiteY9" fmla="*/ 76378 h 152566"/>
                <a:gd name="connsiteX10" fmla="*/ 64184 w 74789"/>
                <a:gd name="connsiteY10" fmla="*/ 11324 h 152566"/>
                <a:gd name="connsiteX11" fmla="*/ 10807 w 74789"/>
                <a:gd name="connsiteY11" fmla="*/ 11324 h 152566"/>
                <a:gd name="connsiteX12" fmla="*/ 10807 w 74789"/>
                <a:gd name="connsiteY12" fmla="*/ 141733 h 152566"/>
                <a:gd name="connsiteX13" fmla="*/ 64184 w 74789"/>
                <a:gd name="connsiteY13" fmla="*/ 141733 h 152566"/>
                <a:gd name="connsiteX14" fmla="*/ 64184 w 74789"/>
                <a:gd name="connsiteY14" fmla="*/ 11324 h 15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789" h="152566">
                  <a:moveTo>
                    <a:pt x="74739" y="76378"/>
                  </a:moveTo>
                  <a:cubicBezTo>
                    <a:pt x="74739" y="98834"/>
                    <a:pt x="74764" y="121279"/>
                    <a:pt x="74727" y="143736"/>
                  </a:cubicBezTo>
                  <a:cubicBezTo>
                    <a:pt x="74714" y="151683"/>
                    <a:pt x="73883" y="152464"/>
                    <a:pt x="66099" y="152477"/>
                  </a:cubicBezTo>
                  <a:cubicBezTo>
                    <a:pt x="46791" y="152502"/>
                    <a:pt x="27495" y="152338"/>
                    <a:pt x="8187" y="152565"/>
                  </a:cubicBezTo>
                  <a:cubicBezTo>
                    <a:pt x="2154" y="152641"/>
                    <a:pt x="-13" y="150197"/>
                    <a:pt x="0" y="144353"/>
                  </a:cubicBezTo>
                  <a:cubicBezTo>
                    <a:pt x="101" y="99036"/>
                    <a:pt x="101" y="53706"/>
                    <a:pt x="0" y="8389"/>
                  </a:cubicBezTo>
                  <a:cubicBezTo>
                    <a:pt x="-13" y="2558"/>
                    <a:pt x="2292" y="-12"/>
                    <a:pt x="8187" y="26"/>
                  </a:cubicBezTo>
                  <a:cubicBezTo>
                    <a:pt x="27697" y="152"/>
                    <a:pt x="47219" y="190"/>
                    <a:pt x="66729" y="1"/>
                  </a:cubicBezTo>
                  <a:cubicBezTo>
                    <a:pt x="72812" y="-62"/>
                    <a:pt x="74815" y="2671"/>
                    <a:pt x="74790" y="8402"/>
                  </a:cubicBezTo>
                  <a:cubicBezTo>
                    <a:pt x="74664" y="31060"/>
                    <a:pt x="74739" y="53719"/>
                    <a:pt x="74739" y="76378"/>
                  </a:cubicBezTo>
                  <a:close/>
                  <a:moveTo>
                    <a:pt x="64184" y="11324"/>
                  </a:moveTo>
                  <a:cubicBezTo>
                    <a:pt x="45859" y="11324"/>
                    <a:pt x="28200" y="11324"/>
                    <a:pt x="10807" y="11324"/>
                  </a:cubicBezTo>
                  <a:cubicBezTo>
                    <a:pt x="10807" y="55268"/>
                    <a:pt x="10807" y="98570"/>
                    <a:pt x="10807" y="141733"/>
                  </a:cubicBezTo>
                  <a:cubicBezTo>
                    <a:pt x="28931" y="141733"/>
                    <a:pt x="46451" y="141733"/>
                    <a:pt x="64184" y="141733"/>
                  </a:cubicBezTo>
                  <a:cubicBezTo>
                    <a:pt x="64184" y="98066"/>
                    <a:pt x="64184" y="54865"/>
                    <a:pt x="64184" y="11324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8" name="Freeform: Shape 1217">
              <a:extLst>
                <a:ext uri="{FF2B5EF4-FFF2-40B4-BE49-F238E27FC236}">
                  <a16:creationId xmlns:a16="http://schemas.microsoft.com/office/drawing/2014/main" id="{1CFF4557-43E4-D0BE-8307-A6D0B0D84CCD}"/>
                </a:ext>
              </a:extLst>
            </p:cNvPr>
            <p:cNvSpPr/>
            <p:nvPr/>
          </p:nvSpPr>
          <p:spPr>
            <a:xfrm>
              <a:off x="-375975" y="3658616"/>
              <a:ext cx="53594" cy="54151"/>
            </a:xfrm>
            <a:custGeom>
              <a:avLst/>
              <a:gdLst>
                <a:gd name="connsiteX0" fmla="*/ 27 w 53594"/>
                <a:gd name="connsiteY0" fmla="*/ 26541 h 54151"/>
                <a:gd name="connsiteX1" fmla="*/ 2 w 53594"/>
                <a:gd name="connsiteY1" fmla="*/ 8304 h 54151"/>
                <a:gd name="connsiteX2" fmla="*/ 8289 w 53594"/>
                <a:gd name="connsiteY2" fmla="*/ 3 h 54151"/>
                <a:gd name="connsiteX3" fmla="*/ 45382 w 53594"/>
                <a:gd name="connsiteY3" fmla="*/ 29 h 54151"/>
                <a:gd name="connsiteX4" fmla="*/ 53594 w 53594"/>
                <a:gd name="connsiteY4" fmla="*/ 8429 h 54151"/>
                <a:gd name="connsiteX5" fmla="*/ 53581 w 53594"/>
                <a:gd name="connsiteY5" fmla="*/ 46152 h 54151"/>
                <a:gd name="connsiteX6" fmla="*/ 45571 w 53594"/>
                <a:gd name="connsiteY6" fmla="*/ 54137 h 54151"/>
                <a:gd name="connsiteX7" fmla="*/ 7848 w 53594"/>
                <a:gd name="connsiteY7" fmla="*/ 54150 h 54151"/>
                <a:gd name="connsiteX8" fmla="*/ 14 w 53594"/>
                <a:gd name="connsiteY8" fmla="*/ 46038 h 54151"/>
                <a:gd name="connsiteX9" fmla="*/ 27 w 53594"/>
                <a:gd name="connsiteY9" fmla="*/ 26541 h 54151"/>
                <a:gd name="connsiteX10" fmla="*/ 11022 w 53594"/>
                <a:gd name="connsiteY10" fmla="*/ 11087 h 54151"/>
                <a:gd name="connsiteX11" fmla="*/ 11022 w 53594"/>
                <a:gd name="connsiteY11" fmla="*/ 42776 h 54151"/>
                <a:gd name="connsiteX12" fmla="*/ 42749 w 53594"/>
                <a:gd name="connsiteY12" fmla="*/ 42776 h 54151"/>
                <a:gd name="connsiteX13" fmla="*/ 42749 w 53594"/>
                <a:gd name="connsiteY13" fmla="*/ 11087 h 54151"/>
                <a:gd name="connsiteX14" fmla="*/ 11022 w 53594"/>
                <a:gd name="connsiteY14" fmla="*/ 11087 h 54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594" h="54151">
                  <a:moveTo>
                    <a:pt x="27" y="26541"/>
                  </a:moveTo>
                  <a:cubicBezTo>
                    <a:pt x="27" y="20458"/>
                    <a:pt x="90" y="14387"/>
                    <a:pt x="2" y="8304"/>
                  </a:cubicBezTo>
                  <a:cubicBezTo>
                    <a:pt x="-74" y="2623"/>
                    <a:pt x="2294" y="-110"/>
                    <a:pt x="8289" y="3"/>
                  </a:cubicBezTo>
                  <a:cubicBezTo>
                    <a:pt x="20645" y="230"/>
                    <a:pt x="33013" y="180"/>
                    <a:pt x="45382" y="29"/>
                  </a:cubicBezTo>
                  <a:cubicBezTo>
                    <a:pt x="51314" y="-47"/>
                    <a:pt x="53644" y="2711"/>
                    <a:pt x="53594" y="8429"/>
                  </a:cubicBezTo>
                  <a:cubicBezTo>
                    <a:pt x="53480" y="20999"/>
                    <a:pt x="53518" y="33582"/>
                    <a:pt x="53581" y="46152"/>
                  </a:cubicBezTo>
                  <a:cubicBezTo>
                    <a:pt x="53606" y="51643"/>
                    <a:pt x="51113" y="54175"/>
                    <a:pt x="45571" y="54137"/>
                  </a:cubicBezTo>
                  <a:cubicBezTo>
                    <a:pt x="33001" y="54036"/>
                    <a:pt x="20418" y="53998"/>
                    <a:pt x="7848" y="54150"/>
                  </a:cubicBezTo>
                  <a:cubicBezTo>
                    <a:pt x="2105" y="54225"/>
                    <a:pt x="-36" y="51379"/>
                    <a:pt x="14" y="46038"/>
                  </a:cubicBezTo>
                  <a:cubicBezTo>
                    <a:pt x="77" y="39527"/>
                    <a:pt x="27" y="33040"/>
                    <a:pt x="27" y="26541"/>
                  </a:cubicBezTo>
                  <a:close/>
                  <a:moveTo>
                    <a:pt x="11022" y="11087"/>
                  </a:moveTo>
                  <a:cubicBezTo>
                    <a:pt x="11022" y="21856"/>
                    <a:pt x="11022" y="32222"/>
                    <a:pt x="11022" y="42776"/>
                  </a:cubicBezTo>
                  <a:cubicBezTo>
                    <a:pt x="21791" y="42776"/>
                    <a:pt x="32144" y="42776"/>
                    <a:pt x="42749" y="42776"/>
                  </a:cubicBezTo>
                  <a:cubicBezTo>
                    <a:pt x="42749" y="32045"/>
                    <a:pt x="42749" y="21717"/>
                    <a:pt x="42749" y="11087"/>
                  </a:cubicBezTo>
                  <a:cubicBezTo>
                    <a:pt x="31918" y="11087"/>
                    <a:pt x="21552" y="11087"/>
                    <a:pt x="11022" y="11087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9" name="Freeform: Shape 1218">
              <a:extLst>
                <a:ext uri="{FF2B5EF4-FFF2-40B4-BE49-F238E27FC236}">
                  <a16:creationId xmlns:a16="http://schemas.microsoft.com/office/drawing/2014/main" id="{144ADB38-FA07-97CB-FF22-DC7D7427EFBB}"/>
                </a:ext>
              </a:extLst>
            </p:cNvPr>
            <p:cNvSpPr/>
            <p:nvPr/>
          </p:nvSpPr>
          <p:spPr>
            <a:xfrm>
              <a:off x="-440512" y="3658643"/>
              <a:ext cx="53670" cy="54125"/>
            </a:xfrm>
            <a:custGeom>
              <a:avLst/>
              <a:gdLst>
                <a:gd name="connsiteX0" fmla="*/ 53643 w 53670"/>
                <a:gd name="connsiteY0" fmla="*/ 26854 h 54125"/>
                <a:gd name="connsiteX1" fmla="*/ 53668 w 53670"/>
                <a:gd name="connsiteY1" fmla="*/ 45722 h 54125"/>
                <a:gd name="connsiteX2" fmla="*/ 45419 w 53670"/>
                <a:gd name="connsiteY2" fmla="*/ 54122 h 54125"/>
                <a:gd name="connsiteX3" fmla="*/ 8326 w 53670"/>
                <a:gd name="connsiteY3" fmla="*/ 54110 h 54125"/>
                <a:gd name="connsiteX4" fmla="*/ 1 w 53670"/>
                <a:gd name="connsiteY4" fmla="*/ 45772 h 54125"/>
                <a:gd name="connsiteX5" fmla="*/ 13 w 53670"/>
                <a:gd name="connsiteY5" fmla="*/ 8050 h 54125"/>
                <a:gd name="connsiteX6" fmla="*/ 7948 w 53670"/>
                <a:gd name="connsiteY6" fmla="*/ 14 h 54125"/>
                <a:gd name="connsiteX7" fmla="*/ 45670 w 53670"/>
                <a:gd name="connsiteY7" fmla="*/ 2 h 54125"/>
                <a:gd name="connsiteX8" fmla="*/ 53656 w 53670"/>
                <a:gd name="connsiteY8" fmla="*/ 7999 h 54125"/>
                <a:gd name="connsiteX9" fmla="*/ 53643 w 53670"/>
                <a:gd name="connsiteY9" fmla="*/ 26854 h 54125"/>
                <a:gd name="connsiteX10" fmla="*/ 10870 w 53670"/>
                <a:gd name="connsiteY10" fmla="*/ 11073 h 54125"/>
                <a:gd name="connsiteX11" fmla="*/ 10870 w 53670"/>
                <a:gd name="connsiteY11" fmla="*/ 42787 h 54125"/>
                <a:gd name="connsiteX12" fmla="*/ 42635 w 53670"/>
                <a:gd name="connsiteY12" fmla="*/ 42787 h 54125"/>
                <a:gd name="connsiteX13" fmla="*/ 42635 w 53670"/>
                <a:gd name="connsiteY13" fmla="*/ 11073 h 54125"/>
                <a:gd name="connsiteX14" fmla="*/ 10870 w 53670"/>
                <a:gd name="connsiteY14" fmla="*/ 11073 h 5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670" h="54125">
                  <a:moveTo>
                    <a:pt x="53643" y="26854"/>
                  </a:moveTo>
                  <a:cubicBezTo>
                    <a:pt x="53643" y="33139"/>
                    <a:pt x="53580" y="39437"/>
                    <a:pt x="53668" y="45722"/>
                  </a:cubicBezTo>
                  <a:cubicBezTo>
                    <a:pt x="53744" y="51377"/>
                    <a:pt x="51414" y="54223"/>
                    <a:pt x="45419" y="54122"/>
                  </a:cubicBezTo>
                  <a:cubicBezTo>
                    <a:pt x="33050" y="53934"/>
                    <a:pt x="20682" y="53946"/>
                    <a:pt x="8326" y="54110"/>
                  </a:cubicBezTo>
                  <a:cubicBezTo>
                    <a:pt x="2432" y="54185"/>
                    <a:pt x="-50" y="51528"/>
                    <a:pt x="1" y="45772"/>
                  </a:cubicBezTo>
                  <a:cubicBezTo>
                    <a:pt x="102" y="33202"/>
                    <a:pt x="76" y="20620"/>
                    <a:pt x="13" y="8050"/>
                  </a:cubicBezTo>
                  <a:cubicBezTo>
                    <a:pt x="-12" y="2646"/>
                    <a:pt x="2331" y="-36"/>
                    <a:pt x="7948" y="14"/>
                  </a:cubicBezTo>
                  <a:cubicBezTo>
                    <a:pt x="20518" y="140"/>
                    <a:pt x="33101" y="165"/>
                    <a:pt x="45670" y="2"/>
                  </a:cubicBezTo>
                  <a:cubicBezTo>
                    <a:pt x="51351" y="-74"/>
                    <a:pt x="53668" y="2646"/>
                    <a:pt x="53656" y="7999"/>
                  </a:cubicBezTo>
                  <a:cubicBezTo>
                    <a:pt x="53631" y="14272"/>
                    <a:pt x="53643" y="20569"/>
                    <a:pt x="53643" y="26854"/>
                  </a:cubicBezTo>
                  <a:close/>
                  <a:moveTo>
                    <a:pt x="10870" y="11073"/>
                  </a:moveTo>
                  <a:cubicBezTo>
                    <a:pt x="10870" y="21829"/>
                    <a:pt x="10870" y="32169"/>
                    <a:pt x="10870" y="42787"/>
                  </a:cubicBezTo>
                  <a:cubicBezTo>
                    <a:pt x="21601" y="42787"/>
                    <a:pt x="31954" y="42787"/>
                    <a:pt x="42635" y="42787"/>
                  </a:cubicBezTo>
                  <a:cubicBezTo>
                    <a:pt x="42635" y="32081"/>
                    <a:pt x="42635" y="21741"/>
                    <a:pt x="42635" y="11073"/>
                  </a:cubicBezTo>
                  <a:cubicBezTo>
                    <a:pt x="31929" y="11073"/>
                    <a:pt x="21589" y="11073"/>
                    <a:pt x="10870" y="11073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0" name="Freeform: Shape 1219">
              <a:extLst>
                <a:ext uri="{FF2B5EF4-FFF2-40B4-BE49-F238E27FC236}">
                  <a16:creationId xmlns:a16="http://schemas.microsoft.com/office/drawing/2014/main" id="{346D5C5D-4315-9369-5A26-7D0D60CC3806}"/>
                </a:ext>
              </a:extLst>
            </p:cNvPr>
            <p:cNvSpPr/>
            <p:nvPr/>
          </p:nvSpPr>
          <p:spPr>
            <a:xfrm>
              <a:off x="-311236" y="3658679"/>
              <a:ext cx="53127" cy="54037"/>
            </a:xfrm>
            <a:custGeom>
              <a:avLst/>
              <a:gdLst>
                <a:gd name="connsiteX0" fmla="*/ 27 w 53127"/>
                <a:gd name="connsiteY0" fmla="*/ 26617 h 54037"/>
                <a:gd name="connsiteX1" fmla="*/ 14 w 53127"/>
                <a:gd name="connsiteY1" fmla="*/ 6502 h 54037"/>
                <a:gd name="connsiteX2" fmla="*/ 6601 w 53127"/>
                <a:gd name="connsiteY2" fmla="*/ 3 h 54037"/>
                <a:gd name="connsiteX3" fmla="*/ 46187 w 53127"/>
                <a:gd name="connsiteY3" fmla="*/ 16 h 54037"/>
                <a:gd name="connsiteX4" fmla="*/ 53127 w 53127"/>
                <a:gd name="connsiteY4" fmla="*/ 6968 h 54037"/>
                <a:gd name="connsiteX5" fmla="*/ 53127 w 53127"/>
                <a:gd name="connsiteY5" fmla="*/ 47184 h 54037"/>
                <a:gd name="connsiteX6" fmla="*/ 46641 w 53127"/>
                <a:gd name="connsiteY6" fmla="*/ 53973 h 54037"/>
                <a:gd name="connsiteX7" fmla="*/ 6425 w 53127"/>
                <a:gd name="connsiteY7" fmla="*/ 53998 h 54037"/>
                <a:gd name="connsiteX8" fmla="*/ 1 w 53127"/>
                <a:gd name="connsiteY8" fmla="*/ 47348 h 54037"/>
                <a:gd name="connsiteX9" fmla="*/ 27 w 53127"/>
                <a:gd name="connsiteY9" fmla="*/ 26617 h 54037"/>
                <a:gd name="connsiteX10" fmla="*/ 10657 w 53127"/>
                <a:gd name="connsiteY10" fmla="*/ 11062 h 54037"/>
                <a:gd name="connsiteX11" fmla="*/ 10657 w 53127"/>
                <a:gd name="connsiteY11" fmla="*/ 42587 h 54037"/>
                <a:gd name="connsiteX12" fmla="*/ 42724 w 53127"/>
                <a:gd name="connsiteY12" fmla="*/ 42587 h 54037"/>
                <a:gd name="connsiteX13" fmla="*/ 42724 w 53127"/>
                <a:gd name="connsiteY13" fmla="*/ 11062 h 54037"/>
                <a:gd name="connsiteX14" fmla="*/ 10657 w 53127"/>
                <a:gd name="connsiteY14" fmla="*/ 11062 h 5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127" h="54037">
                  <a:moveTo>
                    <a:pt x="27" y="26617"/>
                  </a:moveTo>
                  <a:cubicBezTo>
                    <a:pt x="27" y="19916"/>
                    <a:pt x="52" y="13215"/>
                    <a:pt x="14" y="6502"/>
                  </a:cubicBezTo>
                  <a:cubicBezTo>
                    <a:pt x="-11" y="2044"/>
                    <a:pt x="2268" y="3"/>
                    <a:pt x="6601" y="3"/>
                  </a:cubicBezTo>
                  <a:cubicBezTo>
                    <a:pt x="19801" y="3"/>
                    <a:pt x="33000" y="-9"/>
                    <a:pt x="46187" y="16"/>
                  </a:cubicBezTo>
                  <a:cubicBezTo>
                    <a:pt x="50759" y="28"/>
                    <a:pt x="53140" y="2321"/>
                    <a:pt x="53127" y="6968"/>
                  </a:cubicBezTo>
                  <a:cubicBezTo>
                    <a:pt x="53127" y="20369"/>
                    <a:pt x="53127" y="33783"/>
                    <a:pt x="53127" y="47184"/>
                  </a:cubicBezTo>
                  <a:cubicBezTo>
                    <a:pt x="53127" y="51492"/>
                    <a:pt x="50923" y="53935"/>
                    <a:pt x="46641" y="53973"/>
                  </a:cubicBezTo>
                  <a:cubicBezTo>
                    <a:pt x="33240" y="54074"/>
                    <a:pt x="19826" y="54036"/>
                    <a:pt x="6425" y="53998"/>
                  </a:cubicBezTo>
                  <a:cubicBezTo>
                    <a:pt x="2080" y="53986"/>
                    <a:pt x="-62" y="51794"/>
                    <a:pt x="1" y="47348"/>
                  </a:cubicBezTo>
                  <a:cubicBezTo>
                    <a:pt x="90" y="40446"/>
                    <a:pt x="27" y="33531"/>
                    <a:pt x="27" y="26617"/>
                  </a:cubicBezTo>
                  <a:close/>
                  <a:moveTo>
                    <a:pt x="10657" y="11062"/>
                  </a:moveTo>
                  <a:cubicBezTo>
                    <a:pt x="10657" y="21805"/>
                    <a:pt x="10657" y="32184"/>
                    <a:pt x="10657" y="42587"/>
                  </a:cubicBezTo>
                  <a:cubicBezTo>
                    <a:pt x="21564" y="42587"/>
                    <a:pt x="32081" y="42587"/>
                    <a:pt x="42724" y="42587"/>
                  </a:cubicBezTo>
                  <a:cubicBezTo>
                    <a:pt x="42724" y="31869"/>
                    <a:pt x="42724" y="21679"/>
                    <a:pt x="42724" y="11062"/>
                  </a:cubicBezTo>
                  <a:cubicBezTo>
                    <a:pt x="31879" y="11062"/>
                    <a:pt x="21325" y="11062"/>
                    <a:pt x="10657" y="11062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1" name="Freeform: Shape 1220">
              <a:extLst>
                <a:ext uri="{FF2B5EF4-FFF2-40B4-BE49-F238E27FC236}">
                  <a16:creationId xmlns:a16="http://schemas.microsoft.com/office/drawing/2014/main" id="{E337D739-2641-F2FF-C59C-0453A0CBC56D}"/>
                </a:ext>
              </a:extLst>
            </p:cNvPr>
            <p:cNvSpPr/>
            <p:nvPr/>
          </p:nvSpPr>
          <p:spPr>
            <a:xfrm>
              <a:off x="-311072" y="3766798"/>
              <a:ext cx="52667" cy="10430"/>
            </a:xfrm>
            <a:custGeom>
              <a:avLst/>
              <a:gdLst>
                <a:gd name="connsiteX0" fmla="*/ 26198 w 52667"/>
                <a:gd name="connsiteY0" fmla="*/ 10290 h 10430"/>
                <a:gd name="connsiteX1" fmla="*/ 6764 w 52667"/>
                <a:gd name="connsiteY1" fmla="*/ 10303 h 10430"/>
                <a:gd name="connsiteX2" fmla="*/ 1 w 52667"/>
                <a:gd name="connsiteY2" fmla="*/ 4950 h 10430"/>
                <a:gd name="connsiteX3" fmla="*/ 6361 w 52667"/>
                <a:gd name="connsiteY3" fmla="*/ 25 h 10430"/>
                <a:gd name="connsiteX4" fmla="*/ 46489 w 52667"/>
                <a:gd name="connsiteY4" fmla="*/ 0 h 10430"/>
                <a:gd name="connsiteX5" fmla="*/ 52560 w 52667"/>
                <a:gd name="connsiteY5" fmla="*/ 5164 h 10430"/>
                <a:gd name="connsiteX6" fmla="*/ 46237 w 52667"/>
                <a:gd name="connsiteY6" fmla="*/ 10051 h 10430"/>
                <a:gd name="connsiteX7" fmla="*/ 26198 w 52667"/>
                <a:gd name="connsiteY7" fmla="*/ 10290 h 1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667" h="10430">
                  <a:moveTo>
                    <a:pt x="26198" y="10290"/>
                  </a:moveTo>
                  <a:cubicBezTo>
                    <a:pt x="19724" y="10290"/>
                    <a:pt x="13238" y="10253"/>
                    <a:pt x="6764" y="10303"/>
                  </a:cubicBezTo>
                  <a:cubicBezTo>
                    <a:pt x="3011" y="10341"/>
                    <a:pt x="64" y="9484"/>
                    <a:pt x="1" y="4950"/>
                  </a:cubicBezTo>
                  <a:cubicBezTo>
                    <a:pt x="-50" y="517"/>
                    <a:pt x="2948" y="25"/>
                    <a:pt x="6361" y="25"/>
                  </a:cubicBezTo>
                  <a:cubicBezTo>
                    <a:pt x="19737" y="38"/>
                    <a:pt x="33113" y="76"/>
                    <a:pt x="46489" y="0"/>
                  </a:cubicBezTo>
                  <a:cubicBezTo>
                    <a:pt x="50205" y="-25"/>
                    <a:pt x="53290" y="1587"/>
                    <a:pt x="52560" y="5164"/>
                  </a:cubicBezTo>
                  <a:cubicBezTo>
                    <a:pt x="52144" y="7217"/>
                    <a:pt x="48592" y="9812"/>
                    <a:pt x="46237" y="10051"/>
                  </a:cubicBezTo>
                  <a:cubicBezTo>
                    <a:pt x="39612" y="10731"/>
                    <a:pt x="32886" y="10290"/>
                    <a:pt x="26198" y="10290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id="{9394288D-4062-F6C6-374D-E379ADE947B3}"/>
                </a:ext>
              </a:extLst>
            </p:cNvPr>
            <p:cNvSpPr/>
            <p:nvPr/>
          </p:nvSpPr>
          <p:spPr>
            <a:xfrm>
              <a:off x="-310981" y="3788235"/>
              <a:ext cx="52599" cy="10353"/>
            </a:xfrm>
            <a:custGeom>
              <a:avLst/>
              <a:gdLst>
                <a:gd name="connsiteX0" fmla="*/ 26497 w 52599"/>
                <a:gd name="connsiteY0" fmla="*/ 114 h 10353"/>
                <a:gd name="connsiteX1" fmla="*/ 46561 w 52599"/>
                <a:gd name="connsiteY1" fmla="*/ 76 h 10353"/>
                <a:gd name="connsiteX2" fmla="*/ 52506 w 52599"/>
                <a:gd name="connsiteY2" fmla="*/ 5391 h 10353"/>
                <a:gd name="connsiteX3" fmla="*/ 46662 w 52599"/>
                <a:gd name="connsiteY3" fmla="*/ 10089 h 10353"/>
                <a:gd name="connsiteX4" fmla="*/ 5917 w 52599"/>
                <a:gd name="connsiteY4" fmla="*/ 10316 h 10353"/>
                <a:gd name="connsiteX5" fmla="*/ 186 w 52599"/>
                <a:gd name="connsiteY5" fmla="*/ 4975 h 10353"/>
                <a:gd name="connsiteX6" fmla="*/ 5841 w 52599"/>
                <a:gd name="connsiteY6" fmla="*/ 328 h 10353"/>
                <a:gd name="connsiteX7" fmla="*/ 26497 w 52599"/>
                <a:gd name="connsiteY7" fmla="*/ 114 h 10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99" h="10353">
                  <a:moveTo>
                    <a:pt x="26497" y="114"/>
                  </a:moveTo>
                  <a:cubicBezTo>
                    <a:pt x="33185" y="114"/>
                    <a:pt x="39873" y="202"/>
                    <a:pt x="46561" y="76"/>
                  </a:cubicBezTo>
                  <a:cubicBezTo>
                    <a:pt x="50390" y="0"/>
                    <a:pt x="53149" y="1852"/>
                    <a:pt x="52506" y="5391"/>
                  </a:cubicBezTo>
                  <a:cubicBezTo>
                    <a:pt x="52154" y="7331"/>
                    <a:pt x="48753" y="10026"/>
                    <a:pt x="46662" y="10089"/>
                  </a:cubicBezTo>
                  <a:cubicBezTo>
                    <a:pt x="33097" y="10517"/>
                    <a:pt x="19507" y="10290"/>
                    <a:pt x="5917" y="10316"/>
                  </a:cubicBezTo>
                  <a:cubicBezTo>
                    <a:pt x="2252" y="10316"/>
                    <a:pt x="-796" y="8905"/>
                    <a:pt x="186" y="4975"/>
                  </a:cubicBezTo>
                  <a:cubicBezTo>
                    <a:pt x="678" y="3010"/>
                    <a:pt x="3763" y="504"/>
                    <a:pt x="5841" y="328"/>
                  </a:cubicBezTo>
                  <a:cubicBezTo>
                    <a:pt x="12668" y="-252"/>
                    <a:pt x="19595" y="114"/>
                    <a:pt x="26497" y="114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id="{57385F4A-7ECE-0690-CC69-850714B8EFEB}"/>
                </a:ext>
              </a:extLst>
            </p:cNvPr>
            <p:cNvSpPr/>
            <p:nvPr/>
          </p:nvSpPr>
          <p:spPr>
            <a:xfrm>
              <a:off x="-418558" y="3842376"/>
              <a:ext cx="52852" cy="10317"/>
            </a:xfrm>
            <a:custGeom>
              <a:avLst/>
              <a:gdLst>
                <a:gd name="connsiteX0" fmla="*/ 26186 w 52852"/>
                <a:gd name="connsiteY0" fmla="*/ 55 h 10317"/>
                <a:gd name="connsiteX1" fmla="*/ 46287 w 52852"/>
                <a:gd name="connsiteY1" fmla="*/ 5 h 10317"/>
                <a:gd name="connsiteX2" fmla="*/ 52849 w 52852"/>
                <a:gd name="connsiteY2" fmla="*/ 4892 h 10317"/>
                <a:gd name="connsiteX3" fmla="*/ 46665 w 52852"/>
                <a:gd name="connsiteY3" fmla="*/ 10295 h 10317"/>
                <a:gd name="connsiteX4" fmla="*/ 5832 w 52852"/>
                <a:gd name="connsiteY4" fmla="*/ 10056 h 10317"/>
                <a:gd name="connsiteX5" fmla="*/ 101 w 52852"/>
                <a:gd name="connsiteY5" fmla="*/ 5219 h 10317"/>
                <a:gd name="connsiteX6" fmla="*/ 6084 w 52852"/>
                <a:gd name="connsiteY6" fmla="*/ 18 h 10317"/>
                <a:gd name="connsiteX7" fmla="*/ 26186 w 52852"/>
                <a:gd name="connsiteY7" fmla="*/ 55 h 1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852" h="10317">
                  <a:moveTo>
                    <a:pt x="26186" y="55"/>
                  </a:moveTo>
                  <a:cubicBezTo>
                    <a:pt x="32886" y="55"/>
                    <a:pt x="39587" y="181"/>
                    <a:pt x="46287" y="5"/>
                  </a:cubicBezTo>
                  <a:cubicBezTo>
                    <a:pt x="49952" y="-83"/>
                    <a:pt x="52748" y="975"/>
                    <a:pt x="52849" y="4892"/>
                  </a:cubicBezTo>
                  <a:cubicBezTo>
                    <a:pt x="52950" y="8683"/>
                    <a:pt x="50418" y="10308"/>
                    <a:pt x="46665" y="10295"/>
                  </a:cubicBezTo>
                  <a:cubicBezTo>
                    <a:pt x="33050" y="10245"/>
                    <a:pt x="19435" y="10484"/>
                    <a:pt x="5832" y="10056"/>
                  </a:cubicBezTo>
                  <a:cubicBezTo>
                    <a:pt x="3779" y="9993"/>
                    <a:pt x="466" y="7184"/>
                    <a:pt x="101" y="5219"/>
                  </a:cubicBezTo>
                  <a:cubicBezTo>
                    <a:pt x="-579" y="1554"/>
                    <a:pt x="2255" y="-71"/>
                    <a:pt x="6084" y="18"/>
                  </a:cubicBezTo>
                  <a:cubicBezTo>
                    <a:pt x="12772" y="181"/>
                    <a:pt x="19485" y="55"/>
                    <a:pt x="26186" y="55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4" name="Freeform: Shape 1223">
              <a:extLst>
                <a:ext uri="{FF2B5EF4-FFF2-40B4-BE49-F238E27FC236}">
                  <a16:creationId xmlns:a16="http://schemas.microsoft.com/office/drawing/2014/main" id="{B4226D37-39E1-B512-BE40-092ABF317CB2}"/>
                </a:ext>
              </a:extLst>
            </p:cNvPr>
            <p:cNvSpPr/>
            <p:nvPr/>
          </p:nvSpPr>
          <p:spPr>
            <a:xfrm>
              <a:off x="-440160" y="3723597"/>
              <a:ext cx="52890" cy="10632"/>
            </a:xfrm>
            <a:custGeom>
              <a:avLst/>
              <a:gdLst>
                <a:gd name="connsiteX0" fmla="*/ 26489 w 52890"/>
                <a:gd name="connsiteY0" fmla="*/ 10605 h 10632"/>
                <a:gd name="connsiteX1" fmla="*/ 7042 w 52890"/>
                <a:gd name="connsiteY1" fmla="*/ 10630 h 10632"/>
                <a:gd name="connsiteX2" fmla="*/ 2 w 52890"/>
                <a:gd name="connsiteY2" fmla="*/ 5277 h 10632"/>
                <a:gd name="connsiteX3" fmla="*/ 7017 w 52890"/>
                <a:gd name="connsiteY3" fmla="*/ 0 h 10632"/>
                <a:gd name="connsiteX4" fmla="*/ 45911 w 52890"/>
                <a:gd name="connsiteY4" fmla="*/ 0 h 10632"/>
                <a:gd name="connsiteX5" fmla="*/ 52888 w 52890"/>
                <a:gd name="connsiteY5" fmla="*/ 5227 h 10632"/>
                <a:gd name="connsiteX6" fmla="*/ 45936 w 52890"/>
                <a:gd name="connsiteY6" fmla="*/ 10630 h 10632"/>
                <a:gd name="connsiteX7" fmla="*/ 26489 w 52890"/>
                <a:gd name="connsiteY7" fmla="*/ 10605 h 10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890" h="10632">
                  <a:moveTo>
                    <a:pt x="26489" y="10605"/>
                  </a:moveTo>
                  <a:cubicBezTo>
                    <a:pt x="20003" y="10605"/>
                    <a:pt x="13529" y="10530"/>
                    <a:pt x="7042" y="10630"/>
                  </a:cubicBezTo>
                  <a:cubicBezTo>
                    <a:pt x="3163" y="10693"/>
                    <a:pt x="90" y="9270"/>
                    <a:pt x="2" y="5277"/>
                  </a:cubicBezTo>
                  <a:cubicBezTo>
                    <a:pt x="-86" y="1058"/>
                    <a:pt x="3276" y="-12"/>
                    <a:pt x="7017" y="0"/>
                  </a:cubicBezTo>
                  <a:cubicBezTo>
                    <a:pt x="19977" y="25"/>
                    <a:pt x="32950" y="25"/>
                    <a:pt x="45911" y="0"/>
                  </a:cubicBezTo>
                  <a:cubicBezTo>
                    <a:pt x="49588" y="0"/>
                    <a:pt x="52977" y="819"/>
                    <a:pt x="52888" y="5227"/>
                  </a:cubicBezTo>
                  <a:cubicBezTo>
                    <a:pt x="52800" y="9333"/>
                    <a:pt x="49815" y="10693"/>
                    <a:pt x="45936" y="10630"/>
                  </a:cubicBezTo>
                  <a:cubicBezTo>
                    <a:pt x="39449" y="10530"/>
                    <a:pt x="32976" y="10605"/>
                    <a:pt x="26489" y="10605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5" name="Freeform: Shape 1224">
              <a:extLst>
                <a:ext uri="{FF2B5EF4-FFF2-40B4-BE49-F238E27FC236}">
                  <a16:creationId xmlns:a16="http://schemas.microsoft.com/office/drawing/2014/main" id="{02AEDA1A-9B8B-11E3-581B-CE3B6D06012C}"/>
                </a:ext>
              </a:extLst>
            </p:cNvPr>
            <p:cNvSpPr/>
            <p:nvPr/>
          </p:nvSpPr>
          <p:spPr>
            <a:xfrm>
              <a:off x="-375481" y="3723474"/>
              <a:ext cx="52623" cy="10776"/>
            </a:xfrm>
            <a:custGeom>
              <a:avLst/>
              <a:gdLst>
                <a:gd name="connsiteX0" fmla="*/ 26750 w 52623"/>
                <a:gd name="connsiteY0" fmla="*/ 148 h 10776"/>
                <a:gd name="connsiteX1" fmla="*/ 46172 w 52623"/>
                <a:gd name="connsiteY1" fmla="*/ 375 h 10776"/>
                <a:gd name="connsiteX2" fmla="*/ 52570 w 52623"/>
                <a:gd name="connsiteY2" fmla="*/ 5287 h 10776"/>
                <a:gd name="connsiteX3" fmla="*/ 45882 w 52623"/>
                <a:gd name="connsiteY3" fmla="*/ 10753 h 10776"/>
                <a:gd name="connsiteX4" fmla="*/ 6384 w 52623"/>
                <a:gd name="connsiteY4" fmla="*/ 10489 h 10776"/>
                <a:gd name="connsiteX5" fmla="*/ 175 w 52623"/>
                <a:gd name="connsiteY5" fmla="*/ 5425 h 10776"/>
                <a:gd name="connsiteX6" fmla="*/ 6069 w 52623"/>
                <a:gd name="connsiteY6" fmla="*/ 161 h 10776"/>
                <a:gd name="connsiteX7" fmla="*/ 26750 w 52623"/>
                <a:gd name="connsiteY7" fmla="*/ 148 h 10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623" h="10776">
                  <a:moveTo>
                    <a:pt x="26750" y="148"/>
                  </a:moveTo>
                  <a:cubicBezTo>
                    <a:pt x="33237" y="148"/>
                    <a:pt x="39761" y="-305"/>
                    <a:pt x="46172" y="375"/>
                  </a:cubicBezTo>
                  <a:cubicBezTo>
                    <a:pt x="48565" y="627"/>
                    <a:pt x="52306" y="3322"/>
                    <a:pt x="52570" y="5287"/>
                  </a:cubicBezTo>
                  <a:cubicBezTo>
                    <a:pt x="53086" y="9103"/>
                    <a:pt x="49787" y="10766"/>
                    <a:pt x="45882" y="10753"/>
                  </a:cubicBezTo>
                  <a:cubicBezTo>
                    <a:pt x="32708" y="10690"/>
                    <a:pt x="19533" y="10967"/>
                    <a:pt x="6384" y="10489"/>
                  </a:cubicBezTo>
                  <a:cubicBezTo>
                    <a:pt x="4155" y="10413"/>
                    <a:pt x="716" y="7579"/>
                    <a:pt x="175" y="5425"/>
                  </a:cubicBezTo>
                  <a:cubicBezTo>
                    <a:pt x="-808" y="1571"/>
                    <a:pt x="2517" y="173"/>
                    <a:pt x="6069" y="161"/>
                  </a:cubicBezTo>
                  <a:cubicBezTo>
                    <a:pt x="12946" y="123"/>
                    <a:pt x="19848" y="148"/>
                    <a:pt x="26750" y="148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6" name="Freeform: Shape 1225">
              <a:extLst>
                <a:ext uri="{FF2B5EF4-FFF2-40B4-BE49-F238E27FC236}">
                  <a16:creationId xmlns:a16="http://schemas.microsoft.com/office/drawing/2014/main" id="{BED6C43C-36B6-FCCF-65F6-11188F89BE41}"/>
                </a:ext>
              </a:extLst>
            </p:cNvPr>
            <p:cNvSpPr/>
            <p:nvPr/>
          </p:nvSpPr>
          <p:spPr>
            <a:xfrm>
              <a:off x="-440056" y="3745177"/>
              <a:ext cx="52872" cy="10564"/>
            </a:xfrm>
            <a:custGeom>
              <a:avLst/>
              <a:gdLst>
                <a:gd name="connsiteX0" fmla="*/ 26927 w 52872"/>
                <a:gd name="connsiteY0" fmla="*/ 122 h 10564"/>
                <a:gd name="connsiteX1" fmla="*/ 46991 w 52872"/>
                <a:gd name="connsiteY1" fmla="*/ 349 h 10564"/>
                <a:gd name="connsiteX2" fmla="*/ 52873 w 52872"/>
                <a:gd name="connsiteY2" fmla="*/ 5097 h 10564"/>
                <a:gd name="connsiteX3" fmla="*/ 47155 w 52872"/>
                <a:gd name="connsiteY3" fmla="*/ 10223 h 10564"/>
                <a:gd name="connsiteX4" fmla="*/ 5742 w 52872"/>
                <a:gd name="connsiteY4" fmla="*/ 10236 h 10564"/>
                <a:gd name="connsiteX5" fmla="*/ 74 w 52872"/>
                <a:gd name="connsiteY5" fmla="*/ 5235 h 10564"/>
                <a:gd name="connsiteX6" fmla="*/ 6221 w 52872"/>
                <a:gd name="connsiteY6" fmla="*/ 84 h 10564"/>
                <a:gd name="connsiteX7" fmla="*/ 26927 w 52872"/>
                <a:gd name="connsiteY7" fmla="*/ 122 h 10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872" h="10564">
                  <a:moveTo>
                    <a:pt x="26927" y="122"/>
                  </a:moveTo>
                  <a:cubicBezTo>
                    <a:pt x="33628" y="122"/>
                    <a:pt x="40353" y="-269"/>
                    <a:pt x="46991" y="349"/>
                  </a:cubicBezTo>
                  <a:cubicBezTo>
                    <a:pt x="49082" y="537"/>
                    <a:pt x="50921" y="3447"/>
                    <a:pt x="52873" y="5097"/>
                  </a:cubicBezTo>
                  <a:cubicBezTo>
                    <a:pt x="50971" y="6885"/>
                    <a:pt x="49107" y="10160"/>
                    <a:pt x="47155" y="10223"/>
                  </a:cubicBezTo>
                  <a:cubicBezTo>
                    <a:pt x="33363" y="10676"/>
                    <a:pt x="19534" y="10676"/>
                    <a:pt x="5742" y="10236"/>
                  </a:cubicBezTo>
                  <a:cubicBezTo>
                    <a:pt x="3702" y="10173"/>
                    <a:pt x="389" y="7238"/>
                    <a:pt x="74" y="5235"/>
                  </a:cubicBezTo>
                  <a:cubicBezTo>
                    <a:pt x="-518" y="1558"/>
                    <a:pt x="2505" y="21"/>
                    <a:pt x="6221" y="84"/>
                  </a:cubicBezTo>
                  <a:cubicBezTo>
                    <a:pt x="13110" y="197"/>
                    <a:pt x="20025" y="122"/>
                    <a:pt x="26927" y="122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7" name="Freeform: Shape 1226">
              <a:extLst>
                <a:ext uri="{FF2B5EF4-FFF2-40B4-BE49-F238E27FC236}">
                  <a16:creationId xmlns:a16="http://schemas.microsoft.com/office/drawing/2014/main" id="{DF49FE8F-452F-0315-28A4-BB97EB9F91B2}"/>
                </a:ext>
              </a:extLst>
            </p:cNvPr>
            <p:cNvSpPr/>
            <p:nvPr/>
          </p:nvSpPr>
          <p:spPr>
            <a:xfrm>
              <a:off x="-375585" y="3745272"/>
              <a:ext cx="52754" cy="10442"/>
            </a:xfrm>
            <a:custGeom>
              <a:avLst/>
              <a:gdLst>
                <a:gd name="connsiteX0" fmla="*/ 26413 w 52754"/>
                <a:gd name="connsiteY0" fmla="*/ 26 h 10442"/>
                <a:gd name="connsiteX1" fmla="*/ 46490 w 52754"/>
                <a:gd name="connsiteY1" fmla="*/ 1 h 10442"/>
                <a:gd name="connsiteX2" fmla="*/ 52661 w 52754"/>
                <a:gd name="connsiteY2" fmla="*/ 5115 h 10442"/>
                <a:gd name="connsiteX3" fmla="*/ 46402 w 52754"/>
                <a:gd name="connsiteY3" fmla="*/ 10153 h 10442"/>
                <a:gd name="connsiteX4" fmla="*/ 6249 w 52754"/>
                <a:gd name="connsiteY4" fmla="*/ 10392 h 10442"/>
                <a:gd name="connsiteX5" fmla="*/ 1 w 52754"/>
                <a:gd name="connsiteY5" fmla="*/ 5039 h 10442"/>
                <a:gd name="connsiteX6" fmla="*/ 6324 w 52754"/>
                <a:gd name="connsiteY6" fmla="*/ 1 h 10442"/>
                <a:gd name="connsiteX7" fmla="*/ 26413 w 52754"/>
                <a:gd name="connsiteY7" fmla="*/ 26 h 10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754" h="10442">
                  <a:moveTo>
                    <a:pt x="26413" y="26"/>
                  </a:moveTo>
                  <a:cubicBezTo>
                    <a:pt x="33101" y="26"/>
                    <a:pt x="39802" y="102"/>
                    <a:pt x="46490" y="1"/>
                  </a:cubicBezTo>
                  <a:cubicBezTo>
                    <a:pt x="50180" y="-49"/>
                    <a:pt x="53342" y="1513"/>
                    <a:pt x="52661" y="5115"/>
                  </a:cubicBezTo>
                  <a:cubicBezTo>
                    <a:pt x="52271" y="7193"/>
                    <a:pt x="48656" y="10077"/>
                    <a:pt x="46402" y="10153"/>
                  </a:cubicBezTo>
                  <a:cubicBezTo>
                    <a:pt x="33026" y="10631"/>
                    <a:pt x="19637" y="10367"/>
                    <a:pt x="6249" y="10392"/>
                  </a:cubicBezTo>
                  <a:cubicBezTo>
                    <a:pt x="2583" y="10405"/>
                    <a:pt x="64" y="8931"/>
                    <a:pt x="1" y="5039"/>
                  </a:cubicBezTo>
                  <a:cubicBezTo>
                    <a:pt x="-74" y="883"/>
                    <a:pt x="2747" y="-37"/>
                    <a:pt x="6324" y="1"/>
                  </a:cubicBezTo>
                  <a:cubicBezTo>
                    <a:pt x="13025" y="77"/>
                    <a:pt x="19713" y="26"/>
                    <a:pt x="26413" y="26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8" name="Freeform: Shape 1227">
              <a:extLst>
                <a:ext uri="{FF2B5EF4-FFF2-40B4-BE49-F238E27FC236}">
                  <a16:creationId xmlns:a16="http://schemas.microsoft.com/office/drawing/2014/main" id="{16B12752-1FC1-5F2D-6D86-7FF36CF599D2}"/>
                </a:ext>
              </a:extLst>
            </p:cNvPr>
            <p:cNvSpPr/>
            <p:nvPr/>
          </p:nvSpPr>
          <p:spPr>
            <a:xfrm>
              <a:off x="-311097" y="3745177"/>
              <a:ext cx="52912" cy="10542"/>
            </a:xfrm>
            <a:custGeom>
              <a:avLst/>
              <a:gdLst>
                <a:gd name="connsiteX0" fmla="*/ 26715 w 52912"/>
                <a:gd name="connsiteY0" fmla="*/ 122 h 10542"/>
                <a:gd name="connsiteX1" fmla="*/ 46754 w 52912"/>
                <a:gd name="connsiteY1" fmla="*/ 349 h 10542"/>
                <a:gd name="connsiteX2" fmla="*/ 52913 w 52912"/>
                <a:gd name="connsiteY2" fmla="*/ 5009 h 10542"/>
                <a:gd name="connsiteX3" fmla="*/ 46590 w 52912"/>
                <a:gd name="connsiteY3" fmla="*/ 10236 h 10542"/>
                <a:gd name="connsiteX4" fmla="*/ 5845 w 52912"/>
                <a:gd name="connsiteY4" fmla="*/ 10462 h 10542"/>
                <a:gd name="connsiteX5" fmla="*/ 1 w 52912"/>
                <a:gd name="connsiteY5" fmla="*/ 4769 h 10542"/>
                <a:gd name="connsiteX6" fmla="*/ 6021 w 52912"/>
                <a:gd name="connsiteY6" fmla="*/ 122 h 10542"/>
                <a:gd name="connsiteX7" fmla="*/ 26715 w 52912"/>
                <a:gd name="connsiteY7" fmla="*/ 122 h 10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912" h="10542">
                  <a:moveTo>
                    <a:pt x="26715" y="122"/>
                  </a:moveTo>
                  <a:cubicBezTo>
                    <a:pt x="33403" y="122"/>
                    <a:pt x="40129" y="-269"/>
                    <a:pt x="46754" y="349"/>
                  </a:cubicBezTo>
                  <a:cubicBezTo>
                    <a:pt x="48933" y="550"/>
                    <a:pt x="50872" y="3384"/>
                    <a:pt x="52913" y="5009"/>
                  </a:cubicBezTo>
                  <a:cubicBezTo>
                    <a:pt x="50809" y="6835"/>
                    <a:pt x="48756" y="10160"/>
                    <a:pt x="46590" y="10236"/>
                  </a:cubicBezTo>
                  <a:cubicBezTo>
                    <a:pt x="33025" y="10714"/>
                    <a:pt x="19435" y="10500"/>
                    <a:pt x="5845" y="10462"/>
                  </a:cubicBezTo>
                  <a:cubicBezTo>
                    <a:pt x="2117" y="10450"/>
                    <a:pt x="-50" y="8686"/>
                    <a:pt x="1" y="4769"/>
                  </a:cubicBezTo>
                  <a:cubicBezTo>
                    <a:pt x="64" y="739"/>
                    <a:pt x="2822" y="134"/>
                    <a:pt x="6021" y="122"/>
                  </a:cubicBezTo>
                  <a:cubicBezTo>
                    <a:pt x="12923" y="122"/>
                    <a:pt x="19825" y="122"/>
                    <a:pt x="26715" y="122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9" name="Freeform: Shape 1228">
              <a:extLst>
                <a:ext uri="{FF2B5EF4-FFF2-40B4-BE49-F238E27FC236}">
                  <a16:creationId xmlns:a16="http://schemas.microsoft.com/office/drawing/2014/main" id="{8FEF3B35-3CD2-1291-84B3-C26F2EF807F2}"/>
                </a:ext>
              </a:extLst>
            </p:cNvPr>
            <p:cNvSpPr/>
            <p:nvPr/>
          </p:nvSpPr>
          <p:spPr>
            <a:xfrm>
              <a:off x="-375461" y="3766719"/>
              <a:ext cx="52877" cy="10454"/>
            </a:xfrm>
            <a:custGeom>
              <a:avLst/>
              <a:gdLst>
                <a:gd name="connsiteX0" fmla="*/ 26163 w 52877"/>
                <a:gd name="connsiteY0" fmla="*/ 117 h 10454"/>
                <a:gd name="connsiteX1" fmla="*/ 46844 w 52877"/>
                <a:gd name="connsiteY1" fmla="*/ 343 h 10454"/>
                <a:gd name="connsiteX2" fmla="*/ 52877 w 52877"/>
                <a:gd name="connsiteY2" fmla="*/ 5066 h 10454"/>
                <a:gd name="connsiteX3" fmla="*/ 47096 w 52877"/>
                <a:gd name="connsiteY3" fmla="*/ 10117 h 10454"/>
                <a:gd name="connsiteX4" fmla="*/ 5709 w 52877"/>
                <a:gd name="connsiteY4" fmla="*/ 10130 h 10454"/>
                <a:gd name="connsiteX5" fmla="*/ 142 w 52877"/>
                <a:gd name="connsiteY5" fmla="*/ 5218 h 10454"/>
                <a:gd name="connsiteX6" fmla="*/ 6087 w 52877"/>
                <a:gd name="connsiteY6" fmla="*/ 91 h 10454"/>
                <a:gd name="connsiteX7" fmla="*/ 26163 w 52877"/>
                <a:gd name="connsiteY7" fmla="*/ 117 h 1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877" h="10454">
                  <a:moveTo>
                    <a:pt x="26163" y="117"/>
                  </a:moveTo>
                  <a:cubicBezTo>
                    <a:pt x="33065" y="117"/>
                    <a:pt x="40005" y="-261"/>
                    <a:pt x="46844" y="343"/>
                  </a:cubicBezTo>
                  <a:cubicBezTo>
                    <a:pt x="48973" y="532"/>
                    <a:pt x="50875" y="3417"/>
                    <a:pt x="52877" y="5066"/>
                  </a:cubicBezTo>
                  <a:cubicBezTo>
                    <a:pt x="50950" y="6830"/>
                    <a:pt x="49074" y="10054"/>
                    <a:pt x="47096" y="10117"/>
                  </a:cubicBezTo>
                  <a:cubicBezTo>
                    <a:pt x="33305" y="10571"/>
                    <a:pt x="19488" y="10558"/>
                    <a:pt x="5709" y="10130"/>
                  </a:cubicBezTo>
                  <a:cubicBezTo>
                    <a:pt x="3719" y="10067"/>
                    <a:pt x="583" y="7233"/>
                    <a:pt x="142" y="5218"/>
                  </a:cubicBezTo>
                  <a:cubicBezTo>
                    <a:pt x="-715" y="1250"/>
                    <a:pt x="2434" y="41"/>
                    <a:pt x="6087" y="91"/>
                  </a:cubicBezTo>
                  <a:cubicBezTo>
                    <a:pt x="12775" y="180"/>
                    <a:pt x="19463" y="117"/>
                    <a:pt x="26163" y="117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0" name="Freeform: Shape 1229">
              <a:extLst>
                <a:ext uri="{FF2B5EF4-FFF2-40B4-BE49-F238E27FC236}">
                  <a16:creationId xmlns:a16="http://schemas.microsoft.com/office/drawing/2014/main" id="{26BBAAB0-3BA5-5C8A-4A3B-985032C132D5}"/>
                </a:ext>
              </a:extLst>
            </p:cNvPr>
            <p:cNvSpPr/>
            <p:nvPr/>
          </p:nvSpPr>
          <p:spPr>
            <a:xfrm>
              <a:off x="-311072" y="3723598"/>
              <a:ext cx="52758" cy="10629"/>
            </a:xfrm>
            <a:custGeom>
              <a:avLst/>
              <a:gdLst>
                <a:gd name="connsiteX0" fmla="*/ 25480 w 52758"/>
                <a:gd name="connsiteY0" fmla="*/ 10604 h 10629"/>
                <a:gd name="connsiteX1" fmla="*/ 6676 w 52758"/>
                <a:gd name="connsiteY1" fmla="*/ 10604 h 10629"/>
                <a:gd name="connsiteX2" fmla="*/ 1 w 52758"/>
                <a:gd name="connsiteY2" fmla="*/ 5037 h 10629"/>
                <a:gd name="connsiteX3" fmla="*/ 6411 w 52758"/>
                <a:gd name="connsiteY3" fmla="*/ 36 h 10629"/>
                <a:gd name="connsiteX4" fmla="*/ 45910 w 52758"/>
                <a:gd name="connsiteY4" fmla="*/ 11 h 10629"/>
                <a:gd name="connsiteX5" fmla="*/ 52749 w 52758"/>
                <a:gd name="connsiteY5" fmla="*/ 5452 h 10629"/>
                <a:gd name="connsiteX6" fmla="*/ 45544 w 52758"/>
                <a:gd name="connsiteY6" fmla="*/ 10629 h 10629"/>
                <a:gd name="connsiteX7" fmla="*/ 25480 w 52758"/>
                <a:gd name="connsiteY7" fmla="*/ 10604 h 1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758" h="10629">
                  <a:moveTo>
                    <a:pt x="25480" y="10604"/>
                  </a:moveTo>
                  <a:cubicBezTo>
                    <a:pt x="19208" y="10604"/>
                    <a:pt x="12936" y="10591"/>
                    <a:pt x="6676" y="10604"/>
                  </a:cubicBezTo>
                  <a:cubicBezTo>
                    <a:pt x="2860" y="10616"/>
                    <a:pt x="51" y="9432"/>
                    <a:pt x="1" y="5037"/>
                  </a:cubicBezTo>
                  <a:cubicBezTo>
                    <a:pt x="-50" y="641"/>
                    <a:pt x="3086" y="49"/>
                    <a:pt x="6411" y="36"/>
                  </a:cubicBezTo>
                  <a:cubicBezTo>
                    <a:pt x="19573" y="-14"/>
                    <a:pt x="32748" y="-1"/>
                    <a:pt x="45910" y="11"/>
                  </a:cubicBezTo>
                  <a:cubicBezTo>
                    <a:pt x="49625" y="11"/>
                    <a:pt x="52963" y="1145"/>
                    <a:pt x="52749" y="5452"/>
                  </a:cubicBezTo>
                  <a:cubicBezTo>
                    <a:pt x="52547" y="9533"/>
                    <a:pt x="49310" y="10667"/>
                    <a:pt x="45544" y="10629"/>
                  </a:cubicBezTo>
                  <a:cubicBezTo>
                    <a:pt x="38856" y="10541"/>
                    <a:pt x="32168" y="10604"/>
                    <a:pt x="25480" y="10604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31" name="Graphic 1211">
            <a:extLst>
              <a:ext uri="{FF2B5EF4-FFF2-40B4-BE49-F238E27FC236}">
                <a16:creationId xmlns:a16="http://schemas.microsoft.com/office/drawing/2014/main" id="{4F4D5549-ADE1-F7D3-E878-C556C1FBD0DD}"/>
              </a:ext>
            </a:extLst>
          </p:cNvPr>
          <p:cNvGrpSpPr/>
          <p:nvPr/>
        </p:nvGrpSpPr>
        <p:grpSpPr>
          <a:xfrm>
            <a:off x="4595582" y="4224216"/>
            <a:ext cx="298699" cy="355228"/>
            <a:chOff x="-540298" y="4132776"/>
            <a:chExt cx="298699" cy="355228"/>
          </a:xfrm>
          <a:solidFill>
            <a:schemeClr val="bg1"/>
          </a:solidFill>
        </p:grpSpPr>
        <p:sp>
          <p:nvSpPr>
            <p:cNvPr id="1232" name="Freeform: Shape 1231">
              <a:extLst>
                <a:ext uri="{FF2B5EF4-FFF2-40B4-BE49-F238E27FC236}">
                  <a16:creationId xmlns:a16="http://schemas.microsoft.com/office/drawing/2014/main" id="{C4E60326-B6B2-DC37-CA01-2E2872D80047}"/>
                </a:ext>
              </a:extLst>
            </p:cNvPr>
            <p:cNvSpPr/>
            <p:nvPr/>
          </p:nvSpPr>
          <p:spPr>
            <a:xfrm>
              <a:off x="-540226" y="4134080"/>
              <a:ext cx="141690" cy="142314"/>
            </a:xfrm>
            <a:custGeom>
              <a:avLst/>
              <a:gdLst>
                <a:gd name="connsiteX0" fmla="*/ 141682 w 141690"/>
                <a:gd name="connsiteY0" fmla="*/ 71719 h 142314"/>
                <a:gd name="connsiteX1" fmla="*/ 141669 w 141690"/>
                <a:gd name="connsiteY1" fmla="*/ 133372 h 142314"/>
                <a:gd name="connsiteX2" fmla="*/ 132953 w 141690"/>
                <a:gd name="connsiteY2" fmla="*/ 142227 h 142314"/>
                <a:gd name="connsiteX3" fmla="*/ 8401 w 141690"/>
                <a:gd name="connsiteY3" fmla="*/ 142315 h 142314"/>
                <a:gd name="connsiteX4" fmla="*/ 0 w 141690"/>
                <a:gd name="connsiteY4" fmla="*/ 134241 h 142314"/>
                <a:gd name="connsiteX5" fmla="*/ 63 w 141690"/>
                <a:gd name="connsiteY5" fmla="*/ 8429 h 142314"/>
                <a:gd name="connsiteX6" fmla="*/ 8766 w 141690"/>
                <a:gd name="connsiteY6" fmla="*/ 28 h 142314"/>
                <a:gd name="connsiteX7" fmla="*/ 132689 w 141690"/>
                <a:gd name="connsiteY7" fmla="*/ 28 h 142314"/>
                <a:gd name="connsiteX8" fmla="*/ 141657 w 141690"/>
                <a:gd name="connsiteY8" fmla="*/ 9449 h 142314"/>
                <a:gd name="connsiteX9" fmla="*/ 141682 w 141690"/>
                <a:gd name="connsiteY9" fmla="*/ 71719 h 142314"/>
                <a:gd name="connsiteX10" fmla="*/ 48201 w 141690"/>
                <a:gd name="connsiteY10" fmla="*/ 95272 h 142314"/>
                <a:gd name="connsiteX11" fmla="*/ 41261 w 141690"/>
                <a:gd name="connsiteY11" fmla="*/ 90902 h 142314"/>
                <a:gd name="connsiteX12" fmla="*/ 26840 w 141690"/>
                <a:gd name="connsiteY12" fmla="*/ 48204 h 142314"/>
                <a:gd name="connsiteX13" fmla="*/ 58630 w 141690"/>
                <a:gd name="connsiteY13" fmla="*/ 21578 h 142314"/>
                <a:gd name="connsiteX14" fmla="*/ 96151 w 141690"/>
                <a:gd name="connsiteY14" fmla="*/ 40333 h 142314"/>
                <a:gd name="connsiteX15" fmla="*/ 93846 w 141690"/>
                <a:gd name="connsiteY15" fmla="*/ 82186 h 142314"/>
                <a:gd name="connsiteX16" fmla="*/ 93443 w 141690"/>
                <a:gd name="connsiteY16" fmla="*/ 89365 h 142314"/>
                <a:gd name="connsiteX17" fmla="*/ 113179 w 141690"/>
                <a:gd name="connsiteY17" fmla="*/ 123586 h 142314"/>
                <a:gd name="connsiteX18" fmla="*/ 131203 w 141690"/>
                <a:gd name="connsiteY18" fmla="*/ 131218 h 142314"/>
                <a:gd name="connsiteX19" fmla="*/ 131203 w 141690"/>
                <a:gd name="connsiteY19" fmla="*/ 10885 h 142314"/>
                <a:gd name="connsiteX20" fmla="*/ 11159 w 141690"/>
                <a:gd name="connsiteY20" fmla="*/ 10885 h 142314"/>
                <a:gd name="connsiteX21" fmla="*/ 11159 w 141690"/>
                <a:gd name="connsiteY21" fmla="*/ 132113 h 142314"/>
                <a:gd name="connsiteX22" fmla="*/ 23452 w 141690"/>
                <a:gd name="connsiteY22" fmla="*/ 131987 h 142314"/>
                <a:gd name="connsiteX23" fmla="*/ 28414 w 141690"/>
                <a:gd name="connsiteY23" fmla="*/ 129367 h 142314"/>
                <a:gd name="connsiteX24" fmla="*/ 48201 w 141690"/>
                <a:gd name="connsiteY24" fmla="*/ 95272 h 142314"/>
                <a:gd name="connsiteX25" fmla="*/ 72560 w 141690"/>
                <a:gd name="connsiteY25" fmla="*/ 73823 h 142314"/>
                <a:gd name="connsiteX26" fmla="*/ 39284 w 141690"/>
                <a:gd name="connsiteY26" fmla="*/ 131773 h 142314"/>
                <a:gd name="connsiteX27" fmla="*/ 105887 w 141690"/>
                <a:gd name="connsiteY27" fmla="*/ 131773 h 142314"/>
                <a:gd name="connsiteX28" fmla="*/ 72560 w 141690"/>
                <a:gd name="connsiteY28" fmla="*/ 73823 h 142314"/>
                <a:gd name="connsiteX29" fmla="*/ 85621 w 141690"/>
                <a:gd name="connsiteY29" fmla="*/ 75485 h 142314"/>
                <a:gd name="connsiteX30" fmla="*/ 85369 w 141690"/>
                <a:gd name="connsiteY30" fmla="*/ 42738 h 142314"/>
                <a:gd name="connsiteX31" fmla="*/ 54486 w 141690"/>
                <a:gd name="connsiteY31" fmla="*/ 33191 h 142314"/>
                <a:gd name="connsiteX32" fmla="*/ 35556 w 141690"/>
                <a:gd name="connsiteY32" fmla="*/ 60019 h 142314"/>
                <a:gd name="connsiteX33" fmla="*/ 53869 w 141690"/>
                <a:gd name="connsiteY33" fmla="*/ 85297 h 142314"/>
                <a:gd name="connsiteX34" fmla="*/ 67384 w 141690"/>
                <a:gd name="connsiteY34" fmla="*/ 62160 h 142314"/>
                <a:gd name="connsiteX35" fmla="*/ 77724 w 141690"/>
                <a:gd name="connsiteY35" fmla="*/ 62109 h 142314"/>
                <a:gd name="connsiteX36" fmla="*/ 85621 w 141690"/>
                <a:gd name="connsiteY36" fmla="*/ 75485 h 14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1690" h="142314">
                  <a:moveTo>
                    <a:pt x="141682" y="71719"/>
                  </a:moveTo>
                  <a:cubicBezTo>
                    <a:pt x="141682" y="92275"/>
                    <a:pt x="141707" y="112817"/>
                    <a:pt x="141669" y="133372"/>
                  </a:cubicBezTo>
                  <a:cubicBezTo>
                    <a:pt x="141657" y="140891"/>
                    <a:pt x="140347" y="142227"/>
                    <a:pt x="132953" y="142227"/>
                  </a:cubicBezTo>
                  <a:cubicBezTo>
                    <a:pt x="91440" y="142252"/>
                    <a:pt x="49914" y="142164"/>
                    <a:pt x="8401" y="142315"/>
                  </a:cubicBezTo>
                  <a:cubicBezTo>
                    <a:pt x="2494" y="142340"/>
                    <a:pt x="0" y="140123"/>
                    <a:pt x="0" y="134241"/>
                  </a:cubicBezTo>
                  <a:cubicBezTo>
                    <a:pt x="76" y="92300"/>
                    <a:pt x="13" y="50371"/>
                    <a:pt x="63" y="8429"/>
                  </a:cubicBezTo>
                  <a:cubicBezTo>
                    <a:pt x="76" y="1552"/>
                    <a:pt x="1700" y="28"/>
                    <a:pt x="8766" y="28"/>
                  </a:cubicBezTo>
                  <a:cubicBezTo>
                    <a:pt x="50078" y="-9"/>
                    <a:pt x="91377" y="-9"/>
                    <a:pt x="132689" y="28"/>
                  </a:cubicBezTo>
                  <a:cubicBezTo>
                    <a:pt x="140196" y="28"/>
                    <a:pt x="141657" y="1628"/>
                    <a:pt x="141657" y="9449"/>
                  </a:cubicBezTo>
                  <a:cubicBezTo>
                    <a:pt x="141694" y="30206"/>
                    <a:pt x="141682" y="50963"/>
                    <a:pt x="141682" y="71719"/>
                  </a:cubicBezTo>
                  <a:close/>
                  <a:moveTo>
                    <a:pt x="48201" y="95272"/>
                  </a:moveTo>
                  <a:cubicBezTo>
                    <a:pt x="45481" y="93559"/>
                    <a:pt x="43314" y="92325"/>
                    <a:pt x="41261" y="90902"/>
                  </a:cubicBezTo>
                  <a:cubicBezTo>
                    <a:pt x="27659" y="81405"/>
                    <a:pt x="21664" y="63835"/>
                    <a:pt x="26840" y="48204"/>
                  </a:cubicBezTo>
                  <a:cubicBezTo>
                    <a:pt x="31928" y="32826"/>
                    <a:pt x="42798" y="23518"/>
                    <a:pt x="58630" y="21578"/>
                  </a:cubicBezTo>
                  <a:cubicBezTo>
                    <a:pt x="74764" y="19588"/>
                    <a:pt x="87888" y="26113"/>
                    <a:pt x="96151" y="40333"/>
                  </a:cubicBezTo>
                  <a:cubicBezTo>
                    <a:pt x="104413" y="54552"/>
                    <a:pt x="103292" y="68797"/>
                    <a:pt x="93846" y="82186"/>
                  </a:cubicBezTo>
                  <a:cubicBezTo>
                    <a:pt x="91982" y="84831"/>
                    <a:pt x="91793" y="86594"/>
                    <a:pt x="93443" y="89365"/>
                  </a:cubicBezTo>
                  <a:cubicBezTo>
                    <a:pt x="100169" y="100688"/>
                    <a:pt x="106630" y="112162"/>
                    <a:pt x="113179" y="123586"/>
                  </a:cubicBezTo>
                  <a:cubicBezTo>
                    <a:pt x="118809" y="133410"/>
                    <a:pt x="119502" y="133712"/>
                    <a:pt x="131203" y="131218"/>
                  </a:cubicBezTo>
                  <a:cubicBezTo>
                    <a:pt x="131203" y="91305"/>
                    <a:pt x="131203" y="51341"/>
                    <a:pt x="131203" y="10885"/>
                  </a:cubicBezTo>
                  <a:cubicBezTo>
                    <a:pt x="91012" y="10885"/>
                    <a:pt x="51098" y="10885"/>
                    <a:pt x="11159" y="10885"/>
                  </a:cubicBezTo>
                  <a:cubicBezTo>
                    <a:pt x="11159" y="51416"/>
                    <a:pt x="11159" y="91569"/>
                    <a:pt x="11159" y="132113"/>
                  </a:cubicBezTo>
                  <a:cubicBezTo>
                    <a:pt x="15555" y="132113"/>
                    <a:pt x="19535" y="132377"/>
                    <a:pt x="23452" y="131987"/>
                  </a:cubicBezTo>
                  <a:cubicBezTo>
                    <a:pt x="25215" y="131810"/>
                    <a:pt x="27571" y="130765"/>
                    <a:pt x="28414" y="129367"/>
                  </a:cubicBezTo>
                  <a:cubicBezTo>
                    <a:pt x="35077" y="118296"/>
                    <a:pt x="41438" y="107023"/>
                    <a:pt x="48201" y="95272"/>
                  </a:cubicBezTo>
                  <a:close/>
                  <a:moveTo>
                    <a:pt x="72560" y="73823"/>
                  </a:moveTo>
                  <a:cubicBezTo>
                    <a:pt x="61073" y="93824"/>
                    <a:pt x="50305" y="112565"/>
                    <a:pt x="39284" y="131773"/>
                  </a:cubicBezTo>
                  <a:cubicBezTo>
                    <a:pt x="61842" y="131773"/>
                    <a:pt x="83342" y="131773"/>
                    <a:pt x="105887" y="131773"/>
                  </a:cubicBezTo>
                  <a:cubicBezTo>
                    <a:pt x="94690" y="112326"/>
                    <a:pt x="83933" y="93610"/>
                    <a:pt x="72560" y="73823"/>
                  </a:cubicBezTo>
                  <a:close/>
                  <a:moveTo>
                    <a:pt x="85621" y="75485"/>
                  </a:moveTo>
                  <a:cubicBezTo>
                    <a:pt x="92876" y="64994"/>
                    <a:pt x="92586" y="52222"/>
                    <a:pt x="85369" y="42738"/>
                  </a:cubicBezTo>
                  <a:cubicBezTo>
                    <a:pt x="78152" y="33254"/>
                    <a:pt x="65746" y="29413"/>
                    <a:pt x="54486" y="33191"/>
                  </a:cubicBezTo>
                  <a:cubicBezTo>
                    <a:pt x="42937" y="37058"/>
                    <a:pt x="35493" y="47612"/>
                    <a:pt x="35556" y="60019"/>
                  </a:cubicBezTo>
                  <a:cubicBezTo>
                    <a:pt x="35619" y="71745"/>
                    <a:pt x="42659" y="81632"/>
                    <a:pt x="53869" y="85297"/>
                  </a:cubicBezTo>
                  <a:cubicBezTo>
                    <a:pt x="58328" y="77626"/>
                    <a:pt x="62723" y="69818"/>
                    <a:pt x="67384" y="62160"/>
                  </a:cubicBezTo>
                  <a:cubicBezTo>
                    <a:pt x="70734" y="56656"/>
                    <a:pt x="74298" y="56681"/>
                    <a:pt x="77724" y="62109"/>
                  </a:cubicBezTo>
                  <a:cubicBezTo>
                    <a:pt x="80407" y="66329"/>
                    <a:pt x="82825" y="70712"/>
                    <a:pt x="85621" y="75485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3" name="Freeform: Shape 1232">
              <a:extLst>
                <a:ext uri="{FF2B5EF4-FFF2-40B4-BE49-F238E27FC236}">
                  <a16:creationId xmlns:a16="http://schemas.microsoft.com/office/drawing/2014/main" id="{ACEEE450-382F-5241-8BBE-F7273E748A10}"/>
                </a:ext>
              </a:extLst>
            </p:cNvPr>
            <p:cNvSpPr/>
            <p:nvPr/>
          </p:nvSpPr>
          <p:spPr>
            <a:xfrm>
              <a:off x="-383418" y="4132776"/>
              <a:ext cx="141808" cy="191618"/>
            </a:xfrm>
            <a:custGeom>
              <a:avLst/>
              <a:gdLst>
                <a:gd name="connsiteX0" fmla="*/ 10719 w 141808"/>
                <a:gd name="connsiteY0" fmla="*/ 181353 h 191618"/>
                <a:gd name="connsiteX1" fmla="*/ 36942 w 141808"/>
                <a:gd name="connsiteY1" fmla="*/ 181341 h 191618"/>
                <a:gd name="connsiteX2" fmla="*/ 44070 w 141808"/>
                <a:gd name="connsiteY2" fmla="*/ 186265 h 191618"/>
                <a:gd name="connsiteX3" fmla="*/ 37244 w 141808"/>
                <a:gd name="connsiteY3" fmla="*/ 191530 h 191618"/>
                <a:gd name="connsiteX4" fmla="*/ 7658 w 141808"/>
                <a:gd name="connsiteY4" fmla="*/ 191580 h 191618"/>
                <a:gd name="connsiteX5" fmla="*/ 0 w 141808"/>
                <a:gd name="connsiteY5" fmla="*/ 183519 h 191618"/>
                <a:gd name="connsiteX6" fmla="*/ 51 w 141808"/>
                <a:gd name="connsiteY6" fmla="*/ 105455 h 191618"/>
                <a:gd name="connsiteX7" fmla="*/ 63 w 141808"/>
                <a:gd name="connsiteY7" fmla="*/ 9128 h 191618"/>
                <a:gd name="connsiteX8" fmla="*/ 9119 w 141808"/>
                <a:gd name="connsiteY8" fmla="*/ 9 h 191618"/>
                <a:gd name="connsiteX9" fmla="*/ 133143 w 141808"/>
                <a:gd name="connsiteY9" fmla="*/ 9 h 191618"/>
                <a:gd name="connsiteX10" fmla="*/ 141745 w 141808"/>
                <a:gd name="connsiteY10" fmla="*/ 8410 h 191618"/>
                <a:gd name="connsiteX11" fmla="*/ 141808 w 141808"/>
                <a:gd name="connsiteY11" fmla="*/ 183431 h 191618"/>
                <a:gd name="connsiteX12" fmla="*/ 133520 w 141808"/>
                <a:gd name="connsiteY12" fmla="*/ 191618 h 191618"/>
                <a:gd name="connsiteX13" fmla="*/ 64273 w 141808"/>
                <a:gd name="connsiteY13" fmla="*/ 191530 h 191618"/>
                <a:gd name="connsiteX14" fmla="*/ 56565 w 141808"/>
                <a:gd name="connsiteY14" fmla="*/ 186479 h 191618"/>
                <a:gd name="connsiteX15" fmla="*/ 64172 w 141808"/>
                <a:gd name="connsiteY15" fmla="*/ 181341 h 191618"/>
                <a:gd name="connsiteX16" fmla="*/ 130661 w 141808"/>
                <a:gd name="connsiteY16" fmla="*/ 181353 h 191618"/>
                <a:gd name="connsiteX17" fmla="*/ 130661 w 141808"/>
                <a:gd name="connsiteY17" fmla="*/ 10438 h 191618"/>
                <a:gd name="connsiteX18" fmla="*/ 10719 w 141808"/>
                <a:gd name="connsiteY18" fmla="*/ 10438 h 191618"/>
                <a:gd name="connsiteX19" fmla="*/ 10719 w 141808"/>
                <a:gd name="connsiteY19" fmla="*/ 181353 h 19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1808" h="191618">
                  <a:moveTo>
                    <a:pt x="10719" y="181353"/>
                  </a:moveTo>
                  <a:cubicBezTo>
                    <a:pt x="19762" y="181353"/>
                    <a:pt x="28352" y="181391"/>
                    <a:pt x="36942" y="181341"/>
                  </a:cubicBezTo>
                  <a:cubicBezTo>
                    <a:pt x="40531" y="181315"/>
                    <a:pt x="43944" y="181542"/>
                    <a:pt x="44070" y="186265"/>
                  </a:cubicBezTo>
                  <a:cubicBezTo>
                    <a:pt x="44196" y="190963"/>
                    <a:pt x="40922" y="191530"/>
                    <a:pt x="37244" y="191530"/>
                  </a:cubicBezTo>
                  <a:cubicBezTo>
                    <a:pt x="27382" y="191505"/>
                    <a:pt x="17507" y="191354"/>
                    <a:pt x="7658" y="191580"/>
                  </a:cubicBezTo>
                  <a:cubicBezTo>
                    <a:pt x="1801" y="191719"/>
                    <a:pt x="-25" y="188960"/>
                    <a:pt x="0" y="183519"/>
                  </a:cubicBezTo>
                  <a:cubicBezTo>
                    <a:pt x="114" y="157498"/>
                    <a:pt x="51" y="131477"/>
                    <a:pt x="51" y="105455"/>
                  </a:cubicBezTo>
                  <a:cubicBezTo>
                    <a:pt x="51" y="73350"/>
                    <a:pt x="38" y="41233"/>
                    <a:pt x="63" y="9128"/>
                  </a:cubicBezTo>
                  <a:cubicBezTo>
                    <a:pt x="63" y="1143"/>
                    <a:pt x="1197" y="9"/>
                    <a:pt x="9119" y="9"/>
                  </a:cubicBezTo>
                  <a:cubicBezTo>
                    <a:pt x="50456" y="-3"/>
                    <a:pt x="91806" y="-3"/>
                    <a:pt x="133143" y="9"/>
                  </a:cubicBezTo>
                  <a:cubicBezTo>
                    <a:pt x="140171" y="9"/>
                    <a:pt x="141745" y="1420"/>
                    <a:pt x="141745" y="8410"/>
                  </a:cubicBezTo>
                  <a:cubicBezTo>
                    <a:pt x="141795" y="66751"/>
                    <a:pt x="141745" y="125091"/>
                    <a:pt x="141808" y="183431"/>
                  </a:cubicBezTo>
                  <a:cubicBezTo>
                    <a:pt x="141808" y="189200"/>
                    <a:pt x="139566" y="191668"/>
                    <a:pt x="133520" y="191618"/>
                  </a:cubicBezTo>
                  <a:cubicBezTo>
                    <a:pt x="110434" y="191391"/>
                    <a:pt x="87347" y="191517"/>
                    <a:pt x="64273" y="191530"/>
                  </a:cubicBezTo>
                  <a:cubicBezTo>
                    <a:pt x="60557" y="191530"/>
                    <a:pt x="56590" y="191568"/>
                    <a:pt x="56565" y="186479"/>
                  </a:cubicBezTo>
                  <a:cubicBezTo>
                    <a:pt x="56539" y="181454"/>
                    <a:pt x="60381" y="181341"/>
                    <a:pt x="64172" y="181341"/>
                  </a:cubicBezTo>
                  <a:cubicBezTo>
                    <a:pt x="86176" y="181378"/>
                    <a:pt x="108192" y="181353"/>
                    <a:pt x="130661" y="181353"/>
                  </a:cubicBezTo>
                  <a:cubicBezTo>
                    <a:pt x="130661" y="124260"/>
                    <a:pt x="130661" y="67544"/>
                    <a:pt x="130661" y="10438"/>
                  </a:cubicBezTo>
                  <a:cubicBezTo>
                    <a:pt x="90798" y="10438"/>
                    <a:pt x="51010" y="10438"/>
                    <a:pt x="10719" y="10438"/>
                  </a:cubicBezTo>
                  <a:cubicBezTo>
                    <a:pt x="10719" y="67103"/>
                    <a:pt x="10719" y="123819"/>
                    <a:pt x="10719" y="181353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4" name="Freeform: Shape 1233">
              <a:extLst>
                <a:ext uri="{FF2B5EF4-FFF2-40B4-BE49-F238E27FC236}">
                  <a16:creationId xmlns:a16="http://schemas.microsoft.com/office/drawing/2014/main" id="{E1224066-B048-6540-E5BF-18EC585836A6}"/>
                </a:ext>
              </a:extLst>
            </p:cNvPr>
            <p:cNvSpPr/>
            <p:nvPr/>
          </p:nvSpPr>
          <p:spPr>
            <a:xfrm>
              <a:off x="-540298" y="4296307"/>
              <a:ext cx="141816" cy="191697"/>
            </a:xfrm>
            <a:custGeom>
              <a:avLst/>
              <a:gdLst>
                <a:gd name="connsiteX0" fmla="*/ 10778 w 141816"/>
                <a:gd name="connsiteY0" fmla="*/ 181180 h 191697"/>
                <a:gd name="connsiteX1" fmla="*/ 131212 w 141816"/>
                <a:gd name="connsiteY1" fmla="*/ 181180 h 191697"/>
                <a:gd name="connsiteX2" fmla="*/ 131212 w 141816"/>
                <a:gd name="connsiteY2" fmla="*/ 10681 h 191697"/>
                <a:gd name="connsiteX3" fmla="*/ 10778 w 141816"/>
                <a:gd name="connsiteY3" fmla="*/ 10681 h 191697"/>
                <a:gd name="connsiteX4" fmla="*/ 10778 w 141816"/>
                <a:gd name="connsiteY4" fmla="*/ 17192 h 191697"/>
                <a:gd name="connsiteX5" fmla="*/ 10778 w 141816"/>
                <a:gd name="connsiteY5" fmla="*/ 135586 h 191697"/>
                <a:gd name="connsiteX6" fmla="*/ 10790 w 141816"/>
                <a:gd name="connsiteY6" fmla="*/ 139994 h 191697"/>
                <a:gd name="connsiteX7" fmla="*/ 5261 w 141816"/>
                <a:gd name="connsiteY7" fmla="*/ 148257 h 191697"/>
                <a:gd name="connsiteX8" fmla="*/ 97 w 141816"/>
                <a:gd name="connsiteY8" fmla="*/ 140410 h 191697"/>
                <a:gd name="connsiteX9" fmla="*/ 59 w 141816"/>
                <a:gd name="connsiteY9" fmla="*/ 8162 h 191697"/>
                <a:gd name="connsiteX10" fmla="*/ 8309 w 141816"/>
                <a:gd name="connsiteY10" fmla="*/ 0 h 191697"/>
                <a:gd name="connsiteX11" fmla="*/ 133630 w 141816"/>
                <a:gd name="connsiteY11" fmla="*/ 13 h 191697"/>
                <a:gd name="connsiteX12" fmla="*/ 141817 w 141816"/>
                <a:gd name="connsiteY12" fmla="*/ 8225 h 191697"/>
                <a:gd name="connsiteX13" fmla="*/ 141741 w 141816"/>
                <a:gd name="connsiteY13" fmla="*/ 183296 h 191697"/>
                <a:gd name="connsiteX14" fmla="*/ 133113 w 141816"/>
                <a:gd name="connsiteY14" fmla="*/ 191609 h 191697"/>
                <a:gd name="connsiteX15" fmla="*/ 8422 w 141816"/>
                <a:gd name="connsiteY15" fmla="*/ 191697 h 191697"/>
                <a:gd name="connsiteX16" fmla="*/ 84 w 141816"/>
                <a:gd name="connsiteY16" fmla="*/ 183561 h 191697"/>
                <a:gd name="connsiteX17" fmla="*/ 374 w 141816"/>
                <a:gd name="connsiteY17" fmla="*/ 165953 h 191697"/>
                <a:gd name="connsiteX18" fmla="*/ 5248 w 141816"/>
                <a:gd name="connsiteY18" fmla="*/ 159391 h 191697"/>
                <a:gd name="connsiteX19" fmla="*/ 10778 w 141816"/>
                <a:gd name="connsiteY19" fmla="*/ 166129 h 191697"/>
                <a:gd name="connsiteX20" fmla="*/ 10778 w 141816"/>
                <a:gd name="connsiteY20" fmla="*/ 181180 h 1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816" h="191697">
                  <a:moveTo>
                    <a:pt x="10778" y="181180"/>
                  </a:moveTo>
                  <a:cubicBezTo>
                    <a:pt x="51321" y="181180"/>
                    <a:pt x="91096" y="181180"/>
                    <a:pt x="131212" y="181180"/>
                  </a:cubicBezTo>
                  <a:cubicBezTo>
                    <a:pt x="131212" y="124263"/>
                    <a:pt x="131212" y="67686"/>
                    <a:pt x="131212" y="10681"/>
                  </a:cubicBezTo>
                  <a:cubicBezTo>
                    <a:pt x="91260" y="10681"/>
                    <a:pt x="51497" y="10681"/>
                    <a:pt x="10778" y="10681"/>
                  </a:cubicBezTo>
                  <a:cubicBezTo>
                    <a:pt x="10778" y="12772"/>
                    <a:pt x="10778" y="14988"/>
                    <a:pt x="10778" y="17192"/>
                  </a:cubicBezTo>
                  <a:cubicBezTo>
                    <a:pt x="10778" y="56653"/>
                    <a:pt x="10778" y="96126"/>
                    <a:pt x="10778" y="135586"/>
                  </a:cubicBezTo>
                  <a:cubicBezTo>
                    <a:pt x="10778" y="137060"/>
                    <a:pt x="10715" y="138533"/>
                    <a:pt x="10790" y="139994"/>
                  </a:cubicBezTo>
                  <a:cubicBezTo>
                    <a:pt x="10979" y="144163"/>
                    <a:pt x="9997" y="148194"/>
                    <a:pt x="5261" y="148257"/>
                  </a:cubicBezTo>
                  <a:cubicBezTo>
                    <a:pt x="702" y="148307"/>
                    <a:pt x="84" y="144264"/>
                    <a:pt x="97" y="140410"/>
                  </a:cubicBezTo>
                  <a:cubicBezTo>
                    <a:pt x="122" y="96327"/>
                    <a:pt x="147" y="52245"/>
                    <a:pt x="59" y="8162"/>
                  </a:cubicBezTo>
                  <a:cubicBezTo>
                    <a:pt x="47" y="2330"/>
                    <a:pt x="2276" y="-25"/>
                    <a:pt x="8309" y="0"/>
                  </a:cubicBezTo>
                  <a:cubicBezTo>
                    <a:pt x="50087" y="164"/>
                    <a:pt x="91852" y="164"/>
                    <a:pt x="133630" y="13"/>
                  </a:cubicBezTo>
                  <a:cubicBezTo>
                    <a:pt x="139650" y="-12"/>
                    <a:pt x="141817" y="2368"/>
                    <a:pt x="141817" y="8225"/>
                  </a:cubicBezTo>
                  <a:cubicBezTo>
                    <a:pt x="141716" y="66578"/>
                    <a:pt x="141766" y="124943"/>
                    <a:pt x="141741" y="183296"/>
                  </a:cubicBezTo>
                  <a:cubicBezTo>
                    <a:pt x="141741" y="190261"/>
                    <a:pt x="140293" y="191609"/>
                    <a:pt x="133113" y="191609"/>
                  </a:cubicBezTo>
                  <a:cubicBezTo>
                    <a:pt x="91550" y="191634"/>
                    <a:pt x="49986" y="191546"/>
                    <a:pt x="8422" y="191697"/>
                  </a:cubicBezTo>
                  <a:cubicBezTo>
                    <a:pt x="2465" y="191722"/>
                    <a:pt x="-67" y="189417"/>
                    <a:pt x="84" y="183561"/>
                  </a:cubicBezTo>
                  <a:cubicBezTo>
                    <a:pt x="235" y="177691"/>
                    <a:pt x="-356" y="171746"/>
                    <a:pt x="374" y="165953"/>
                  </a:cubicBezTo>
                  <a:cubicBezTo>
                    <a:pt x="689" y="163484"/>
                    <a:pt x="3283" y="159668"/>
                    <a:pt x="5248" y="159391"/>
                  </a:cubicBezTo>
                  <a:cubicBezTo>
                    <a:pt x="9115" y="158849"/>
                    <a:pt x="10765" y="162351"/>
                    <a:pt x="10778" y="166129"/>
                  </a:cubicBezTo>
                  <a:cubicBezTo>
                    <a:pt x="10803" y="170953"/>
                    <a:pt x="10778" y="175764"/>
                    <a:pt x="10778" y="181180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5" name="Freeform: Shape 1234">
              <a:extLst>
                <a:ext uri="{FF2B5EF4-FFF2-40B4-BE49-F238E27FC236}">
                  <a16:creationId xmlns:a16="http://schemas.microsoft.com/office/drawing/2014/main" id="{88DC0BBB-F14C-1FA4-29FF-E310D62F1DEB}"/>
                </a:ext>
              </a:extLst>
            </p:cNvPr>
            <p:cNvSpPr/>
            <p:nvPr/>
          </p:nvSpPr>
          <p:spPr>
            <a:xfrm>
              <a:off x="-383358" y="4345677"/>
              <a:ext cx="141759" cy="142223"/>
            </a:xfrm>
            <a:custGeom>
              <a:avLst/>
              <a:gdLst>
                <a:gd name="connsiteX0" fmla="*/ 3 w 141759"/>
                <a:gd name="connsiteY0" fmla="*/ 71090 h 142223"/>
                <a:gd name="connsiteX1" fmla="*/ 16 w 141759"/>
                <a:gd name="connsiteY1" fmla="*/ 9424 h 142223"/>
                <a:gd name="connsiteX2" fmla="*/ 8983 w 141759"/>
                <a:gd name="connsiteY2" fmla="*/ 28 h 142223"/>
                <a:gd name="connsiteX3" fmla="*/ 132931 w 141759"/>
                <a:gd name="connsiteY3" fmla="*/ 28 h 142223"/>
                <a:gd name="connsiteX4" fmla="*/ 141723 w 141759"/>
                <a:gd name="connsiteY4" fmla="*/ 9059 h 142223"/>
                <a:gd name="connsiteX5" fmla="*/ 141710 w 141759"/>
                <a:gd name="connsiteY5" fmla="*/ 133637 h 142223"/>
                <a:gd name="connsiteX6" fmla="*/ 132654 w 141759"/>
                <a:gd name="connsiteY6" fmla="*/ 142214 h 142223"/>
                <a:gd name="connsiteX7" fmla="*/ 9336 w 141759"/>
                <a:gd name="connsiteY7" fmla="*/ 142214 h 142223"/>
                <a:gd name="connsiteX8" fmla="*/ 16 w 141759"/>
                <a:gd name="connsiteY8" fmla="*/ 132730 h 142223"/>
                <a:gd name="connsiteX9" fmla="*/ 3 w 141759"/>
                <a:gd name="connsiteY9" fmla="*/ 71090 h 142223"/>
                <a:gd name="connsiteX10" fmla="*/ 130639 w 141759"/>
                <a:gd name="connsiteY10" fmla="*/ 131810 h 142223"/>
                <a:gd name="connsiteX11" fmla="*/ 130639 w 141759"/>
                <a:gd name="connsiteY11" fmla="*/ 10999 h 142223"/>
                <a:gd name="connsiteX12" fmla="*/ 10495 w 141759"/>
                <a:gd name="connsiteY12" fmla="*/ 10999 h 142223"/>
                <a:gd name="connsiteX13" fmla="*/ 10495 w 141759"/>
                <a:gd name="connsiteY13" fmla="*/ 131810 h 142223"/>
                <a:gd name="connsiteX14" fmla="*/ 130639 w 141759"/>
                <a:gd name="connsiteY14" fmla="*/ 131810 h 14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1759" h="142223">
                  <a:moveTo>
                    <a:pt x="3" y="71090"/>
                  </a:moveTo>
                  <a:cubicBezTo>
                    <a:pt x="3" y="50535"/>
                    <a:pt x="-9" y="29979"/>
                    <a:pt x="16" y="9424"/>
                  </a:cubicBezTo>
                  <a:cubicBezTo>
                    <a:pt x="28" y="1615"/>
                    <a:pt x="1477" y="41"/>
                    <a:pt x="8983" y="28"/>
                  </a:cubicBezTo>
                  <a:cubicBezTo>
                    <a:pt x="50295" y="-9"/>
                    <a:pt x="91620" y="-9"/>
                    <a:pt x="132931" y="28"/>
                  </a:cubicBezTo>
                  <a:cubicBezTo>
                    <a:pt x="140111" y="41"/>
                    <a:pt x="141710" y="1628"/>
                    <a:pt x="141723" y="9059"/>
                  </a:cubicBezTo>
                  <a:cubicBezTo>
                    <a:pt x="141773" y="50585"/>
                    <a:pt x="141773" y="92111"/>
                    <a:pt x="141710" y="133637"/>
                  </a:cubicBezTo>
                  <a:cubicBezTo>
                    <a:pt x="141698" y="140917"/>
                    <a:pt x="140199" y="142214"/>
                    <a:pt x="132654" y="142214"/>
                  </a:cubicBezTo>
                  <a:cubicBezTo>
                    <a:pt x="91544" y="142227"/>
                    <a:pt x="50446" y="142227"/>
                    <a:pt x="9336" y="142214"/>
                  </a:cubicBezTo>
                  <a:cubicBezTo>
                    <a:pt x="1099" y="142214"/>
                    <a:pt x="16" y="141106"/>
                    <a:pt x="16" y="132730"/>
                  </a:cubicBezTo>
                  <a:cubicBezTo>
                    <a:pt x="-9" y="112200"/>
                    <a:pt x="3" y="91645"/>
                    <a:pt x="3" y="71090"/>
                  </a:cubicBezTo>
                  <a:close/>
                  <a:moveTo>
                    <a:pt x="130639" y="131810"/>
                  </a:moveTo>
                  <a:cubicBezTo>
                    <a:pt x="130639" y="91254"/>
                    <a:pt x="130639" y="51139"/>
                    <a:pt x="130639" y="10999"/>
                  </a:cubicBezTo>
                  <a:cubicBezTo>
                    <a:pt x="90310" y="10999"/>
                    <a:pt x="50421" y="10999"/>
                    <a:pt x="10495" y="10999"/>
                  </a:cubicBezTo>
                  <a:cubicBezTo>
                    <a:pt x="10495" y="51530"/>
                    <a:pt x="10495" y="91506"/>
                    <a:pt x="10495" y="131810"/>
                  </a:cubicBezTo>
                  <a:cubicBezTo>
                    <a:pt x="50585" y="131810"/>
                    <a:pt x="90335" y="131810"/>
                    <a:pt x="130639" y="131810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6" name="Freeform: Shape 1235">
              <a:extLst>
                <a:ext uri="{FF2B5EF4-FFF2-40B4-BE49-F238E27FC236}">
                  <a16:creationId xmlns:a16="http://schemas.microsoft.com/office/drawing/2014/main" id="{67DC58D1-C9A3-D139-92B6-B3FE058FFF5E}"/>
                </a:ext>
              </a:extLst>
            </p:cNvPr>
            <p:cNvSpPr/>
            <p:nvPr/>
          </p:nvSpPr>
          <p:spPr>
            <a:xfrm>
              <a:off x="-360618" y="4235005"/>
              <a:ext cx="96418" cy="10900"/>
            </a:xfrm>
            <a:custGeom>
              <a:avLst/>
              <a:gdLst>
                <a:gd name="connsiteX0" fmla="*/ 48174 w 96418"/>
                <a:gd name="connsiteY0" fmla="*/ 14 h 10900"/>
                <a:gd name="connsiteX1" fmla="*/ 87735 w 96418"/>
                <a:gd name="connsiteY1" fmla="*/ 40 h 10900"/>
                <a:gd name="connsiteX2" fmla="*/ 93189 w 96418"/>
                <a:gd name="connsiteY2" fmla="*/ 871 h 10900"/>
                <a:gd name="connsiteX3" fmla="*/ 96413 w 96418"/>
                <a:gd name="connsiteY3" fmla="*/ 5607 h 10900"/>
                <a:gd name="connsiteX4" fmla="*/ 93352 w 96418"/>
                <a:gd name="connsiteY4" fmla="*/ 9713 h 10900"/>
                <a:gd name="connsiteX5" fmla="*/ 87294 w 96418"/>
                <a:gd name="connsiteY5" fmla="*/ 10745 h 10900"/>
                <a:gd name="connsiteX6" fmla="*/ 8789 w 96418"/>
                <a:gd name="connsiteY6" fmla="*/ 10783 h 10900"/>
                <a:gd name="connsiteX7" fmla="*/ 6320 w 96418"/>
                <a:gd name="connsiteY7" fmla="*/ 10695 h 10900"/>
                <a:gd name="connsiteX8" fmla="*/ 136 w 96418"/>
                <a:gd name="connsiteY8" fmla="*/ 5380 h 10900"/>
                <a:gd name="connsiteX9" fmla="*/ 6736 w 96418"/>
                <a:gd name="connsiteY9" fmla="*/ 52 h 10900"/>
                <a:gd name="connsiteX10" fmla="*/ 48174 w 96418"/>
                <a:gd name="connsiteY10" fmla="*/ 14 h 1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418" h="10900">
                  <a:moveTo>
                    <a:pt x="48174" y="14"/>
                  </a:moveTo>
                  <a:cubicBezTo>
                    <a:pt x="61361" y="14"/>
                    <a:pt x="74548" y="-23"/>
                    <a:pt x="87735" y="40"/>
                  </a:cubicBezTo>
                  <a:cubicBezTo>
                    <a:pt x="89586" y="52"/>
                    <a:pt x="91778" y="-36"/>
                    <a:pt x="93189" y="871"/>
                  </a:cubicBezTo>
                  <a:cubicBezTo>
                    <a:pt x="94713" y="1853"/>
                    <a:pt x="96262" y="3906"/>
                    <a:pt x="96413" y="5607"/>
                  </a:cubicBezTo>
                  <a:cubicBezTo>
                    <a:pt x="96526" y="6929"/>
                    <a:pt x="94775" y="8982"/>
                    <a:pt x="93352" y="9713"/>
                  </a:cubicBezTo>
                  <a:cubicBezTo>
                    <a:pt x="91614" y="10607"/>
                    <a:pt x="89334" y="10745"/>
                    <a:pt x="87294" y="10745"/>
                  </a:cubicBezTo>
                  <a:cubicBezTo>
                    <a:pt x="61122" y="10808"/>
                    <a:pt x="34962" y="10783"/>
                    <a:pt x="8789" y="10783"/>
                  </a:cubicBezTo>
                  <a:cubicBezTo>
                    <a:pt x="7958" y="10783"/>
                    <a:pt x="6875" y="11098"/>
                    <a:pt x="6320" y="10695"/>
                  </a:cubicBezTo>
                  <a:cubicBezTo>
                    <a:pt x="4078" y="9070"/>
                    <a:pt x="577" y="7508"/>
                    <a:pt x="136" y="5380"/>
                  </a:cubicBezTo>
                  <a:cubicBezTo>
                    <a:pt x="-796" y="896"/>
                    <a:pt x="3235" y="77"/>
                    <a:pt x="6736" y="52"/>
                  </a:cubicBezTo>
                  <a:cubicBezTo>
                    <a:pt x="20553" y="-36"/>
                    <a:pt x="34370" y="14"/>
                    <a:pt x="48174" y="14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7" name="Freeform: Shape 1236">
              <a:extLst>
                <a:ext uri="{FF2B5EF4-FFF2-40B4-BE49-F238E27FC236}">
                  <a16:creationId xmlns:a16="http://schemas.microsoft.com/office/drawing/2014/main" id="{4F573A01-2A8B-E6AA-3C22-8E7FABB505C7}"/>
                </a:ext>
              </a:extLst>
            </p:cNvPr>
            <p:cNvSpPr/>
            <p:nvPr/>
          </p:nvSpPr>
          <p:spPr>
            <a:xfrm>
              <a:off x="-360684" y="4209313"/>
              <a:ext cx="96597" cy="10353"/>
            </a:xfrm>
            <a:custGeom>
              <a:avLst/>
              <a:gdLst>
                <a:gd name="connsiteX0" fmla="*/ 47762 w 96597"/>
                <a:gd name="connsiteY0" fmla="*/ 10341 h 10353"/>
                <a:gd name="connsiteX1" fmla="*/ 7583 w 96597"/>
                <a:gd name="connsiteY1" fmla="*/ 10353 h 10353"/>
                <a:gd name="connsiteX2" fmla="*/ 1 w 96597"/>
                <a:gd name="connsiteY2" fmla="*/ 5089 h 10353"/>
                <a:gd name="connsiteX3" fmla="*/ 7596 w 96597"/>
                <a:gd name="connsiteY3" fmla="*/ 38 h 10353"/>
                <a:gd name="connsiteX4" fmla="*/ 89224 w 96597"/>
                <a:gd name="connsiteY4" fmla="*/ 0 h 10353"/>
                <a:gd name="connsiteX5" fmla="*/ 96593 w 96597"/>
                <a:gd name="connsiteY5" fmla="*/ 4786 h 10353"/>
                <a:gd name="connsiteX6" fmla="*/ 89212 w 96597"/>
                <a:gd name="connsiteY6" fmla="*/ 10353 h 10353"/>
                <a:gd name="connsiteX7" fmla="*/ 47762 w 96597"/>
                <a:gd name="connsiteY7" fmla="*/ 10341 h 10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597" h="10353">
                  <a:moveTo>
                    <a:pt x="47762" y="10341"/>
                  </a:moveTo>
                  <a:cubicBezTo>
                    <a:pt x="34373" y="10341"/>
                    <a:pt x="20972" y="10316"/>
                    <a:pt x="7583" y="10353"/>
                  </a:cubicBezTo>
                  <a:cubicBezTo>
                    <a:pt x="3767" y="10366"/>
                    <a:pt x="77" y="9963"/>
                    <a:pt x="1" y="5089"/>
                  </a:cubicBezTo>
                  <a:cubicBezTo>
                    <a:pt x="-75" y="-113"/>
                    <a:pt x="3943" y="38"/>
                    <a:pt x="7596" y="38"/>
                  </a:cubicBezTo>
                  <a:cubicBezTo>
                    <a:pt x="34801" y="38"/>
                    <a:pt x="62007" y="63"/>
                    <a:pt x="89224" y="0"/>
                  </a:cubicBezTo>
                  <a:cubicBezTo>
                    <a:pt x="92890" y="-12"/>
                    <a:pt x="96454" y="479"/>
                    <a:pt x="96593" y="4786"/>
                  </a:cubicBezTo>
                  <a:cubicBezTo>
                    <a:pt x="96744" y="9384"/>
                    <a:pt x="93192" y="10366"/>
                    <a:pt x="89212" y="10353"/>
                  </a:cubicBezTo>
                  <a:cubicBezTo>
                    <a:pt x="75382" y="10303"/>
                    <a:pt x="61578" y="10341"/>
                    <a:pt x="47762" y="10341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8" name="Freeform: Shape 1237">
              <a:extLst>
                <a:ext uri="{FF2B5EF4-FFF2-40B4-BE49-F238E27FC236}">
                  <a16:creationId xmlns:a16="http://schemas.microsoft.com/office/drawing/2014/main" id="{D964F636-8051-A733-9874-593D2F0FE474}"/>
                </a:ext>
              </a:extLst>
            </p:cNvPr>
            <p:cNvSpPr/>
            <p:nvPr/>
          </p:nvSpPr>
          <p:spPr>
            <a:xfrm>
              <a:off x="-517836" y="4346760"/>
              <a:ext cx="96646" cy="10293"/>
            </a:xfrm>
            <a:custGeom>
              <a:avLst/>
              <a:gdLst>
                <a:gd name="connsiteX0" fmla="*/ 48873 w 96646"/>
                <a:gd name="connsiteY0" fmla="*/ 28 h 10293"/>
                <a:gd name="connsiteX1" fmla="*/ 89076 w 96646"/>
                <a:gd name="connsiteY1" fmla="*/ 3 h 10293"/>
                <a:gd name="connsiteX2" fmla="*/ 96646 w 96646"/>
                <a:gd name="connsiteY2" fmla="*/ 5180 h 10293"/>
                <a:gd name="connsiteX3" fmla="*/ 88963 w 96646"/>
                <a:gd name="connsiteY3" fmla="*/ 10281 h 10293"/>
                <a:gd name="connsiteX4" fmla="*/ 7914 w 96646"/>
                <a:gd name="connsiteY4" fmla="*/ 10293 h 10293"/>
                <a:gd name="connsiteX5" fmla="*/ 4 w 96646"/>
                <a:gd name="connsiteY5" fmla="*/ 5369 h 10293"/>
                <a:gd name="connsiteX6" fmla="*/ 8027 w 96646"/>
                <a:gd name="connsiteY6" fmla="*/ 3 h 10293"/>
                <a:gd name="connsiteX7" fmla="*/ 48873 w 96646"/>
                <a:gd name="connsiteY7" fmla="*/ 28 h 10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646" h="10293">
                  <a:moveTo>
                    <a:pt x="48873" y="28"/>
                  </a:moveTo>
                  <a:cubicBezTo>
                    <a:pt x="62274" y="28"/>
                    <a:pt x="75675" y="66"/>
                    <a:pt x="89076" y="3"/>
                  </a:cubicBezTo>
                  <a:cubicBezTo>
                    <a:pt x="92893" y="-9"/>
                    <a:pt x="96696" y="268"/>
                    <a:pt x="96646" y="5180"/>
                  </a:cubicBezTo>
                  <a:cubicBezTo>
                    <a:pt x="96596" y="10079"/>
                    <a:pt x="92741" y="10281"/>
                    <a:pt x="88963" y="10281"/>
                  </a:cubicBezTo>
                  <a:cubicBezTo>
                    <a:pt x="61947" y="10255"/>
                    <a:pt x="34930" y="10243"/>
                    <a:pt x="7914" y="10293"/>
                  </a:cubicBezTo>
                  <a:cubicBezTo>
                    <a:pt x="4110" y="10306"/>
                    <a:pt x="143" y="10079"/>
                    <a:pt x="4" y="5369"/>
                  </a:cubicBezTo>
                  <a:cubicBezTo>
                    <a:pt x="-147" y="192"/>
                    <a:pt x="3959" y="-35"/>
                    <a:pt x="8027" y="3"/>
                  </a:cubicBezTo>
                  <a:cubicBezTo>
                    <a:pt x="21642" y="91"/>
                    <a:pt x="35258" y="28"/>
                    <a:pt x="48873" y="28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9" name="Freeform: Shape 1238">
              <a:extLst>
                <a:ext uri="{FF2B5EF4-FFF2-40B4-BE49-F238E27FC236}">
                  <a16:creationId xmlns:a16="http://schemas.microsoft.com/office/drawing/2014/main" id="{C4993FA8-7B95-CF7A-0418-03BBAAF4007C}"/>
                </a:ext>
              </a:extLst>
            </p:cNvPr>
            <p:cNvSpPr/>
            <p:nvPr/>
          </p:nvSpPr>
          <p:spPr>
            <a:xfrm>
              <a:off x="-517819" y="4398579"/>
              <a:ext cx="96683" cy="10336"/>
            </a:xfrm>
            <a:custGeom>
              <a:avLst/>
              <a:gdLst>
                <a:gd name="connsiteX0" fmla="*/ 48176 w 96683"/>
                <a:gd name="connsiteY0" fmla="*/ 10328 h 10336"/>
                <a:gd name="connsiteX1" fmla="*/ 7872 w 96683"/>
                <a:gd name="connsiteY1" fmla="*/ 10328 h 10336"/>
                <a:gd name="connsiteX2" fmla="*/ 0 w 96683"/>
                <a:gd name="connsiteY2" fmla="*/ 5340 h 10336"/>
                <a:gd name="connsiteX3" fmla="*/ 7683 w 96683"/>
                <a:gd name="connsiteY3" fmla="*/ 0 h 10336"/>
                <a:gd name="connsiteX4" fmla="*/ 88921 w 96683"/>
                <a:gd name="connsiteY4" fmla="*/ 25 h 10336"/>
                <a:gd name="connsiteX5" fmla="*/ 96680 w 96683"/>
                <a:gd name="connsiteY5" fmla="*/ 5177 h 10336"/>
                <a:gd name="connsiteX6" fmla="*/ 89123 w 96683"/>
                <a:gd name="connsiteY6" fmla="*/ 10315 h 10336"/>
                <a:gd name="connsiteX7" fmla="*/ 48176 w 96683"/>
                <a:gd name="connsiteY7" fmla="*/ 10328 h 10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683" h="10336">
                  <a:moveTo>
                    <a:pt x="48176" y="10328"/>
                  </a:moveTo>
                  <a:cubicBezTo>
                    <a:pt x="34737" y="10328"/>
                    <a:pt x="21311" y="10328"/>
                    <a:pt x="7872" y="10328"/>
                  </a:cubicBezTo>
                  <a:cubicBezTo>
                    <a:pt x="4156" y="10328"/>
                    <a:pt x="25" y="10152"/>
                    <a:pt x="0" y="5340"/>
                  </a:cubicBezTo>
                  <a:cubicBezTo>
                    <a:pt x="-25" y="731"/>
                    <a:pt x="3753" y="0"/>
                    <a:pt x="7683" y="0"/>
                  </a:cubicBezTo>
                  <a:cubicBezTo>
                    <a:pt x="34762" y="38"/>
                    <a:pt x="61842" y="13"/>
                    <a:pt x="88921" y="25"/>
                  </a:cubicBezTo>
                  <a:cubicBezTo>
                    <a:pt x="92649" y="25"/>
                    <a:pt x="96529" y="189"/>
                    <a:pt x="96680" y="5177"/>
                  </a:cubicBezTo>
                  <a:cubicBezTo>
                    <a:pt x="96831" y="10416"/>
                    <a:pt x="92738" y="10303"/>
                    <a:pt x="89123" y="10315"/>
                  </a:cubicBezTo>
                  <a:cubicBezTo>
                    <a:pt x="75457" y="10353"/>
                    <a:pt x="61817" y="10328"/>
                    <a:pt x="48176" y="10328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0" name="Freeform: Shape 1239">
              <a:extLst>
                <a:ext uri="{FF2B5EF4-FFF2-40B4-BE49-F238E27FC236}">
                  <a16:creationId xmlns:a16="http://schemas.microsoft.com/office/drawing/2014/main" id="{B5929419-5FE5-01F3-1651-34BD5BF79FCA}"/>
                </a:ext>
              </a:extLst>
            </p:cNvPr>
            <p:cNvSpPr/>
            <p:nvPr/>
          </p:nvSpPr>
          <p:spPr>
            <a:xfrm>
              <a:off x="-360684" y="4183052"/>
              <a:ext cx="96559" cy="10354"/>
            </a:xfrm>
            <a:custGeom>
              <a:avLst/>
              <a:gdLst>
                <a:gd name="connsiteX0" fmla="*/ 47786 w 96559"/>
                <a:gd name="connsiteY0" fmla="*/ 10341 h 10354"/>
                <a:gd name="connsiteX1" fmla="*/ 7595 w 96559"/>
                <a:gd name="connsiteY1" fmla="*/ 10341 h 10354"/>
                <a:gd name="connsiteX2" fmla="*/ 0 w 96559"/>
                <a:gd name="connsiteY2" fmla="*/ 5215 h 10354"/>
                <a:gd name="connsiteX3" fmla="*/ 7583 w 96559"/>
                <a:gd name="connsiteY3" fmla="*/ 13 h 10354"/>
                <a:gd name="connsiteX4" fmla="*/ 88582 w 96559"/>
                <a:gd name="connsiteY4" fmla="*/ 0 h 10354"/>
                <a:gd name="connsiteX5" fmla="*/ 96554 w 96559"/>
                <a:gd name="connsiteY5" fmla="*/ 5542 h 10354"/>
                <a:gd name="connsiteX6" fmla="*/ 88582 w 96559"/>
                <a:gd name="connsiteY6" fmla="*/ 10353 h 10354"/>
                <a:gd name="connsiteX7" fmla="*/ 47786 w 96559"/>
                <a:gd name="connsiteY7" fmla="*/ 10341 h 1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559" h="10354">
                  <a:moveTo>
                    <a:pt x="47786" y="10341"/>
                  </a:moveTo>
                  <a:cubicBezTo>
                    <a:pt x="34385" y="10341"/>
                    <a:pt x="20996" y="10328"/>
                    <a:pt x="7595" y="10341"/>
                  </a:cubicBezTo>
                  <a:cubicBezTo>
                    <a:pt x="3867" y="10341"/>
                    <a:pt x="-50" y="10278"/>
                    <a:pt x="0" y="5215"/>
                  </a:cubicBezTo>
                  <a:cubicBezTo>
                    <a:pt x="51" y="353"/>
                    <a:pt x="3766" y="13"/>
                    <a:pt x="7583" y="13"/>
                  </a:cubicBezTo>
                  <a:cubicBezTo>
                    <a:pt x="34587" y="51"/>
                    <a:pt x="61590" y="63"/>
                    <a:pt x="88582" y="0"/>
                  </a:cubicBezTo>
                  <a:cubicBezTo>
                    <a:pt x="92700" y="-12"/>
                    <a:pt x="96731" y="454"/>
                    <a:pt x="96554" y="5542"/>
                  </a:cubicBezTo>
                  <a:cubicBezTo>
                    <a:pt x="96390" y="10303"/>
                    <a:pt x="92335" y="10366"/>
                    <a:pt x="88582" y="10353"/>
                  </a:cubicBezTo>
                  <a:cubicBezTo>
                    <a:pt x="74991" y="10303"/>
                    <a:pt x="61389" y="10341"/>
                    <a:pt x="47786" y="10341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1" name="Freeform: Shape 1240">
              <a:extLst>
                <a:ext uri="{FF2B5EF4-FFF2-40B4-BE49-F238E27FC236}">
                  <a16:creationId xmlns:a16="http://schemas.microsoft.com/office/drawing/2014/main" id="{9B3D5C37-EB6A-20E8-11C8-23972D92EEA1}"/>
                </a:ext>
              </a:extLst>
            </p:cNvPr>
            <p:cNvSpPr/>
            <p:nvPr/>
          </p:nvSpPr>
          <p:spPr>
            <a:xfrm>
              <a:off x="-360697" y="4261204"/>
              <a:ext cx="96597" cy="10165"/>
            </a:xfrm>
            <a:custGeom>
              <a:avLst/>
              <a:gdLst>
                <a:gd name="connsiteX0" fmla="*/ 48165 w 96597"/>
                <a:gd name="connsiteY0" fmla="*/ 10139 h 10165"/>
                <a:gd name="connsiteX1" fmla="*/ 7244 w 96597"/>
                <a:gd name="connsiteY1" fmla="*/ 10152 h 10165"/>
                <a:gd name="connsiteX2" fmla="*/ 2 w 96597"/>
                <a:gd name="connsiteY2" fmla="*/ 5378 h 10165"/>
                <a:gd name="connsiteX3" fmla="*/ 7433 w 96597"/>
                <a:gd name="connsiteY3" fmla="*/ 25 h 10165"/>
                <a:gd name="connsiteX4" fmla="*/ 89288 w 96597"/>
                <a:gd name="connsiteY4" fmla="*/ 0 h 10165"/>
                <a:gd name="connsiteX5" fmla="*/ 96593 w 96597"/>
                <a:gd name="connsiteY5" fmla="*/ 4925 h 10165"/>
                <a:gd name="connsiteX6" fmla="*/ 89099 w 96597"/>
                <a:gd name="connsiteY6" fmla="*/ 10164 h 10165"/>
                <a:gd name="connsiteX7" fmla="*/ 48165 w 96597"/>
                <a:gd name="connsiteY7" fmla="*/ 10139 h 1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597" h="10165">
                  <a:moveTo>
                    <a:pt x="48165" y="10139"/>
                  </a:moveTo>
                  <a:cubicBezTo>
                    <a:pt x="34525" y="10139"/>
                    <a:pt x="20884" y="10127"/>
                    <a:pt x="7244" y="10152"/>
                  </a:cubicBezTo>
                  <a:cubicBezTo>
                    <a:pt x="3730" y="10164"/>
                    <a:pt x="77" y="10139"/>
                    <a:pt x="2" y="5378"/>
                  </a:cubicBezTo>
                  <a:cubicBezTo>
                    <a:pt x="-87" y="353"/>
                    <a:pt x="3604" y="25"/>
                    <a:pt x="7433" y="25"/>
                  </a:cubicBezTo>
                  <a:cubicBezTo>
                    <a:pt x="34714" y="51"/>
                    <a:pt x="61994" y="63"/>
                    <a:pt x="89288" y="0"/>
                  </a:cubicBezTo>
                  <a:cubicBezTo>
                    <a:pt x="93003" y="-12"/>
                    <a:pt x="96455" y="605"/>
                    <a:pt x="96593" y="4925"/>
                  </a:cubicBezTo>
                  <a:cubicBezTo>
                    <a:pt x="96744" y="9812"/>
                    <a:pt x="92991" y="10190"/>
                    <a:pt x="89099" y="10164"/>
                  </a:cubicBezTo>
                  <a:cubicBezTo>
                    <a:pt x="75459" y="10076"/>
                    <a:pt x="61818" y="10139"/>
                    <a:pt x="48165" y="10139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2" name="Freeform: Shape 1241">
              <a:extLst>
                <a:ext uri="{FF2B5EF4-FFF2-40B4-BE49-F238E27FC236}">
                  <a16:creationId xmlns:a16="http://schemas.microsoft.com/office/drawing/2014/main" id="{EEE08A21-A1BB-2CE1-8D39-F195C2202F88}"/>
                </a:ext>
              </a:extLst>
            </p:cNvPr>
            <p:cNvSpPr/>
            <p:nvPr/>
          </p:nvSpPr>
          <p:spPr>
            <a:xfrm>
              <a:off x="-517745" y="4372808"/>
              <a:ext cx="96581" cy="10568"/>
            </a:xfrm>
            <a:custGeom>
              <a:avLst/>
              <a:gdLst>
                <a:gd name="connsiteX0" fmla="*/ 48542 w 96581"/>
                <a:gd name="connsiteY0" fmla="*/ 14 h 10568"/>
                <a:gd name="connsiteX1" fmla="*/ 88733 w 96581"/>
                <a:gd name="connsiteY1" fmla="*/ 26 h 10568"/>
                <a:gd name="connsiteX2" fmla="*/ 96580 w 96581"/>
                <a:gd name="connsiteY2" fmla="*/ 4900 h 10568"/>
                <a:gd name="connsiteX3" fmla="*/ 88595 w 96581"/>
                <a:gd name="connsiteY3" fmla="*/ 10531 h 10568"/>
                <a:gd name="connsiteX4" fmla="*/ 7571 w 96581"/>
                <a:gd name="connsiteY4" fmla="*/ 10329 h 10568"/>
                <a:gd name="connsiteX5" fmla="*/ 165 w 96581"/>
                <a:gd name="connsiteY5" fmla="*/ 5669 h 10568"/>
                <a:gd name="connsiteX6" fmla="*/ 7067 w 96581"/>
                <a:gd name="connsiteY6" fmla="*/ 26 h 10568"/>
                <a:gd name="connsiteX7" fmla="*/ 48542 w 96581"/>
                <a:gd name="connsiteY7" fmla="*/ 14 h 1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581" h="10568">
                  <a:moveTo>
                    <a:pt x="48542" y="14"/>
                  </a:moveTo>
                  <a:cubicBezTo>
                    <a:pt x="61944" y="14"/>
                    <a:pt x="75345" y="-24"/>
                    <a:pt x="88733" y="26"/>
                  </a:cubicBezTo>
                  <a:cubicBezTo>
                    <a:pt x="92298" y="39"/>
                    <a:pt x="96504" y="-251"/>
                    <a:pt x="96580" y="4900"/>
                  </a:cubicBezTo>
                  <a:cubicBezTo>
                    <a:pt x="96668" y="10190"/>
                    <a:pt x="92524" y="10518"/>
                    <a:pt x="88595" y="10531"/>
                  </a:cubicBezTo>
                  <a:cubicBezTo>
                    <a:pt x="61591" y="10556"/>
                    <a:pt x="34574" y="10669"/>
                    <a:pt x="7571" y="10329"/>
                  </a:cubicBezTo>
                  <a:cubicBezTo>
                    <a:pt x="4963" y="10291"/>
                    <a:pt x="643" y="7747"/>
                    <a:pt x="165" y="5669"/>
                  </a:cubicBezTo>
                  <a:cubicBezTo>
                    <a:pt x="-868" y="1109"/>
                    <a:pt x="3137" y="26"/>
                    <a:pt x="7067" y="26"/>
                  </a:cubicBezTo>
                  <a:cubicBezTo>
                    <a:pt x="20909" y="14"/>
                    <a:pt x="34726" y="14"/>
                    <a:pt x="48542" y="14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3" name="Freeform: Shape 1242">
              <a:extLst>
                <a:ext uri="{FF2B5EF4-FFF2-40B4-BE49-F238E27FC236}">
                  <a16:creationId xmlns:a16="http://schemas.microsoft.com/office/drawing/2014/main" id="{FF0C9732-426B-C1B4-1F4A-F03BC3BB98D5}"/>
                </a:ext>
              </a:extLst>
            </p:cNvPr>
            <p:cNvSpPr/>
            <p:nvPr/>
          </p:nvSpPr>
          <p:spPr>
            <a:xfrm>
              <a:off x="-517836" y="4424865"/>
              <a:ext cx="96671" cy="10178"/>
            </a:xfrm>
            <a:custGeom>
              <a:avLst/>
              <a:gdLst>
                <a:gd name="connsiteX0" fmla="*/ 48873 w 96671"/>
                <a:gd name="connsiteY0" fmla="*/ 10139 h 10178"/>
                <a:gd name="connsiteX1" fmla="*/ 7435 w 96671"/>
                <a:gd name="connsiteY1" fmla="*/ 10177 h 10178"/>
                <a:gd name="connsiteX2" fmla="*/ 4 w 96671"/>
                <a:gd name="connsiteY2" fmla="*/ 4799 h 10178"/>
                <a:gd name="connsiteX3" fmla="*/ 7334 w 96671"/>
                <a:gd name="connsiteY3" fmla="*/ 0 h 10178"/>
                <a:gd name="connsiteX4" fmla="*/ 89593 w 96671"/>
                <a:gd name="connsiteY4" fmla="*/ 25 h 10178"/>
                <a:gd name="connsiteX5" fmla="*/ 96671 w 96671"/>
                <a:gd name="connsiteY5" fmla="*/ 5013 h 10178"/>
                <a:gd name="connsiteX6" fmla="*/ 89693 w 96671"/>
                <a:gd name="connsiteY6" fmla="*/ 10152 h 10178"/>
                <a:gd name="connsiteX7" fmla="*/ 48873 w 96671"/>
                <a:gd name="connsiteY7" fmla="*/ 10139 h 1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671" h="10178">
                  <a:moveTo>
                    <a:pt x="48873" y="10139"/>
                  </a:moveTo>
                  <a:cubicBezTo>
                    <a:pt x="35056" y="10139"/>
                    <a:pt x="21239" y="10076"/>
                    <a:pt x="7435" y="10177"/>
                  </a:cubicBezTo>
                  <a:cubicBezTo>
                    <a:pt x="3442" y="10215"/>
                    <a:pt x="-135" y="9484"/>
                    <a:pt x="4" y="4799"/>
                  </a:cubicBezTo>
                  <a:cubicBezTo>
                    <a:pt x="130" y="466"/>
                    <a:pt x="3669" y="-12"/>
                    <a:pt x="7334" y="0"/>
                  </a:cubicBezTo>
                  <a:cubicBezTo>
                    <a:pt x="34754" y="63"/>
                    <a:pt x="62173" y="51"/>
                    <a:pt x="89593" y="25"/>
                  </a:cubicBezTo>
                  <a:cubicBezTo>
                    <a:pt x="93220" y="25"/>
                    <a:pt x="96658" y="403"/>
                    <a:pt x="96671" y="5013"/>
                  </a:cubicBezTo>
                  <a:cubicBezTo>
                    <a:pt x="96684" y="9522"/>
                    <a:pt x="93384" y="10164"/>
                    <a:pt x="89693" y="10152"/>
                  </a:cubicBezTo>
                  <a:cubicBezTo>
                    <a:pt x="76091" y="10114"/>
                    <a:pt x="62488" y="10139"/>
                    <a:pt x="48873" y="10139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4" name="Freeform: Shape 1243">
              <a:extLst>
                <a:ext uri="{FF2B5EF4-FFF2-40B4-BE49-F238E27FC236}">
                  <a16:creationId xmlns:a16="http://schemas.microsoft.com/office/drawing/2014/main" id="{92A5031A-694F-57F5-3B3A-1F869503051C}"/>
                </a:ext>
              </a:extLst>
            </p:cNvPr>
            <p:cNvSpPr/>
            <p:nvPr/>
          </p:nvSpPr>
          <p:spPr>
            <a:xfrm>
              <a:off x="-305870" y="4286221"/>
              <a:ext cx="41690" cy="10605"/>
            </a:xfrm>
            <a:custGeom>
              <a:avLst/>
              <a:gdLst>
                <a:gd name="connsiteX0" fmla="*/ 21298 w 41690"/>
                <a:gd name="connsiteY0" fmla="*/ 199 h 10605"/>
                <a:gd name="connsiteX1" fmla="*/ 35065 w 41690"/>
                <a:gd name="connsiteY1" fmla="*/ 413 h 10605"/>
                <a:gd name="connsiteX2" fmla="*/ 41551 w 41690"/>
                <a:gd name="connsiteY2" fmla="*/ 5262 h 10605"/>
                <a:gd name="connsiteX3" fmla="*/ 35568 w 41690"/>
                <a:gd name="connsiteY3" fmla="*/ 10539 h 10605"/>
                <a:gd name="connsiteX4" fmla="*/ 6071 w 41690"/>
                <a:gd name="connsiteY4" fmla="*/ 10313 h 10605"/>
                <a:gd name="connsiteX5" fmla="*/ 0 w 41690"/>
                <a:gd name="connsiteY5" fmla="*/ 5690 h 10605"/>
                <a:gd name="connsiteX6" fmla="*/ 6272 w 41690"/>
                <a:gd name="connsiteY6" fmla="*/ 438 h 10605"/>
                <a:gd name="connsiteX7" fmla="*/ 21298 w 41690"/>
                <a:gd name="connsiteY7" fmla="*/ 199 h 10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690" h="10605">
                  <a:moveTo>
                    <a:pt x="21298" y="199"/>
                  </a:moveTo>
                  <a:cubicBezTo>
                    <a:pt x="25908" y="199"/>
                    <a:pt x="30606" y="-368"/>
                    <a:pt x="35065" y="413"/>
                  </a:cubicBezTo>
                  <a:cubicBezTo>
                    <a:pt x="37533" y="841"/>
                    <a:pt x="41060" y="3184"/>
                    <a:pt x="41551" y="5262"/>
                  </a:cubicBezTo>
                  <a:cubicBezTo>
                    <a:pt x="42408" y="8927"/>
                    <a:pt x="39196" y="10552"/>
                    <a:pt x="35568" y="10539"/>
                  </a:cubicBezTo>
                  <a:cubicBezTo>
                    <a:pt x="25732" y="10527"/>
                    <a:pt x="15882" y="10804"/>
                    <a:pt x="6071" y="10313"/>
                  </a:cubicBezTo>
                  <a:cubicBezTo>
                    <a:pt x="3980" y="10212"/>
                    <a:pt x="2015" y="7302"/>
                    <a:pt x="0" y="5690"/>
                  </a:cubicBezTo>
                  <a:cubicBezTo>
                    <a:pt x="2078" y="3851"/>
                    <a:pt x="3955" y="828"/>
                    <a:pt x="6272" y="438"/>
                  </a:cubicBezTo>
                  <a:cubicBezTo>
                    <a:pt x="11159" y="-368"/>
                    <a:pt x="16285" y="199"/>
                    <a:pt x="21298" y="199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5" name="Freeform: Shape 1244">
              <a:extLst>
                <a:ext uri="{FF2B5EF4-FFF2-40B4-BE49-F238E27FC236}">
                  <a16:creationId xmlns:a16="http://schemas.microsoft.com/office/drawing/2014/main" id="{4F0ECE08-DCBE-1F99-B196-EF7CE8CA07D2}"/>
                </a:ext>
              </a:extLst>
            </p:cNvPr>
            <p:cNvSpPr/>
            <p:nvPr/>
          </p:nvSpPr>
          <p:spPr>
            <a:xfrm>
              <a:off x="-517970" y="4323764"/>
              <a:ext cx="42017" cy="10682"/>
            </a:xfrm>
            <a:custGeom>
              <a:avLst/>
              <a:gdLst>
                <a:gd name="connsiteX0" fmla="*/ 21084 w 42017"/>
                <a:gd name="connsiteY0" fmla="*/ 10492 h 10682"/>
                <a:gd name="connsiteX1" fmla="*/ 6033 w 42017"/>
                <a:gd name="connsiteY1" fmla="*/ 10252 h 10682"/>
                <a:gd name="connsiteX2" fmla="*/ 0 w 42017"/>
                <a:gd name="connsiteY2" fmla="*/ 5340 h 10682"/>
                <a:gd name="connsiteX3" fmla="*/ 5882 w 42017"/>
                <a:gd name="connsiteY3" fmla="*/ 391 h 10682"/>
                <a:gd name="connsiteX4" fmla="*/ 36022 w 42017"/>
                <a:gd name="connsiteY4" fmla="*/ 365 h 10682"/>
                <a:gd name="connsiteX5" fmla="*/ 42017 w 42017"/>
                <a:gd name="connsiteY5" fmla="*/ 5151 h 10682"/>
                <a:gd name="connsiteX6" fmla="*/ 35493 w 42017"/>
                <a:gd name="connsiteY6" fmla="*/ 10240 h 10682"/>
                <a:gd name="connsiteX7" fmla="*/ 21084 w 42017"/>
                <a:gd name="connsiteY7" fmla="*/ 10492 h 1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017" h="10682">
                  <a:moveTo>
                    <a:pt x="21084" y="10492"/>
                  </a:moveTo>
                  <a:cubicBezTo>
                    <a:pt x="16059" y="10492"/>
                    <a:pt x="10945" y="11008"/>
                    <a:pt x="6033" y="10252"/>
                  </a:cubicBezTo>
                  <a:cubicBezTo>
                    <a:pt x="3829" y="9912"/>
                    <a:pt x="2003" y="7053"/>
                    <a:pt x="0" y="5340"/>
                  </a:cubicBezTo>
                  <a:cubicBezTo>
                    <a:pt x="1952" y="3615"/>
                    <a:pt x="3841" y="504"/>
                    <a:pt x="5882" y="391"/>
                  </a:cubicBezTo>
                  <a:cubicBezTo>
                    <a:pt x="15908" y="-126"/>
                    <a:pt x="25996" y="-126"/>
                    <a:pt x="36022" y="365"/>
                  </a:cubicBezTo>
                  <a:cubicBezTo>
                    <a:pt x="38087" y="466"/>
                    <a:pt x="40015" y="3476"/>
                    <a:pt x="42017" y="5151"/>
                  </a:cubicBezTo>
                  <a:cubicBezTo>
                    <a:pt x="39851" y="6927"/>
                    <a:pt x="37886" y="9824"/>
                    <a:pt x="35493" y="10240"/>
                  </a:cubicBezTo>
                  <a:cubicBezTo>
                    <a:pt x="30820" y="11059"/>
                    <a:pt x="25895" y="10492"/>
                    <a:pt x="21084" y="10492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6" name="Freeform: Shape 1245">
              <a:extLst>
                <a:ext uri="{FF2B5EF4-FFF2-40B4-BE49-F238E27FC236}">
                  <a16:creationId xmlns:a16="http://schemas.microsoft.com/office/drawing/2014/main" id="{3B11EC0A-2F96-9CD6-D9B1-8E208E1A4102}"/>
                </a:ext>
              </a:extLst>
            </p:cNvPr>
            <p:cNvSpPr/>
            <p:nvPr/>
          </p:nvSpPr>
          <p:spPr>
            <a:xfrm>
              <a:off x="-360759" y="4160217"/>
              <a:ext cx="41576" cy="10497"/>
            </a:xfrm>
            <a:custGeom>
              <a:avLst/>
              <a:gdLst>
                <a:gd name="connsiteX0" fmla="*/ 20769 w 41576"/>
                <a:gd name="connsiteY0" fmla="*/ 10328 h 10497"/>
                <a:gd name="connsiteX1" fmla="*/ 5781 w 41576"/>
                <a:gd name="connsiteY1" fmla="*/ 10101 h 10497"/>
                <a:gd name="connsiteX2" fmla="*/ 0 w 41576"/>
                <a:gd name="connsiteY2" fmla="*/ 5240 h 10497"/>
                <a:gd name="connsiteX3" fmla="*/ 5806 w 41576"/>
                <a:gd name="connsiteY3" fmla="*/ 378 h 10497"/>
                <a:gd name="connsiteX4" fmla="*/ 35820 w 41576"/>
                <a:gd name="connsiteY4" fmla="*/ 378 h 10497"/>
                <a:gd name="connsiteX5" fmla="*/ 41576 w 41576"/>
                <a:gd name="connsiteY5" fmla="*/ 5277 h 10497"/>
                <a:gd name="connsiteX6" fmla="*/ 35757 w 41576"/>
                <a:gd name="connsiteY6" fmla="*/ 10101 h 10497"/>
                <a:gd name="connsiteX7" fmla="*/ 20769 w 41576"/>
                <a:gd name="connsiteY7" fmla="*/ 10328 h 1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576" h="10497">
                  <a:moveTo>
                    <a:pt x="20769" y="10328"/>
                  </a:moveTo>
                  <a:cubicBezTo>
                    <a:pt x="15769" y="10328"/>
                    <a:pt x="10681" y="10832"/>
                    <a:pt x="5781" y="10101"/>
                  </a:cubicBezTo>
                  <a:cubicBezTo>
                    <a:pt x="3653" y="9786"/>
                    <a:pt x="1914" y="6940"/>
                    <a:pt x="0" y="5240"/>
                  </a:cubicBezTo>
                  <a:cubicBezTo>
                    <a:pt x="1927" y="3539"/>
                    <a:pt x="3791" y="479"/>
                    <a:pt x="5806" y="378"/>
                  </a:cubicBezTo>
                  <a:cubicBezTo>
                    <a:pt x="15794" y="-126"/>
                    <a:pt x="25832" y="-126"/>
                    <a:pt x="35820" y="378"/>
                  </a:cubicBezTo>
                  <a:cubicBezTo>
                    <a:pt x="37823" y="479"/>
                    <a:pt x="39662" y="3564"/>
                    <a:pt x="41576" y="5277"/>
                  </a:cubicBezTo>
                  <a:cubicBezTo>
                    <a:pt x="39649" y="6965"/>
                    <a:pt x="37886" y="9786"/>
                    <a:pt x="35757" y="10101"/>
                  </a:cubicBezTo>
                  <a:cubicBezTo>
                    <a:pt x="30858" y="10832"/>
                    <a:pt x="25782" y="10328"/>
                    <a:pt x="20769" y="10328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7" name="Freeform: Shape 1246">
              <a:extLst>
                <a:ext uri="{FF2B5EF4-FFF2-40B4-BE49-F238E27FC236}">
                  <a16:creationId xmlns:a16="http://schemas.microsoft.com/office/drawing/2014/main" id="{2E9B7DF3-97E1-1263-E537-A486B31DEF4C}"/>
                </a:ext>
              </a:extLst>
            </p:cNvPr>
            <p:cNvSpPr/>
            <p:nvPr/>
          </p:nvSpPr>
          <p:spPr>
            <a:xfrm>
              <a:off x="-462728" y="4449954"/>
              <a:ext cx="41626" cy="10557"/>
            </a:xfrm>
            <a:custGeom>
              <a:avLst/>
              <a:gdLst>
                <a:gd name="connsiteX0" fmla="*/ 20391 w 41626"/>
                <a:gd name="connsiteY0" fmla="*/ 10366 h 10557"/>
                <a:gd name="connsiteX1" fmla="*/ 6020 w 41626"/>
                <a:gd name="connsiteY1" fmla="*/ 10139 h 10557"/>
                <a:gd name="connsiteX2" fmla="*/ 0 w 41626"/>
                <a:gd name="connsiteY2" fmla="*/ 5454 h 10557"/>
                <a:gd name="connsiteX3" fmla="*/ 6197 w 41626"/>
                <a:gd name="connsiteY3" fmla="*/ 403 h 10557"/>
                <a:gd name="connsiteX4" fmla="*/ 35594 w 41626"/>
                <a:gd name="connsiteY4" fmla="*/ 391 h 10557"/>
                <a:gd name="connsiteX5" fmla="*/ 41627 w 41626"/>
                <a:gd name="connsiteY5" fmla="*/ 5038 h 10557"/>
                <a:gd name="connsiteX6" fmla="*/ 35367 w 41626"/>
                <a:gd name="connsiteY6" fmla="*/ 10126 h 10557"/>
                <a:gd name="connsiteX7" fmla="*/ 20391 w 41626"/>
                <a:gd name="connsiteY7" fmla="*/ 10366 h 1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626" h="10557">
                  <a:moveTo>
                    <a:pt x="20391" y="10366"/>
                  </a:moveTo>
                  <a:cubicBezTo>
                    <a:pt x="15593" y="10366"/>
                    <a:pt x="10718" y="10870"/>
                    <a:pt x="6020" y="10139"/>
                  </a:cubicBezTo>
                  <a:cubicBezTo>
                    <a:pt x="3829" y="9799"/>
                    <a:pt x="1990" y="7091"/>
                    <a:pt x="0" y="5454"/>
                  </a:cubicBezTo>
                  <a:cubicBezTo>
                    <a:pt x="2066" y="3690"/>
                    <a:pt x="4043" y="516"/>
                    <a:pt x="6197" y="403"/>
                  </a:cubicBezTo>
                  <a:cubicBezTo>
                    <a:pt x="15971" y="-151"/>
                    <a:pt x="25820" y="-113"/>
                    <a:pt x="35594" y="391"/>
                  </a:cubicBezTo>
                  <a:cubicBezTo>
                    <a:pt x="37684" y="491"/>
                    <a:pt x="39624" y="3413"/>
                    <a:pt x="41627" y="5038"/>
                  </a:cubicBezTo>
                  <a:cubicBezTo>
                    <a:pt x="39548" y="6814"/>
                    <a:pt x="37659" y="9761"/>
                    <a:pt x="35367" y="10126"/>
                  </a:cubicBezTo>
                  <a:cubicBezTo>
                    <a:pt x="30493" y="10920"/>
                    <a:pt x="25404" y="10378"/>
                    <a:pt x="20391" y="10366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8" name="Freeform: Shape 1247">
              <a:extLst>
                <a:ext uri="{FF2B5EF4-FFF2-40B4-BE49-F238E27FC236}">
                  <a16:creationId xmlns:a16="http://schemas.microsoft.com/office/drawing/2014/main" id="{473449EE-A778-1D2C-F0E8-55D781AF97E3}"/>
                </a:ext>
              </a:extLst>
            </p:cNvPr>
            <p:cNvSpPr/>
            <p:nvPr/>
          </p:nvSpPr>
          <p:spPr>
            <a:xfrm>
              <a:off x="-360852" y="4374595"/>
              <a:ext cx="96910" cy="84417"/>
            </a:xfrm>
            <a:custGeom>
              <a:avLst/>
              <a:gdLst>
                <a:gd name="connsiteX0" fmla="*/ 32664 w 96910"/>
                <a:gd name="connsiteY0" fmla="*/ 58961 h 84417"/>
                <a:gd name="connsiteX1" fmla="*/ 32664 w 96910"/>
                <a:gd name="connsiteY1" fmla="*/ 31831 h 84417"/>
                <a:gd name="connsiteX2" fmla="*/ 25938 w 96910"/>
                <a:gd name="connsiteY2" fmla="*/ 31831 h 84417"/>
                <a:gd name="connsiteX3" fmla="*/ 25358 w 96910"/>
                <a:gd name="connsiteY3" fmla="*/ 33015 h 84417"/>
                <a:gd name="connsiteX4" fmla="*/ 13280 w 96910"/>
                <a:gd name="connsiteY4" fmla="*/ 44313 h 84417"/>
                <a:gd name="connsiteX5" fmla="*/ 10761 w 96910"/>
                <a:gd name="connsiteY5" fmla="*/ 44313 h 84417"/>
                <a:gd name="connsiteX6" fmla="*/ 68 w 96910"/>
                <a:gd name="connsiteY6" fmla="*/ 33821 h 84417"/>
                <a:gd name="connsiteX7" fmla="*/ 5 w 96910"/>
                <a:gd name="connsiteY7" fmla="*/ 7384 h 84417"/>
                <a:gd name="connsiteX8" fmla="*/ 7146 w 96910"/>
                <a:gd name="connsiteY8" fmla="*/ 28 h 84417"/>
                <a:gd name="connsiteX9" fmla="*/ 89618 w 96910"/>
                <a:gd name="connsiteY9" fmla="*/ 28 h 84417"/>
                <a:gd name="connsiteX10" fmla="*/ 96898 w 96910"/>
                <a:gd name="connsiteY10" fmla="*/ 7510 h 84417"/>
                <a:gd name="connsiteX11" fmla="*/ 96911 w 96910"/>
                <a:gd name="connsiteY11" fmla="*/ 37096 h 84417"/>
                <a:gd name="connsiteX12" fmla="*/ 89719 w 96910"/>
                <a:gd name="connsiteY12" fmla="*/ 44325 h 84417"/>
                <a:gd name="connsiteX13" fmla="*/ 85311 w 96910"/>
                <a:gd name="connsiteY13" fmla="*/ 44313 h 84417"/>
                <a:gd name="connsiteX14" fmla="*/ 71545 w 96910"/>
                <a:gd name="connsiteY14" fmla="*/ 31881 h 84417"/>
                <a:gd name="connsiteX15" fmla="*/ 64592 w 96910"/>
                <a:gd name="connsiteY15" fmla="*/ 31881 h 84417"/>
                <a:gd name="connsiteX16" fmla="*/ 64592 w 96910"/>
                <a:gd name="connsiteY16" fmla="*/ 58520 h 84417"/>
                <a:gd name="connsiteX17" fmla="*/ 72225 w 96910"/>
                <a:gd name="connsiteY17" fmla="*/ 70170 h 84417"/>
                <a:gd name="connsiteX18" fmla="*/ 58269 w 96910"/>
                <a:gd name="connsiteY18" fmla="*/ 84377 h 84417"/>
                <a:gd name="connsiteX19" fmla="*/ 31832 w 96910"/>
                <a:gd name="connsiteY19" fmla="*/ 84415 h 84417"/>
                <a:gd name="connsiteX20" fmla="*/ 24162 w 96910"/>
                <a:gd name="connsiteY20" fmla="*/ 76946 h 84417"/>
                <a:gd name="connsiteX21" fmla="*/ 24137 w 96910"/>
                <a:gd name="connsiteY21" fmla="*/ 69389 h 84417"/>
                <a:gd name="connsiteX22" fmla="*/ 32664 w 96910"/>
                <a:gd name="connsiteY22" fmla="*/ 58961 h 84417"/>
                <a:gd name="connsiteX23" fmla="*/ 86193 w 96910"/>
                <a:gd name="connsiteY23" fmla="*/ 11313 h 84417"/>
                <a:gd name="connsiteX24" fmla="*/ 10673 w 96910"/>
                <a:gd name="connsiteY24" fmla="*/ 11313 h 84417"/>
                <a:gd name="connsiteX25" fmla="*/ 10673 w 96910"/>
                <a:gd name="connsiteY25" fmla="*/ 33632 h 84417"/>
                <a:gd name="connsiteX26" fmla="*/ 12763 w 96910"/>
                <a:gd name="connsiteY26" fmla="*/ 34287 h 84417"/>
                <a:gd name="connsiteX27" fmla="*/ 14779 w 96910"/>
                <a:gd name="connsiteY27" fmla="*/ 28632 h 84417"/>
                <a:gd name="connsiteX28" fmla="*/ 22235 w 96910"/>
                <a:gd name="connsiteY28" fmla="*/ 21264 h 84417"/>
                <a:gd name="connsiteX29" fmla="*/ 36707 w 96910"/>
                <a:gd name="connsiteY29" fmla="*/ 21314 h 84417"/>
                <a:gd name="connsiteX30" fmla="*/ 43029 w 96910"/>
                <a:gd name="connsiteY30" fmla="*/ 27788 h 84417"/>
                <a:gd name="connsiteX31" fmla="*/ 43004 w 96910"/>
                <a:gd name="connsiteY31" fmla="*/ 63041 h 84417"/>
                <a:gd name="connsiteX32" fmla="*/ 37777 w 96910"/>
                <a:gd name="connsiteY32" fmla="*/ 69427 h 84417"/>
                <a:gd name="connsiteX33" fmla="*/ 34679 w 96910"/>
                <a:gd name="connsiteY33" fmla="*/ 72122 h 84417"/>
                <a:gd name="connsiteX34" fmla="*/ 38054 w 96910"/>
                <a:gd name="connsiteY34" fmla="*/ 74037 h 84417"/>
                <a:gd name="connsiteX35" fmla="*/ 63496 w 96910"/>
                <a:gd name="connsiteY35" fmla="*/ 74125 h 84417"/>
                <a:gd name="connsiteX36" fmla="*/ 59315 w 96910"/>
                <a:gd name="connsiteY36" fmla="*/ 69490 h 84417"/>
                <a:gd name="connsiteX37" fmla="*/ 53357 w 96910"/>
                <a:gd name="connsiteY37" fmla="*/ 61631 h 84417"/>
                <a:gd name="connsiteX38" fmla="*/ 53307 w 96910"/>
                <a:gd name="connsiteY38" fmla="*/ 28896 h 84417"/>
                <a:gd name="connsiteX39" fmla="*/ 61317 w 96910"/>
                <a:gd name="connsiteY39" fmla="*/ 21301 h 84417"/>
                <a:gd name="connsiteX40" fmla="*/ 72011 w 96910"/>
                <a:gd name="connsiteY40" fmla="*/ 21364 h 84417"/>
                <a:gd name="connsiteX41" fmla="*/ 82124 w 96910"/>
                <a:gd name="connsiteY41" fmla="*/ 30521 h 84417"/>
                <a:gd name="connsiteX42" fmla="*/ 83875 w 96910"/>
                <a:gd name="connsiteY42" fmla="*/ 33871 h 84417"/>
                <a:gd name="connsiteX43" fmla="*/ 86104 w 96910"/>
                <a:gd name="connsiteY43" fmla="*/ 30987 h 84417"/>
                <a:gd name="connsiteX44" fmla="*/ 86193 w 96910"/>
                <a:gd name="connsiteY44" fmla="*/ 11313 h 84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6910" h="84417">
                  <a:moveTo>
                    <a:pt x="32664" y="58961"/>
                  </a:moveTo>
                  <a:cubicBezTo>
                    <a:pt x="32664" y="49703"/>
                    <a:pt x="32664" y="40950"/>
                    <a:pt x="32664" y="31831"/>
                  </a:cubicBezTo>
                  <a:cubicBezTo>
                    <a:pt x="30258" y="31831"/>
                    <a:pt x="28092" y="31831"/>
                    <a:pt x="25938" y="31831"/>
                  </a:cubicBezTo>
                  <a:cubicBezTo>
                    <a:pt x="25698" y="32309"/>
                    <a:pt x="25384" y="32650"/>
                    <a:pt x="25358" y="33015"/>
                  </a:cubicBezTo>
                  <a:cubicBezTo>
                    <a:pt x="24804" y="44313"/>
                    <a:pt x="24804" y="44313"/>
                    <a:pt x="13280" y="44313"/>
                  </a:cubicBezTo>
                  <a:cubicBezTo>
                    <a:pt x="12436" y="44313"/>
                    <a:pt x="11605" y="44313"/>
                    <a:pt x="10761" y="44313"/>
                  </a:cubicBezTo>
                  <a:cubicBezTo>
                    <a:pt x="193" y="44300"/>
                    <a:pt x="68" y="44187"/>
                    <a:pt x="68" y="33821"/>
                  </a:cubicBezTo>
                  <a:cubicBezTo>
                    <a:pt x="68" y="25004"/>
                    <a:pt x="231" y="16188"/>
                    <a:pt x="5" y="7384"/>
                  </a:cubicBezTo>
                  <a:cubicBezTo>
                    <a:pt x="-121" y="2220"/>
                    <a:pt x="2372" y="28"/>
                    <a:pt x="7146" y="28"/>
                  </a:cubicBezTo>
                  <a:cubicBezTo>
                    <a:pt x="34641" y="-9"/>
                    <a:pt x="62123" y="-9"/>
                    <a:pt x="89618" y="28"/>
                  </a:cubicBezTo>
                  <a:cubicBezTo>
                    <a:pt x="94505" y="28"/>
                    <a:pt x="96898" y="2673"/>
                    <a:pt x="96898" y="7510"/>
                  </a:cubicBezTo>
                  <a:cubicBezTo>
                    <a:pt x="96911" y="17372"/>
                    <a:pt x="96886" y="27234"/>
                    <a:pt x="96911" y="37096"/>
                  </a:cubicBezTo>
                  <a:cubicBezTo>
                    <a:pt x="96924" y="41919"/>
                    <a:pt x="94908" y="44665"/>
                    <a:pt x="89719" y="44325"/>
                  </a:cubicBezTo>
                  <a:cubicBezTo>
                    <a:pt x="88258" y="44224"/>
                    <a:pt x="86784" y="44338"/>
                    <a:pt x="85311" y="44313"/>
                  </a:cubicBezTo>
                  <a:cubicBezTo>
                    <a:pt x="71872" y="44149"/>
                    <a:pt x="72300" y="45648"/>
                    <a:pt x="71545" y="31881"/>
                  </a:cubicBezTo>
                  <a:cubicBezTo>
                    <a:pt x="69391" y="31881"/>
                    <a:pt x="67199" y="31881"/>
                    <a:pt x="64592" y="31881"/>
                  </a:cubicBezTo>
                  <a:cubicBezTo>
                    <a:pt x="64592" y="40547"/>
                    <a:pt x="64592" y="49275"/>
                    <a:pt x="64592" y="58520"/>
                  </a:cubicBezTo>
                  <a:cubicBezTo>
                    <a:pt x="72577" y="58520"/>
                    <a:pt x="72300" y="64188"/>
                    <a:pt x="72225" y="70170"/>
                  </a:cubicBezTo>
                  <a:cubicBezTo>
                    <a:pt x="72048" y="84377"/>
                    <a:pt x="72174" y="84377"/>
                    <a:pt x="58269" y="84377"/>
                  </a:cubicBezTo>
                  <a:cubicBezTo>
                    <a:pt x="49453" y="84377"/>
                    <a:pt x="40636" y="84277"/>
                    <a:pt x="31832" y="84415"/>
                  </a:cubicBezTo>
                  <a:cubicBezTo>
                    <a:pt x="26593" y="84503"/>
                    <a:pt x="23948" y="82312"/>
                    <a:pt x="24162" y="76946"/>
                  </a:cubicBezTo>
                  <a:cubicBezTo>
                    <a:pt x="24263" y="74427"/>
                    <a:pt x="24351" y="71896"/>
                    <a:pt x="24137" y="69389"/>
                  </a:cubicBezTo>
                  <a:cubicBezTo>
                    <a:pt x="23608" y="63180"/>
                    <a:pt x="24666" y="58293"/>
                    <a:pt x="32664" y="58961"/>
                  </a:cubicBezTo>
                  <a:close/>
                  <a:moveTo>
                    <a:pt x="86193" y="11313"/>
                  </a:moveTo>
                  <a:cubicBezTo>
                    <a:pt x="60310" y="11313"/>
                    <a:pt x="35497" y="11313"/>
                    <a:pt x="10673" y="11313"/>
                  </a:cubicBezTo>
                  <a:cubicBezTo>
                    <a:pt x="10673" y="19160"/>
                    <a:pt x="10673" y="26390"/>
                    <a:pt x="10673" y="33632"/>
                  </a:cubicBezTo>
                  <a:cubicBezTo>
                    <a:pt x="11365" y="33846"/>
                    <a:pt x="12071" y="34060"/>
                    <a:pt x="12763" y="34287"/>
                  </a:cubicBezTo>
                  <a:cubicBezTo>
                    <a:pt x="13469" y="32398"/>
                    <a:pt x="14779" y="30508"/>
                    <a:pt x="14779" y="28632"/>
                  </a:cubicBezTo>
                  <a:cubicBezTo>
                    <a:pt x="14779" y="23405"/>
                    <a:pt x="16605" y="20848"/>
                    <a:pt x="22235" y="21264"/>
                  </a:cubicBezTo>
                  <a:cubicBezTo>
                    <a:pt x="27034" y="21629"/>
                    <a:pt x="31883" y="21440"/>
                    <a:pt x="36707" y="21314"/>
                  </a:cubicBezTo>
                  <a:cubicBezTo>
                    <a:pt x="41279" y="21188"/>
                    <a:pt x="43080" y="23279"/>
                    <a:pt x="43029" y="27788"/>
                  </a:cubicBezTo>
                  <a:cubicBezTo>
                    <a:pt x="42891" y="39539"/>
                    <a:pt x="42941" y="51290"/>
                    <a:pt x="43004" y="63041"/>
                  </a:cubicBezTo>
                  <a:cubicBezTo>
                    <a:pt x="43029" y="66719"/>
                    <a:pt x="41820" y="68974"/>
                    <a:pt x="37777" y="69427"/>
                  </a:cubicBezTo>
                  <a:cubicBezTo>
                    <a:pt x="36656" y="69553"/>
                    <a:pt x="35712" y="71178"/>
                    <a:pt x="34679" y="72122"/>
                  </a:cubicBezTo>
                  <a:cubicBezTo>
                    <a:pt x="35800" y="72790"/>
                    <a:pt x="36908" y="74012"/>
                    <a:pt x="38054" y="74037"/>
                  </a:cubicBezTo>
                  <a:cubicBezTo>
                    <a:pt x="45788" y="74213"/>
                    <a:pt x="53521" y="74125"/>
                    <a:pt x="63496" y="74125"/>
                  </a:cubicBezTo>
                  <a:cubicBezTo>
                    <a:pt x="61317" y="71619"/>
                    <a:pt x="60373" y="69541"/>
                    <a:pt x="59315" y="69490"/>
                  </a:cubicBezTo>
                  <a:cubicBezTo>
                    <a:pt x="53962" y="69200"/>
                    <a:pt x="53370" y="65649"/>
                    <a:pt x="53357" y="61631"/>
                  </a:cubicBezTo>
                  <a:cubicBezTo>
                    <a:pt x="53307" y="50723"/>
                    <a:pt x="53408" y="39804"/>
                    <a:pt x="53307" y="28896"/>
                  </a:cubicBezTo>
                  <a:cubicBezTo>
                    <a:pt x="53256" y="23342"/>
                    <a:pt x="55574" y="20785"/>
                    <a:pt x="61317" y="21301"/>
                  </a:cubicBezTo>
                  <a:cubicBezTo>
                    <a:pt x="64857" y="21616"/>
                    <a:pt x="68446" y="21352"/>
                    <a:pt x="72011" y="21364"/>
                  </a:cubicBezTo>
                  <a:cubicBezTo>
                    <a:pt x="81167" y="21377"/>
                    <a:pt x="81117" y="21377"/>
                    <a:pt x="82124" y="30521"/>
                  </a:cubicBezTo>
                  <a:cubicBezTo>
                    <a:pt x="82250" y="31692"/>
                    <a:pt x="83271" y="32750"/>
                    <a:pt x="83875" y="33871"/>
                  </a:cubicBezTo>
                  <a:cubicBezTo>
                    <a:pt x="84656" y="32914"/>
                    <a:pt x="86067" y="31969"/>
                    <a:pt x="86104" y="30987"/>
                  </a:cubicBezTo>
                  <a:cubicBezTo>
                    <a:pt x="86281" y="24513"/>
                    <a:pt x="86193" y="18052"/>
                    <a:pt x="86193" y="11313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49" name="Graphic 1211">
            <a:extLst>
              <a:ext uri="{FF2B5EF4-FFF2-40B4-BE49-F238E27FC236}">
                <a16:creationId xmlns:a16="http://schemas.microsoft.com/office/drawing/2014/main" id="{D03DB442-4D98-D74D-D189-8FFEB9A8EF1D}"/>
              </a:ext>
            </a:extLst>
          </p:cNvPr>
          <p:cNvGrpSpPr/>
          <p:nvPr/>
        </p:nvGrpSpPr>
        <p:grpSpPr>
          <a:xfrm>
            <a:off x="8480661" y="4216785"/>
            <a:ext cx="353887" cy="355217"/>
            <a:chOff x="-617619" y="4704465"/>
            <a:chExt cx="353887" cy="355217"/>
          </a:xfrm>
          <a:solidFill>
            <a:schemeClr val="bg1"/>
          </a:solidFill>
        </p:grpSpPr>
        <p:sp>
          <p:nvSpPr>
            <p:cNvPr id="1250" name="Freeform: Shape 1249">
              <a:extLst>
                <a:ext uri="{FF2B5EF4-FFF2-40B4-BE49-F238E27FC236}">
                  <a16:creationId xmlns:a16="http://schemas.microsoft.com/office/drawing/2014/main" id="{8A40FA2E-8530-284C-1E2E-F49F5FE4D5B2}"/>
                </a:ext>
              </a:extLst>
            </p:cNvPr>
            <p:cNvSpPr/>
            <p:nvPr/>
          </p:nvSpPr>
          <p:spPr>
            <a:xfrm>
              <a:off x="-533208" y="4782788"/>
              <a:ext cx="185117" cy="198667"/>
            </a:xfrm>
            <a:custGeom>
              <a:avLst/>
              <a:gdLst>
                <a:gd name="connsiteX0" fmla="*/ 955 w 185117"/>
                <a:gd name="connsiteY0" fmla="*/ 99076 h 198667"/>
                <a:gd name="connsiteX1" fmla="*/ 1182 w 185117"/>
                <a:gd name="connsiteY1" fmla="*/ 67084 h 198667"/>
                <a:gd name="connsiteX2" fmla="*/ 24646 w 185117"/>
                <a:gd name="connsiteY2" fmla="*/ 31705 h 198667"/>
                <a:gd name="connsiteX3" fmla="*/ 68666 w 185117"/>
                <a:gd name="connsiteY3" fmla="*/ 6301 h 198667"/>
                <a:gd name="connsiteX4" fmla="*/ 128027 w 185117"/>
                <a:gd name="connsiteY4" fmla="*/ 13077 h 198667"/>
                <a:gd name="connsiteX5" fmla="*/ 129286 w 185117"/>
                <a:gd name="connsiteY5" fmla="*/ 19450 h 198667"/>
                <a:gd name="connsiteX6" fmla="*/ 122712 w 185117"/>
                <a:gd name="connsiteY6" fmla="*/ 21314 h 198667"/>
                <a:gd name="connsiteX7" fmla="*/ 112232 w 185117"/>
                <a:gd name="connsiteY7" fmla="*/ 15747 h 198667"/>
                <a:gd name="connsiteX8" fmla="*/ 73200 w 185117"/>
                <a:gd name="connsiteY8" fmla="*/ 15634 h 198667"/>
                <a:gd name="connsiteX9" fmla="*/ 30289 w 185117"/>
                <a:gd name="connsiteY9" fmla="*/ 40471 h 198667"/>
                <a:gd name="connsiteX10" fmla="*/ 10565 w 185117"/>
                <a:gd name="connsiteY10" fmla="*/ 74251 h 198667"/>
                <a:gd name="connsiteX11" fmla="*/ 11384 w 185117"/>
                <a:gd name="connsiteY11" fmla="*/ 128914 h 198667"/>
                <a:gd name="connsiteX12" fmla="*/ 29949 w 185117"/>
                <a:gd name="connsiteY12" fmla="*/ 157907 h 198667"/>
                <a:gd name="connsiteX13" fmla="*/ 73377 w 185117"/>
                <a:gd name="connsiteY13" fmla="*/ 183098 h 198667"/>
                <a:gd name="connsiteX14" fmla="*/ 112925 w 185117"/>
                <a:gd name="connsiteY14" fmla="*/ 182480 h 198667"/>
                <a:gd name="connsiteX15" fmla="*/ 151542 w 185117"/>
                <a:gd name="connsiteY15" fmla="*/ 160263 h 198667"/>
                <a:gd name="connsiteX16" fmla="*/ 174515 w 185117"/>
                <a:gd name="connsiteY16" fmla="*/ 124493 h 198667"/>
                <a:gd name="connsiteX17" fmla="*/ 173822 w 185117"/>
                <a:gd name="connsiteY17" fmla="*/ 70460 h 198667"/>
                <a:gd name="connsiteX18" fmla="*/ 154199 w 185117"/>
                <a:gd name="connsiteY18" fmla="*/ 40055 h 198667"/>
                <a:gd name="connsiteX19" fmla="*/ 144136 w 185117"/>
                <a:gd name="connsiteY19" fmla="*/ 33745 h 198667"/>
                <a:gd name="connsiteX20" fmla="*/ 141906 w 185117"/>
                <a:gd name="connsiteY20" fmla="*/ 26453 h 198667"/>
                <a:gd name="connsiteX21" fmla="*/ 149048 w 185117"/>
                <a:gd name="connsiteY21" fmla="*/ 25218 h 198667"/>
                <a:gd name="connsiteX22" fmla="*/ 185082 w 185117"/>
                <a:gd name="connsiteY22" fmla="*/ 80259 h 198667"/>
                <a:gd name="connsiteX23" fmla="*/ 183924 w 185117"/>
                <a:gd name="connsiteY23" fmla="*/ 131156 h 198667"/>
                <a:gd name="connsiteX24" fmla="*/ 160270 w 185117"/>
                <a:gd name="connsiteY24" fmla="*/ 167077 h 198667"/>
                <a:gd name="connsiteX25" fmla="*/ 116817 w 185117"/>
                <a:gd name="connsiteY25" fmla="*/ 192191 h 198667"/>
                <a:gd name="connsiteX26" fmla="*/ 67671 w 185117"/>
                <a:gd name="connsiteY26" fmla="*/ 191851 h 198667"/>
                <a:gd name="connsiteX27" fmla="*/ 25843 w 185117"/>
                <a:gd name="connsiteY27" fmla="*/ 167681 h 198667"/>
                <a:gd name="connsiteX28" fmla="*/ 48 w 185117"/>
                <a:gd name="connsiteY28" fmla="*/ 121747 h 198667"/>
                <a:gd name="connsiteX29" fmla="*/ 36 w 185117"/>
                <a:gd name="connsiteY29" fmla="*/ 99088 h 198667"/>
                <a:gd name="connsiteX30" fmla="*/ 955 w 185117"/>
                <a:gd name="connsiteY30" fmla="*/ 99076 h 19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5117" h="198667">
                  <a:moveTo>
                    <a:pt x="955" y="99076"/>
                  </a:moveTo>
                  <a:cubicBezTo>
                    <a:pt x="955" y="88408"/>
                    <a:pt x="11" y="77626"/>
                    <a:pt x="1182" y="67084"/>
                  </a:cubicBezTo>
                  <a:cubicBezTo>
                    <a:pt x="2895" y="51655"/>
                    <a:pt x="11485" y="39766"/>
                    <a:pt x="24646" y="31705"/>
                  </a:cubicBezTo>
                  <a:cubicBezTo>
                    <a:pt x="39093" y="22863"/>
                    <a:pt x="53653" y="14135"/>
                    <a:pt x="68666" y="6301"/>
                  </a:cubicBezTo>
                  <a:cubicBezTo>
                    <a:pt x="90859" y="-5274"/>
                    <a:pt x="109386" y="343"/>
                    <a:pt x="128027" y="13077"/>
                  </a:cubicBezTo>
                  <a:cubicBezTo>
                    <a:pt x="129400" y="14009"/>
                    <a:pt x="130193" y="18253"/>
                    <a:pt x="129286" y="19450"/>
                  </a:cubicBezTo>
                  <a:cubicBezTo>
                    <a:pt x="128127" y="20961"/>
                    <a:pt x="124626" y="21919"/>
                    <a:pt x="122712" y="21314"/>
                  </a:cubicBezTo>
                  <a:cubicBezTo>
                    <a:pt x="119009" y="20130"/>
                    <a:pt x="115759" y="17573"/>
                    <a:pt x="112232" y="15747"/>
                  </a:cubicBezTo>
                  <a:cubicBezTo>
                    <a:pt x="99260" y="9021"/>
                    <a:pt x="86010" y="8706"/>
                    <a:pt x="73200" y="15634"/>
                  </a:cubicBezTo>
                  <a:cubicBezTo>
                    <a:pt x="58678" y="23493"/>
                    <a:pt x="44446" y="31944"/>
                    <a:pt x="30289" y="40471"/>
                  </a:cubicBezTo>
                  <a:cubicBezTo>
                    <a:pt x="17681" y="48066"/>
                    <a:pt x="10930" y="59804"/>
                    <a:pt x="10565" y="74251"/>
                  </a:cubicBezTo>
                  <a:cubicBezTo>
                    <a:pt x="10099" y="92451"/>
                    <a:pt x="10477" y="110714"/>
                    <a:pt x="11384" y="128914"/>
                  </a:cubicBezTo>
                  <a:cubicBezTo>
                    <a:pt x="12026" y="141710"/>
                    <a:pt x="19256" y="151358"/>
                    <a:pt x="29949" y="157907"/>
                  </a:cubicBezTo>
                  <a:cubicBezTo>
                    <a:pt x="44207" y="166661"/>
                    <a:pt x="58641" y="175175"/>
                    <a:pt x="73377" y="183098"/>
                  </a:cubicBezTo>
                  <a:cubicBezTo>
                    <a:pt x="86425" y="190113"/>
                    <a:pt x="99940" y="189735"/>
                    <a:pt x="112925" y="182480"/>
                  </a:cubicBezTo>
                  <a:cubicBezTo>
                    <a:pt x="125886" y="175226"/>
                    <a:pt x="138569" y="167480"/>
                    <a:pt x="151542" y="160263"/>
                  </a:cubicBezTo>
                  <a:cubicBezTo>
                    <a:pt x="165699" y="152391"/>
                    <a:pt x="173999" y="140526"/>
                    <a:pt x="174515" y="124493"/>
                  </a:cubicBezTo>
                  <a:cubicBezTo>
                    <a:pt x="175094" y="106507"/>
                    <a:pt x="174691" y="88446"/>
                    <a:pt x="173822" y="70460"/>
                  </a:cubicBezTo>
                  <a:cubicBezTo>
                    <a:pt x="173167" y="56933"/>
                    <a:pt x="165497" y="47121"/>
                    <a:pt x="154199" y="40055"/>
                  </a:cubicBezTo>
                  <a:cubicBezTo>
                    <a:pt x="150824" y="37952"/>
                    <a:pt x="146957" y="36415"/>
                    <a:pt x="144136" y="33745"/>
                  </a:cubicBezTo>
                  <a:cubicBezTo>
                    <a:pt x="142536" y="32221"/>
                    <a:pt x="142599" y="28947"/>
                    <a:pt x="141906" y="26453"/>
                  </a:cubicBezTo>
                  <a:cubicBezTo>
                    <a:pt x="144312" y="25987"/>
                    <a:pt x="147259" y="24375"/>
                    <a:pt x="149048" y="25218"/>
                  </a:cubicBezTo>
                  <a:cubicBezTo>
                    <a:pt x="172248" y="36138"/>
                    <a:pt x="185901" y="53431"/>
                    <a:pt x="185082" y="80259"/>
                  </a:cubicBezTo>
                  <a:cubicBezTo>
                    <a:pt x="184566" y="97224"/>
                    <a:pt x="185347" y="114278"/>
                    <a:pt x="183924" y="131156"/>
                  </a:cubicBezTo>
                  <a:cubicBezTo>
                    <a:pt x="182601" y="146849"/>
                    <a:pt x="173621" y="158902"/>
                    <a:pt x="160270" y="167077"/>
                  </a:cubicBezTo>
                  <a:cubicBezTo>
                    <a:pt x="146012" y="175818"/>
                    <a:pt x="131541" y="184256"/>
                    <a:pt x="116817" y="192191"/>
                  </a:cubicBezTo>
                  <a:cubicBezTo>
                    <a:pt x="100557" y="200957"/>
                    <a:pt x="83881" y="200806"/>
                    <a:pt x="67671" y="191851"/>
                  </a:cubicBezTo>
                  <a:cubicBezTo>
                    <a:pt x="53577" y="184067"/>
                    <a:pt x="39635" y="175994"/>
                    <a:pt x="25843" y="167681"/>
                  </a:cubicBezTo>
                  <a:cubicBezTo>
                    <a:pt x="8651" y="157315"/>
                    <a:pt x="325" y="141710"/>
                    <a:pt x="48" y="121747"/>
                  </a:cubicBezTo>
                  <a:cubicBezTo>
                    <a:pt x="-52" y="114190"/>
                    <a:pt x="36" y="106646"/>
                    <a:pt x="36" y="99088"/>
                  </a:cubicBezTo>
                  <a:cubicBezTo>
                    <a:pt x="338" y="99088"/>
                    <a:pt x="640" y="99076"/>
                    <a:pt x="955" y="99076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1" name="Freeform: Shape 1250">
              <a:extLst>
                <a:ext uri="{FF2B5EF4-FFF2-40B4-BE49-F238E27FC236}">
                  <a16:creationId xmlns:a16="http://schemas.microsoft.com/office/drawing/2014/main" id="{400E00E2-DC84-B943-FDAA-F6EE1F626A6A}"/>
                </a:ext>
              </a:extLst>
            </p:cNvPr>
            <p:cNvSpPr/>
            <p:nvPr/>
          </p:nvSpPr>
          <p:spPr>
            <a:xfrm>
              <a:off x="-508837" y="4807117"/>
              <a:ext cx="137432" cy="149788"/>
            </a:xfrm>
            <a:custGeom>
              <a:avLst/>
              <a:gdLst>
                <a:gd name="connsiteX0" fmla="*/ 10351 w 137432"/>
                <a:gd name="connsiteY0" fmla="*/ 75238 h 149788"/>
                <a:gd name="connsiteX1" fmla="*/ 10326 w 137432"/>
                <a:gd name="connsiteY1" fmla="*/ 97267 h 149788"/>
                <a:gd name="connsiteX2" fmla="*/ 20188 w 137432"/>
                <a:gd name="connsiteY2" fmla="*/ 114208 h 149788"/>
                <a:gd name="connsiteX3" fmla="*/ 58742 w 137432"/>
                <a:gd name="connsiteY3" fmla="*/ 136551 h 149788"/>
                <a:gd name="connsiteX4" fmla="*/ 77760 w 137432"/>
                <a:gd name="connsiteY4" fmla="*/ 136488 h 149788"/>
                <a:gd name="connsiteX5" fmla="*/ 115243 w 137432"/>
                <a:gd name="connsiteY5" fmla="*/ 114812 h 149788"/>
                <a:gd name="connsiteX6" fmla="*/ 126012 w 137432"/>
                <a:gd name="connsiteY6" fmla="*/ 96423 h 149788"/>
                <a:gd name="connsiteX7" fmla="*/ 126364 w 137432"/>
                <a:gd name="connsiteY7" fmla="*/ 87040 h 149788"/>
                <a:gd name="connsiteX8" fmla="*/ 130962 w 137432"/>
                <a:gd name="connsiteY8" fmla="*/ 82481 h 149788"/>
                <a:gd name="connsiteX9" fmla="*/ 136163 w 137432"/>
                <a:gd name="connsiteY9" fmla="*/ 86561 h 149788"/>
                <a:gd name="connsiteX10" fmla="*/ 122737 w 137432"/>
                <a:gd name="connsiteY10" fmla="*/ 122357 h 149788"/>
                <a:gd name="connsiteX11" fmla="*/ 81992 w 137432"/>
                <a:gd name="connsiteY11" fmla="*/ 145909 h 149788"/>
                <a:gd name="connsiteX12" fmla="*/ 53943 w 137432"/>
                <a:gd name="connsiteY12" fmla="*/ 145720 h 149788"/>
                <a:gd name="connsiteX13" fmla="*/ 15339 w 137432"/>
                <a:gd name="connsiteY13" fmla="*/ 123478 h 149788"/>
                <a:gd name="connsiteX14" fmla="*/ 200 w 137432"/>
                <a:gd name="connsiteY14" fmla="*/ 101134 h 149788"/>
                <a:gd name="connsiteX15" fmla="*/ 741 w 137432"/>
                <a:gd name="connsiteY15" fmla="*/ 46497 h 149788"/>
                <a:gd name="connsiteX16" fmla="*/ 12606 w 137432"/>
                <a:gd name="connsiteY16" fmla="*/ 28284 h 149788"/>
                <a:gd name="connsiteX17" fmla="*/ 55479 w 137432"/>
                <a:gd name="connsiteY17" fmla="*/ 3409 h 149788"/>
                <a:gd name="connsiteX18" fmla="*/ 81337 w 137432"/>
                <a:gd name="connsiteY18" fmla="*/ 3623 h 149788"/>
                <a:gd name="connsiteX19" fmla="*/ 123631 w 137432"/>
                <a:gd name="connsiteY19" fmla="*/ 28246 h 149788"/>
                <a:gd name="connsiteX20" fmla="*/ 135974 w 137432"/>
                <a:gd name="connsiteY20" fmla="*/ 63815 h 149788"/>
                <a:gd name="connsiteX21" fmla="*/ 130458 w 137432"/>
                <a:gd name="connsiteY21" fmla="*/ 67417 h 149788"/>
                <a:gd name="connsiteX22" fmla="*/ 126364 w 137432"/>
                <a:gd name="connsiteY22" fmla="*/ 63046 h 149788"/>
                <a:gd name="connsiteX23" fmla="*/ 125974 w 137432"/>
                <a:gd name="connsiteY23" fmla="*/ 52391 h 149788"/>
                <a:gd name="connsiteX24" fmla="*/ 116402 w 137432"/>
                <a:gd name="connsiteY24" fmla="*/ 35891 h 149788"/>
                <a:gd name="connsiteX25" fmla="*/ 77307 w 137432"/>
                <a:gd name="connsiteY25" fmla="*/ 13246 h 149788"/>
                <a:gd name="connsiteX26" fmla="*/ 58867 w 137432"/>
                <a:gd name="connsiteY26" fmla="*/ 13334 h 149788"/>
                <a:gd name="connsiteX27" fmla="*/ 19760 w 137432"/>
                <a:gd name="connsiteY27" fmla="*/ 35980 h 149788"/>
                <a:gd name="connsiteX28" fmla="*/ 10351 w 137432"/>
                <a:gd name="connsiteY28" fmla="*/ 51925 h 149788"/>
                <a:gd name="connsiteX29" fmla="*/ 10351 w 137432"/>
                <a:gd name="connsiteY29" fmla="*/ 75238 h 14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7432" h="149788">
                  <a:moveTo>
                    <a:pt x="10351" y="75238"/>
                  </a:moveTo>
                  <a:cubicBezTo>
                    <a:pt x="10339" y="82581"/>
                    <a:pt x="10389" y="89924"/>
                    <a:pt x="10326" y="97267"/>
                  </a:cubicBezTo>
                  <a:cubicBezTo>
                    <a:pt x="10276" y="104887"/>
                    <a:pt x="13525" y="110416"/>
                    <a:pt x="20188" y="114208"/>
                  </a:cubicBezTo>
                  <a:cubicBezTo>
                    <a:pt x="33098" y="121550"/>
                    <a:pt x="45907" y="129070"/>
                    <a:pt x="58742" y="136551"/>
                  </a:cubicBezTo>
                  <a:cubicBezTo>
                    <a:pt x="65115" y="140267"/>
                    <a:pt x="71387" y="140204"/>
                    <a:pt x="77760" y="136488"/>
                  </a:cubicBezTo>
                  <a:cubicBezTo>
                    <a:pt x="90229" y="129208"/>
                    <a:pt x="102661" y="121878"/>
                    <a:pt x="115243" y="114812"/>
                  </a:cubicBezTo>
                  <a:cubicBezTo>
                    <a:pt x="122548" y="110706"/>
                    <a:pt x="126289" y="104862"/>
                    <a:pt x="126012" y="96423"/>
                  </a:cubicBezTo>
                  <a:cubicBezTo>
                    <a:pt x="125911" y="93287"/>
                    <a:pt x="125546" y="89975"/>
                    <a:pt x="126364" y="87040"/>
                  </a:cubicBezTo>
                  <a:cubicBezTo>
                    <a:pt x="126906" y="85126"/>
                    <a:pt x="129337" y="82506"/>
                    <a:pt x="130962" y="82481"/>
                  </a:cubicBezTo>
                  <a:cubicBezTo>
                    <a:pt x="132725" y="82443"/>
                    <a:pt x="135559" y="84710"/>
                    <a:pt x="136163" y="86561"/>
                  </a:cubicBezTo>
                  <a:cubicBezTo>
                    <a:pt x="140257" y="99068"/>
                    <a:pt x="134098" y="115555"/>
                    <a:pt x="122737" y="122357"/>
                  </a:cubicBezTo>
                  <a:cubicBezTo>
                    <a:pt x="109286" y="130417"/>
                    <a:pt x="95645" y="138176"/>
                    <a:pt x="81992" y="145909"/>
                  </a:cubicBezTo>
                  <a:cubicBezTo>
                    <a:pt x="72672" y="151187"/>
                    <a:pt x="63225" y="151036"/>
                    <a:pt x="53943" y="145720"/>
                  </a:cubicBezTo>
                  <a:cubicBezTo>
                    <a:pt x="41058" y="138340"/>
                    <a:pt x="28274" y="130770"/>
                    <a:pt x="15339" y="123478"/>
                  </a:cubicBezTo>
                  <a:cubicBezTo>
                    <a:pt x="6485" y="118490"/>
                    <a:pt x="452" y="111223"/>
                    <a:pt x="200" y="101134"/>
                  </a:cubicBezTo>
                  <a:cubicBezTo>
                    <a:pt x="-254" y="82934"/>
                    <a:pt x="124" y="64696"/>
                    <a:pt x="741" y="46497"/>
                  </a:cubicBezTo>
                  <a:cubicBezTo>
                    <a:pt x="1018" y="38473"/>
                    <a:pt x="5804" y="32340"/>
                    <a:pt x="12606" y="28284"/>
                  </a:cubicBezTo>
                  <a:cubicBezTo>
                    <a:pt x="26788" y="19808"/>
                    <a:pt x="41033" y="11419"/>
                    <a:pt x="55479" y="3409"/>
                  </a:cubicBezTo>
                  <a:cubicBezTo>
                    <a:pt x="63918" y="-1277"/>
                    <a:pt x="72936" y="-1062"/>
                    <a:pt x="81337" y="3623"/>
                  </a:cubicBezTo>
                  <a:cubicBezTo>
                    <a:pt x="95582" y="11583"/>
                    <a:pt x="109701" y="19757"/>
                    <a:pt x="123631" y="28246"/>
                  </a:cubicBezTo>
                  <a:cubicBezTo>
                    <a:pt x="134136" y="34645"/>
                    <a:pt x="140345" y="52807"/>
                    <a:pt x="135974" y="63815"/>
                  </a:cubicBezTo>
                  <a:cubicBezTo>
                    <a:pt x="135282" y="65565"/>
                    <a:pt x="132385" y="67367"/>
                    <a:pt x="130458" y="67417"/>
                  </a:cubicBezTo>
                  <a:cubicBezTo>
                    <a:pt x="129072" y="67455"/>
                    <a:pt x="126742" y="64810"/>
                    <a:pt x="126364" y="63046"/>
                  </a:cubicBezTo>
                  <a:cubicBezTo>
                    <a:pt x="125659" y="59621"/>
                    <a:pt x="125974" y="55955"/>
                    <a:pt x="125974" y="52391"/>
                  </a:cubicBezTo>
                  <a:cubicBezTo>
                    <a:pt x="125974" y="45023"/>
                    <a:pt x="122813" y="39582"/>
                    <a:pt x="116402" y="35891"/>
                  </a:cubicBezTo>
                  <a:cubicBezTo>
                    <a:pt x="103341" y="28385"/>
                    <a:pt x="90317" y="20828"/>
                    <a:pt x="77307" y="13246"/>
                  </a:cubicBezTo>
                  <a:cubicBezTo>
                    <a:pt x="71122" y="9643"/>
                    <a:pt x="65001" y="9782"/>
                    <a:pt x="58867" y="13334"/>
                  </a:cubicBezTo>
                  <a:cubicBezTo>
                    <a:pt x="45832" y="20891"/>
                    <a:pt x="32808" y="28448"/>
                    <a:pt x="19760" y="35980"/>
                  </a:cubicBezTo>
                  <a:cubicBezTo>
                    <a:pt x="13613" y="39531"/>
                    <a:pt x="10377" y="44784"/>
                    <a:pt x="10351" y="51925"/>
                  </a:cubicBezTo>
                  <a:cubicBezTo>
                    <a:pt x="10339" y="59709"/>
                    <a:pt x="10351" y="67480"/>
                    <a:pt x="10351" y="75238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2" name="Freeform: Shape 1251">
              <a:extLst>
                <a:ext uri="{FF2B5EF4-FFF2-40B4-BE49-F238E27FC236}">
                  <a16:creationId xmlns:a16="http://schemas.microsoft.com/office/drawing/2014/main" id="{05C301EA-69C5-6BD7-A79F-AD6E2C563081}"/>
                </a:ext>
              </a:extLst>
            </p:cNvPr>
            <p:cNvSpPr/>
            <p:nvPr/>
          </p:nvSpPr>
          <p:spPr>
            <a:xfrm>
              <a:off x="-406044" y="4720255"/>
              <a:ext cx="68083" cy="59878"/>
            </a:xfrm>
            <a:custGeom>
              <a:avLst/>
              <a:gdLst>
                <a:gd name="connsiteX0" fmla="*/ 44 w 68083"/>
                <a:gd name="connsiteY0" fmla="*/ 39827 h 59878"/>
                <a:gd name="connsiteX1" fmla="*/ 69 w 68083"/>
                <a:gd name="connsiteY1" fmla="*/ 26628 h 59878"/>
                <a:gd name="connsiteX2" fmla="*/ 12651 w 68083"/>
                <a:gd name="connsiteY2" fmla="*/ 12773 h 59878"/>
                <a:gd name="connsiteX3" fmla="*/ 20171 w 68083"/>
                <a:gd name="connsiteY3" fmla="*/ 12534 h 59878"/>
                <a:gd name="connsiteX4" fmla="*/ 38836 w 68083"/>
                <a:gd name="connsiteY4" fmla="*/ 5304 h 59878"/>
                <a:gd name="connsiteX5" fmla="*/ 63296 w 68083"/>
                <a:gd name="connsiteY5" fmla="*/ 5543 h 59878"/>
                <a:gd name="connsiteX6" fmla="*/ 62351 w 68083"/>
                <a:gd name="connsiteY6" fmla="*/ 30809 h 59878"/>
                <a:gd name="connsiteX7" fmla="*/ 37917 w 68083"/>
                <a:gd name="connsiteY7" fmla="*/ 29235 h 59878"/>
                <a:gd name="connsiteX8" fmla="*/ 23181 w 68083"/>
                <a:gd name="connsiteY8" fmla="*/ 23164 h 59878"/>
                <a:gd name="connsiteX9" fmla="*/ 10132 w 68083"/>
                <a:gd name="connsiteY9" fmla="*/ 36389 h 59878"/>
                <a:gd name="connsiteX10" fmla="*/ 10145 w 68083"/>
                <a:gd name="connsiteY10" fmla="*/ 52725 h 59878"/>
                <a:gd name="connsiteX11" fmla="*/ 5321 w 68083"/>
                <a:gd name="connsiteY11" fmla="*/ 59879 h 59878"/>
                <a:gd name="connsiteX12" fmla="*/ 18 w 68083"/>
                <a:gd name="connsiteY12" fmla="*/ 52385 h 59878"/>
                <a:gd name="connsiteX13" fmla="*/ 44 w 68083"/>
                <a:gd name="connsiteY13" fmla="*/ 39827 h 59878"/>
                <a:gd name="connsiteX14" fmla="*/ 52779 w 68083"/>
                <a:gd name="connsiteY14" fmla="*/ 24864 h 59878"/>
                <a:gd name="connsiteX15" fmla="*/ 57502 w 68083"/>
                <a:gd name="connsiteY15" fmla="*/ 17547 h 59878"/>
                <a:gd name="connsiteX16" fmla="*/ 50348 w 68083"/>
                <a:gd name="connsiteY16" fmla="*/ 10733 h 59878"/>
                <a:gd name="connsiteX17" fmla="*/ 43698 w 68083"/>
                <a:gd name="connsiteY17" fmla="*/ 17534 h 59878"/>
                <a:gd name="connsiteX18" fmla="*/ 52779 w 68083"/>
                <a:gd name="connsiteY18" fmla="*/ 24864 h 59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083" h="59878">
                  <a:moveTo>
                    <a:pt x="44" y="39827"/>
                  </a:moveTo>
                  <a:cubicBezTo>
                    <a:pt x="44" y="35432"/>
                    <a:pt x="-70" y="31023"/>
                    <a:pt x="69" y="26628"/>
                  </a:cubicBezTo>
                  <a:cubicBezTo>
                    <a:pt x="308" y="18794"/>
                    <a:pt x="4943" y="13693"/>
                    <a:pt x="12651" y="12773"/>
                  </a:cubicBezTo>
                  <a:cubicBezTo>
                    <a:pt x="15133" y="12471"/>
                    <a:pt x="17664" y="12458"/>
                    <a:pt x="20171" y="12534"/>
                  </a:cubicBezTo>
                  <a:cubicBezTo>
                    <a:pt x="27400" y="12748"/>
                    <a:pt x="33685" y="12987"/>
                    <a:pt x="38836" y="5304"/>
                  </a:cubicBezTo>
                  <a:cubicBezTo>
                    <a:pt x="43963" y="-2328"/>
                    <a:pt x="56860" y="-1258"/>
                    <a:pt x="63296" y="5543"/>
                  </a:cubicBezTo>
                  <a:cubicBezTo>
                    <a:pt x="70034" y="12685"/>
                    <a:pt x="69606" y="24323"/>
                    <a:pt x="62351" y="30809"/>
                  </a:cubicBezTo>
                  <a:cubicBezTo>
                    <a:pt x="55160" y="37245"/>
                    <a:pt x="43068" y="37283"/>
                    <a:pt x="37917" y="29235"/>
                  </a:cubicBezTo>
                  <a:cubicBezTo>
                    <a:pt x="33824" y="22837"/>
                    <a:pt x="28962" y="23088"/>
                    <a:pt x="23181" y="23164"/>
                  </a:cubicBezTo>
                  <a:cubicBezTo>
                    <a:pt x="9251" y="23340"/>
                    <a:pt x="10120" y="21237"/>
                    <a:pt x="10132" y="36389"/>
                  </a:cubicBezTo>
                  <a:cubicBezTo>
                    <a:pt x="10145" y="41830"/>
                    <a:pt x="10095" y="47284"/>
                    <a:pt x="10145" y="52725"/>
                  </a:cubicBezTo>
                  <a:cubicBezTo>
                    <a:pt x="10170" y="56264"/>
                    <a:pt x="10082" y="59879"/>
                    <a:pt x="5321" y="59879"/>
                  </a:cubicBezTo>
                  <a:cubicBezTo>
                    <a:pt x="359" y="59879"/>
                    <a:pt x="-44" y="56226"/>
                    <a:pt x="18" y="52385"/>
                  </a:cubicBezTo>
                  <a:cubicBezTo>
                    <a:pt x="81" y="48203"/>
                    <a:pt x="31" y="44021"/>
                    <a:pt x="44" y="39827"/>
                  </a:cubicBezTo>
                  <a:close/>
                  <a:moveTo>
                    <a:pt x="52779" y="24864"/>
                  </a:moveTo>
                  <a:cubicBezTo>
                    <a:pt x="54026" y="23063"/>
                    <a:pt x="57137" y="20469"/>
                    <a:pt x="57502" y="17547"/>
                  </a:cubicBezTo>
                  <a:cubicBezTo>
                    <a:pt x="58006" y="13428"/>
                    <a:pt x="54946" y="10619"/>
                    <a:pt x="50348" y="10733"/>
                  </a:cubicBezTo>
                  <a:cubicBezTo>
                    <a:pt x="46041" y="10846"/>
                    <a:pt x="43786" y="13428"/>
                    <a:pt x="43698" y="17534"/>
                  </a:cubicBezTo>
                  <a:cubicBezTo>
                    <a:pt x="43597" y="21993"/>
                    <a:pt x="46028" y="24499"/>
                    <a:pt x="52779" y="24864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3" name="Freeform: Shape 1252">
              <a:extLst>
                <a:ext uri="{FF2B5EF4-FFF2-40B4-BE49-F238E27FC236}">
                  <a16:creationId xmlns:a16="http://schemas.microsoft.com/office/drawing/2014/main" id="{5B356F1E-F874-DF33-B2F3-92441D92788F}"/>
                </a:ext>
              </a:extLst>
            </p:cNvPr>
            <p:cNvSpPr/>
            <p:nvPr/>
          </p:nvSpPr>
          <p:spPr>
            <a:xfrm>
              <a:off x="-543324" y="4984173"/>
              <a:ext cx="68168" cy="59777"/>
            </a:xfrm>
            <a:custGeom>
              <a:avLst/>
              <a:gdLst>
                <a:gd name="connsiteX0" fmla="*/ 67976 w 68168"/>
                <a:gd name="connsiteY0" fmla="*/ 20177 h 59777"/>
                <a:gd name="connsiteX1" fmla="*/ 67963 w 68168"/>
                <a:gd name="connsiteY1" fmla="*/ 32747 h 59777"/>
                <a:gd name="connsiteX2" fmla="*/ 54511 w 68168"/>
                <a:gd name="connsiteY2" fmla="*/ 47106 h 59777"/>
                <a:gd name="connsiteX3" fmla="*/ 39448 w 68168"/>
                <a:gd name="connsiteY3" fmla="*/ 47257 h 59777"/>
                <a:gd name="connsiteX4" fmla="*/ 32395 w 68168"/>
                <a:gd name="connsiteY4" fmla="*/ 50922 h 59777"/>
                <a:gd name="connsiteX5" fmla="*/ 11814 w 68168"/>
                <a:gd name="connsiteY5" fmla="*/ 58895 h 59777"/>
                <a:gd name="connsiteX6" fmla="*/ 0 w 68168"/>
                <a:gd name="connsiteY6" fmla="*/ 42131 h 59777"/>
                <a:gd name="connsiteX7" fmla="*/ 11751 w 68168"/>
                <a:gd name="connsiteY7" fmla="*/ 25367 h 59777"/>
                <a:gd name="connsiteX8" fmla="*/ 32571 w 68168"/>
                <a:gd name="connsiteY8" fmla="*/ 32936 h 59777"/>
                <a:gd name="connsiteX9" fmla="*/ 38780 w 68168"/>
                <a:gd name="connsiteY9" fmla="*/ 36463 h 59777"/>
                <a:gd name="connsiteX10" fmla="*/ 51955 w 68168"/>
                <a:gd name="connsiteY10" fmla="*/ 36664 h 59777"/>
                <a:gd name="connsiteX11" fmla="*/ 57912 w 68168"/>
                <a:gd name="connsiteY11" fmla="*/ 30719 h 59777"/>
                <a:gd name="connsiteX12" fmla="*/ 57862 w 68168"/>
                <a:gd name="connsiteY12" fmla="*/ 6222 h 59777"/>
                <a:gd name="connsiteX13" fmla="*/ 62837 w 68168"/>
                <a:gd name="connsiteY13" fmla="*/ 151 h 59777"/>
                <a:gd name="connsiteX14" fmla="*/ 67761 w 68168"/>
                <a:gd name="connsiteY14" fmla="*/ 6411 h 59777"/>
                <a:gd name="connsiteX15" fmla="*/ 67976 w 68168"/>
                <a:gd name="connsiteY15" fmla="*/ 20177 h 59777"/>
                <a:gd name="connsiteX16" fmla="*/ 15265 w 68168"/>
                <a:gd name="connsiteY16" fmla="*/ 34926 h 59777"/>
                <a:gd name="connsiteX17" fmla="*/ 10517 w 68168"/>
                <a:gd name="connsiteY17" fmla="*/ 42219 h 59777"/>
                <a:gd name="connsiteX18" fmla="*/ 17633 w 68168"/>
                <a:gd name="connsiteY18" fmla="*/ 49058 h 59777"/>
                <a:gd name="connsiteX19" fmla="*/ 24321 w 68168"/>
                <a:gd name="connsiteY19" fmla="*/ 42294 h 59777"/>
                <a:gd name="connsiteX20" fmla="*/ 15265 w 68168"/>
                <a:gd name="connsiteY20" fmla="*/ 34926 h 5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168" h="59777">
                  <a:moveTo>
                    <a:pt x="67976" y="20177"/>
                  </a:moveTo>
                  <a:cubicBezTo>
                    <a:pt x="67976" y="24372"/>
                    <a:pt x="68064" y="28553"/>
                    <a:pt x="67963" y="32747"/>
                  </a:cubicBezTo>
                  <a:cubicBezTo>
                    <a:pt x="67749" y="41224"/>
                    <a:pt x="62988" y="46463"/>
                    <a:pt x="54511" y="47106"/>
                  </a:cubicBezTo>
                  <a:cubicBezTo>
                    <a:pt x="49511" y="47484"/>
                    <a:pt x="44461" y="47358"/>
                    <a:pt x="39448" y="47257"/>
                  </a:cubicBezTo>
                  <a:cubicBezTo>
                    <a:pt x="36324" y="47194"/>
                    <a:pt x="34259" y="47798"/>
                    <a:pt x="32395" y="50922"/>
                  </a:cubicBezTo>
                  <a:cubicBezTo>
                    <a:pt x="27848" y="58555"/>
                    <a:pt x="19636" y="61389"/>
                    <a:pt x="11814" y="58895"/>
                  </a:cubicBezTo>
                  <a:cubicBezTo>
                    <a:pt x="4937" y="56703"/>
                    <a:pt x="13" y="49700"/>
                    <a:pt x="0" y="42131"/>
                  </a:cubicBezTo>
                  <a:cubicBezTo>
                    <a:pt x="-13" y="34422"/>
                    <a:pt x="4849" y="27483"/>
                    <a:pt x="11751" y="25367"/>
                  </a:cubicBezTo>
                  <a:cubicBezTo>
                    <a:pt x="19951" y="22848"/>
                    <a:pt x="27193" y="25707"/>
                    <a:pt x="32571" y="32936"/>
                  </a:cubicBezTo>
                  <a:cubicBezTo>
                    <a:pt x="33893" y="34712"/>
                    <a:pt x="36563" y="36186"/>
                    <a:pt x="38780" y="36463"/>
                  </a:cubicBezTo>
                  <a:cubicBezTo>
                    <a:pt x="43113" y="37017"/>
                    <a:pt x="47559" y="36450"/>
                    <a:pt x="51955" y="36664"/>
                  </a:cubicBezTo>
                  <a:cubicBezTo>
                    <a:pt x="56325" y="36878"/>
                    <a:pt x="57975" y="34939"/>
                    <a:pt x="57912" y="30719"/>
                  </a:cubicBezTo>
                  <a:cubicBezTo>
                    <a:pt x="57786" y="22558"/>
                    <a:pt x="57925" y="14384"/>
                    <a:pt x="57862" y="6222"/>
                  </a:cubicBezTo>
                  <a:cubicBezTo>
                    <a:pt x="57837" y="2658"/>
                    <a:pt x="58832" y="-768"/>
                    <a:pt x="62837" y="151"/>
                  </a:cubicBezTo>
                  <a:cubicBezTo>
                    <a:pt x="64915" y="630"/>
                    <a:pt x="67333" y="4018"/>
                    <a:pt x="67761" y="6411"/>
                  </a:cubicBezTo>
                  <a:cubicBezTo>
                    <a:pt x="68530" y="10870"/>
                    <a:pt x="67976" y="15580"/>
                    <a:pt x="67976" y="20177"/>
                  </a:cubicBezTo>
                  <a:close/>
                  <a:moveTo>
                    <a:pt x="15265" y="34926"/>
                  </a:moveTo>
                  <a:cubicBezTo>
                    <a:pt x="14018" y="36715"/>
                    <a:pt x="10882" y="39297"/>
                    <a:pt x="10517" y="42219"/>
                  </a:cubicBezTo>
                  <a:cubicBezTo>
                    <a:pt x="9988" y="46337"/>
                    <a:pt x="13049" y="49159"/>
                    <a:pt x="17633" y="49058"/>
                  </a:cubicBezTo>
                  <a:cubicBezTo>
                    <a:pt x="21928" y="48970"/>
                    <a:pt x="24208" y="46388"/>
                    <a:pt x="24321" y="42294"/>
                  </a:cubicBezTo>
                  <a:cubicBezTo>
                    <a:pt x="24422" y="37836"/>
                    <a:pt x="22016" y="35304"/>
                    <a:pt x="15265" y="34926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4" name="Freeform: Shape 1253">
              <a:extLst>
                <a:ext uri="{FF2B5EF4-FFF2-40B4-BE49-F238E27FC236}">
                  <a16:creationId xmlns:a16="http://schemas.microsoft.com/office/drawing/2014/main" id="{FB31671B-AFA0-747E-B7EE-BC43C80E47F8}"/>
                </a:ext>
              </a:extLst>
            </p:cNvPr>
            <p:cNvSpPr/>
            <p:nvPr/>
          </p:nvSpPr>
          <p:spPr>
            <a:xfrm>
              <a:off x="-406032" y="4984056"/>
              <a:ext cx="68021" cy="59838"/>
            </a:xfrm>
            <a:custGeom>
              <a:avLst/>
              <a:gdLst>
                <a:gd name="connsiteX0" fmla="*/ 10133 w 68021"/>
                <a:gd name="connsiteY0" fmla="*/ 18670 h 59838"/>
                <a:gd name="connsiteX1" fmla="*/ 28383 w 68021"/>
                <a:gd name="connsiteY1" fmla="*/ 36794 h 59838"/>
                <a:gd name="connsiteX2" fmla="*/ 35902 w 68021"/>
                <a:gd name="connsiteY2" fmla="*/ 32889 h 59838"/>
                <a:gd name="connsiteX3" fmla="*/ 56634 w 68021"/>
                <a:gd name="connsiteY3" fmla="*/ 25559 h 59838"/>
                <a:gd name="connsiteX4" fmla="*/ 68020 w 68021"/>
                <a:gd name="connsiteY4" fmla="*/ 42626 h 59838"/>
                <a:gd name="connsiteX5" fmla="*/ 55815 w 68021"/>
                <a:gd name="connsiteY5" fmla="*/ 59087 h 59838"/>
                <a:gd name="connsiteX6" fmla="*/ 35738 w 68021"/>
                <a:gd name="connsiteY6" fmla="*/ 51228 h 59838"/>
                <a:gd name="connsiteX7" fmla="*/ 28169 w 68021"/>
                <a:gd name="connsiteY7" fmla="*/ 47349 h 59838"/>
                <a:gd name="connsiteX8" fmla="*/ 13105 w 68021"/>
                <a:gd name="connsiteY8" fmla="*/ 47160 h 59838"/>
                <a:gd name="connsiteX9" fmla="*/ 69 w 68021"/>
                <a:gd name="connsiteY9" fmla="*/ 33091 h 59838"/>
                <a:gd name="connsiteX10" fmla="*/ 19 w 68021"/>
                <a:gd name="connsiteY10" fmla="*/ 6704 h 59838"/>
                <a:gd name="connsiteX11" fmla="*/ 5498 w 68021"/>
                <a:gd name="connsiteY11" fmla="*/ 4 h 59838"/>
                <a:gd name="connsiteX12" fmla="*/ 10158 w 68021"/>
                <a:gd name="connsiteY12" fmla="*/ 6717 h 59838"/>
                <a:gd name="connsiteX13" fmla="*/ 10133 w 68021"/>
                <a:gd name="connsiteY13" fmla="*/ 18670 h 59838"/>
                <a:gd name="connsiteX14" fmla="*/ 43573 w 68021"/>
                <a:gd name="connsiteY14" fmla="*/ 42525 h 59838"/>
                <a:gd name="connsiteX15" fmla="*/ 50815 w 68021"/>
                <a:gd name="connsiteY15" fmla="*/ 48923 h 59838"/>
                <a:gd name="connsiteX16" fmla="*/ 57440 w 68021"/>
                <a:gd name="connsiteY16" fmla="*/ 42336 h 59838"/>
                <a:gd name="connsiteX17" fmla="*/ 50651 w 68021"/>
                <a:gd name="connsiteY17" fmla="*/ 35245 h 59838"/>
                <a:gd name="connsiteX18" fmla="*/ 43573 w 68021"/>
                <a:gd name="connsiteY18" fmla="*/ 42525 h 59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021" h="59838">
                  <a:moveTo>
                    <a:pt x="10133" y="18670"/>
                  </a:moveTo>
                  <a:cubicBezTo>
                    <a:pt x="10133" y="36870"/>
                    <a:pt x="10133" y="36807"/>
                    <a:pt x="28383" y="36794"/>
                  </a:cubicBezTo>
                  <a:cubicBezTo>
                    <a:pt x="31746" y="36794"/>
                    <a:pt x="33912" y="36177"/>
                    <a:pt x="35902" y="32889"/>
                  </a:cubicBezTo>
                  <a:cubicBezTo>
                    <a:pt x="40436" y="25408"/>
                    <a:pt x="48648" y="22851"/>
                    <a:pt x="56634" y="25559"/>
                  </a:cubicBezTo>
                  <a:cubicBezTo>
                    <a:pt x="63448" y="27877"/>
                    <a:pt x="68120" y="34880"/>
                    <a:pt x="68020" y="42626"/>
                  </a:cubicBezTo>
                  <a:cubicBezTo>
                    <a:pt x="67919" y="50107"/>
                    <a:pt x="62704" y="57135"/>
                    <a:pt x="55815" y="59087"/>
                  </a:cubicBezTo>
                  <a:cubicBezTo>
                    <a:pt x="47981" y="61304"/>
                    <a:pt x="40071" y="58596"/>
                    <a:pt x="35738" y="51228"/>
                  </a:cubicBezTo>
                  <a:cubicBezTo>
                    <a:pt x="33748" y="47852"/>
                    <a:pt x="31506" y="47273"/>
                    <a:pt x="28169" y="47349"/>
                  </a:cubicBezTo>
                  <a:cubicBezTo>
                    <a:pt x="23143" y="47462"/>
                    <a:pt x="18093" y="47575"/>
                    <a:pt x="13105" y="47160"/>
                  </a:cubicBezTo>
                  <a:cubicBezTo>
                    <a:pt x="5006" y="46467"/>
                    <a:pt x="208" y="41227"/>
                    <a:pt x="69" y="33091"/>
                  </a:cubicBezTo>
                  <a:cubicBezTo>
                    <a:pt x="-82" y="24300"/>
                    <a:pt x="69" y="15496"/>
                    <a:pt x="19" y="6704"/>
                  </a:cubicBezTo>
                  <a:cubicBezTo>
                    <a:pt x="-6" y="2888"/>
                    <a:pt x="1052" y="-122"/>
                    <a:pt x="5498" y="4"/>
                  </a:cubicBezTo>
                  <a:cubicBezTo>
                    <a:pt x="9793" y="130"/>
                    <a:pt x="10208" y="3316"/>
                    <a:pt x="10158" y="6717"/>
                  </a:cubicBezTo>
                  <a:cubicBezTo>
                    <a:pt x="10082" y="10710"/>
                    <a:pt x="10133" y="14690"/>
                    <a:pt x="10133" y="18670"/>
                  </a:cubicBezTo>
                  <a:close/>
                  <a:moveTo>
                    <a:pt x="43573" y="42525"/>
                  </a:moveTo>
                  <a:cubicBezTo>
                    <a:pt x="44089" y="46656"/>
                    <a:pt x="46457" y="50032"/>
                    <a:pt x="50815" y="48923"/>
                  </a:cubicBezTo>
                  <a:cubicBezTo>
                    <a:pt x="53510" y="48230"/>
                    <a:pt x="56923" y="44956"/>
                    <a:pt x="57440" y="42336"/>
                  </a:cubicBezTo>
                  <a:cubicBezTo>
                    <a:pt x="58233" y="38318"/>
                    <a:pt x="55248" y="35295"/>
                    <a:pt x="50651" y="35245"/>
                  </a:cubicBezTo>
                  <a:cubicBezTo>
                    <a:pt x="46029" y="35182"/>
                    <a:pt x="43887" y="37877"/>
                    <a:pt x="43573" y="42525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5" name="Freeform: Shape 1254">
              <a:extLst>
                <a:ext uri="{FF2B5EF4-FFF2-40B4-BE49-F238E27FC236}">
                  <a16:creationId xmlns:a16="http://schemas.microsoft.com/office/drawing/2014/main" id="{4396D853-CEAA-DA41-EA52-B7876F771C4D}"/>
                </a:ext>
              </a:extLst>
            </p:cNvPr>
            <p:cNvSpPr/>
            <p:nvPr/>
          </p:nvSpPr>
          <p:spPr>
            <a:xfrm>
              <a:off x="-543397" y="4720392"/>
              <a:ext cx="68073" cy="59779"/>
            </a:xfrm>
            <a:custGeom>
              <a:avLst/>
              <a:gdLst>
                <a:gd name="connsiteX0" fmla="*/ 68049 w 68073"/>
                <a:gd name="connsiteY0" fmla="*/ 39728 h 59779"/>
                <a:gd name="connsiteX1" fmla="*/ 68061 w 68073"/>
                <a:gd name="connsiteY1" fmla="*/ 52928 h 59779"/>
                <a:gd name="connsiteX2" fmla="*/ 62721 w 68073"/>
                <a:gd name="connsiteY2" fmla="*/ 59780 h 59779"/>
                <a:gd name="connsiteX3" fmla="*/ 57922 w 68073"/>
                <a:gd name="connsiteY3" fmla="*/ 53205 h 59779"/>
                <a:gd name="connsiteX4" fmla="*/ 57985 w 68073"/>
                <a:gd name="connsiteY4" fmla="*/ 29337 h 59779"/>
                <a:gd name="connsiteX5" fmla="*/ 51763 w 68073"/>
                <a:gd name="connsiteY5" fmla="*/ 23027 h 59779"/>
                <a:gd name="connsiteX6" fmla="*/ 44861 w 68073"/>
                <a:gd name="connsiteY6" fmla="*/ 23052 h 59779"/>
                <a:gd name="connsiteX7" fmla="*/ 30125 w 68073"/>
                <a:gd name="connsiteY7" fmla="*/ 29136 h 59779"/>
                <a:gd name="connsiteX8" fmla="*/ 4796 w 68073"/>
                <a:gd name="connsiteY8" fmla="*/ 29803 h 59779"/>
                <a:gd name="connsiteX9" fmla="*/ 5703 w 68073"/>
                <a:gd name="connsiteY9" fmla="*/ 4525 h 59779"/>
                <a:gd name="connsiteX10" fmla="*/ 31070 w 68073"/>
                <a:gd name="connsiteY10" fmla="*/ 6981 h 59779"/>
                <a:gd name="connsiteX11" fmla="*/ 42909 w 68073"/>
                <a:gd name="connsiteY11" fmla="*/ 12447 h 59779"/>
                <a:gd name="connsiteX12" fmla="*/ 54207 w 68073"/>
                <a:gd name="connsiteY12" fmla="*/ 12510 h 59779"/>
                <a:gd name="connsiteX13" fmla="*/ 68036 w 68073"/>
                <a:gd name="connsiteY13" fmla="*/ 27171 h 59779"/>
                <a:gd name="connsiteX14" fmla="*/ 68049 w 68073"/>
                <a:gd name="connsiteY14" fmla="*/ 39728 h 59779"/>
                <a:gd name="connsiteX15" fmla="*/ 15615 w 68073"/>
                <a:gd name="connsiteY15" fmla="*/ 24828 h 59779"/>
                <a:gd name="connsiteX16" fmla="*/ 24369 w 68073"/>
                <a:gd name="connsiteY16" fmla="*/ 17120 h 59779"/>
                <a:gd name="connsiteX17" fmla="*/ 17442 w 68073"/>
                <a:gd name="connsiteY17" fmla="*/ 10621 h 59779"/>
                <a:gd name="connsiteX18" fmla="*/ 10590 w 68073"/>
                <a:gd name="connsiteY18" fmla="*/ 17712 h 59779"/>
                <a:gd name="connsiteX19" fmla="*/ 15615 w 68073"/>
                <a:gd name="connsiteY19" fmla="*/ 24828 h 5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8073" h="59779">
                  <a:moveTo>
                    <a:pt x="68049" y="39728"/>
                  </a:moveTo>
                  <a:cubicBezTo>
                    <a:pt x="68049" y="44124"/>
                    <a:pt x="67998" y="48520"/>
                    <a:pt x="68061" y="52928"/>
                  </a:cubicBezTo>
                  <a:cubicBezTo>
                    <a:pt x="68112" y="56694"/>
                    <a:pt x="67205" y="59805"/>
                    <a:pt x="62721" y="59780"/>
                  </a:cubicBezTo>
                  <a:cubicBezTo>
                    <a:pt x="58439" y="59754"/>
                    <a:pt x="57910" y="56656"/>
                    <a:pt x="57922" y="53205"/>
                  </a:cubicBezTo>
                  <a:cubicBezTo>
                    <a:pt x="57973" y="45245"/>
                    <a:pt x="57821" y="37285"/>
                    <a:pt x="57985" y="29337"/>
                  </a:cubicBezTo>
                  <a:cubicBezTo>
                    <a:pt x="58073" y="24879"/>
                    <a:pt x="56486" y="22624"/>
                    <a:pt x="51763" y="23027"/>
                  </a:cubicBezTo>
                  <a:cubicBezTo>
                    <a:pt x="49471" y="23229"/>
                    <a:pt x="47153" y="23115"/>
                    <a:pt x="44861" y="23052"/>
                  </a:cubicBezTo>
                  <a:cubicBezTo>
                    <a:pt x="39055" y="22876"/>
                    <a:pt x="34269" y="22838"/>
                    <a:pt x="30125" y="29136"/>
                  </a:cubicBezTo>
                  <a:cubicBezTo>
                    <a:pt x="24596" y="37549"/>
                    <a:pt x="11761" y="37109"/>
                    <a:pt x="4796" y="29803"/>
                  </a:cubicBezTo>
                  <a:cubicBezTo>
                    <a:pt x="-1942" y="22738"/>
                    <a:pt x="-1526" y="11049"/>
                    <a:pt x="5703" y="4525"/>
                  </a:cubicBezTo>
                  <a:cubicBezTo>
                    <a:pt x="13147" y="-2188"/>
                    <a:pt x="25540" y="-1483"/>
                    <a:pt x="31070" y="6981"/>
                  </a:cubicBezTo>
                  <a:cubicBezTo>
                    <a:pt x="34294" y="11906"/>
                    <a:pt x="37833" y="12825"/>
                    <a:pt x="42909" y="12447"/>
                  </a:cubicBezTo>
                  <a:cubicBezTo>
                    <a:pt x="46650" y="12170"/>
                    <a:pt x="50453" y="12233"/>
                    <a:pt x="54207" y="12510"/>
                  </a:cubicBezTo>
                  <a:cubicBezTo>
                    <a:pt x="62998" y="13165"/>
                    <a:pt x="67860" y="18380"/>
                    <a:pt x="68036" y="27171"/>
                  </a:cubicBezTo>
                  <a:cubicBezTo>
                    <a:pt x="68112" y="31340"/>
                    <a:pt x="68049" y="35534"/>
                    <a:pt x="68049" y="39728"/>
                  </a:cubicBezTo>
                  <a:close/>
                  <a:moveTo>
                    <a:pt x="15615" y="24828"/>
                  </a:moveTo>
                  <a:cubicBezTo>
                    <a:pt x="22354" y="24186"/>
                    <a:pt x="24608" y="21554"/>
                    <a:pt x="24369" y="17120"/>
                  </a:cubicBezTo>
                  <a:cubicBezTo>
                    <a:pt x="24142" y="12976"/>
                    <a:pt x="21711" y="10558"/>
                    <a:pt x="17442" y="10621"/>
                  </a:cubicBezTo>
                  <a:cubicBezTo>
                    <a:pt x="12857" y="10672"/>
                    <a:pt x="9897" y="13606"/>
                    <a:pt x="10590" y="17712"/>
                  </a:cubicBezTo>
                  <a:cubicBezTo>
                    <a:pt x="11069" y="20609"/>
                    <a:pt x="14280" y="23052"/>
                    <a:pt x="15615" y="24828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6" name="Freeform: Shape 1255">
              <a:extLst>
                <a:ext uri="{FF2B5EF4-FFF2-40B4-BE49-F238E27FC236}">
                  <a16:creationId xmlns:a16="http://schemas.microsoft.com/office/drawing/2014/main" id="{374E7966-7FC8-6E59-B784-6CFD2D891228}"/>
                </a:ext>
              </a:extLst>
            </p:cNvPr>
            <p:cNvSpPr/>
            <p:nvPr/>
          </p:nvSpPr>
          <p:spPr>
            <a:xfrm>
              <a:off x="-339061" y="4778997"/>
              <a:ext cx="59467" cy="68371"/>
            </a:xfrm>
            <a:custGeom>
              <a:avLst/>
              <a:gdLst>
                <a:gd name="connsiteX0" fmla="*/ 19664 w 59467"/>
                <a:gd name="connsiteY0" fmla="*/ 68167 h 68371"/>
                <a:gd name="connsiteX1" fmla="*/ 6477 w 59467"/>
                <a:gd name="connsiteY1" fmla="*/ 67953 h 68371"/>
                <a:gd name="connsiteX2" fmla="*/ 92 w 59467"/>
                <a:gd name="connsiteY2" fmla="*/ 63129 h 68371"/>
                <a:gd name="connsiteX3" fmla="*/ 6755 w 59467"/>
                <a:gd name="connsiteY3" fmla="*/ 57776 h 68371"/>
                <a:gd name="connsiteX4" fmla="*/ 31315 w 59467"/>
                <a:gd name="connsiteY4" fmla="*/ 57839 h 68371"/>
                <a:gd name="connsiteX5" fmla="*/ 36554 w 59467"/>
                <a:gd name="connsiteY5" fmla="*/ 52701 h 68371"/>
                <a:gd name="connsiteX6" fmla="*/ 36554 w 59467"/>
                <a:gd name="connsiteY6" fmla="*/ 44514 h 68371"/>
                <a:gd name="connsiteX7" fmla="*/ 30484 w 59467"/>
                <a:gd name="connsiteY7" fmla="*/ 30420 h 68371"/>
                <a:gd name="connsiteX8" fmla="*/ 29791 w 59467"/>
                <a:gd name="connsiteY8" fmla="*/ 4839 h 68371"/>
                <a:gd name="connsiteX9" fmla="*/ 55132 w 59467"/>
                <a:gd name="connsiteY9" fmla="*/ 5885 h 68371"/>
                <a:gd name="connsiteX10" fmla="*/ 52512 w 59467"/>
                <a:gd name="connsiteY10" fmla="*/ 31352 h 68371"/>
                <a:gd name="connsiteX11" fmla="*/ 47273 w 59467"/>
                <a:gd name="connsiteY11" fmla="*/ 42033 h 68371"/>
                <a:gd name="connsiteX12" fmla="*/ 47222 w 59467"/>
                <a:gd name="connsiteY12" fmla="*/ 54615 h 68371"/>
                <a:gd name="connsiteX13" fmla="*/ 32889 w 59467"/>
                <a:gd name="connsiteY13" fmla="*/ 68155 h 68371"/>
                <a:gd name="connsiteX14" fmla="*/ 19664 w 59467"/>
                <a:gd name="connsiteY14" fmla="*/ 68167 h 68371"/>
                <a:gd name="connsiteX15" fmla="*/ 33884 w 59467"/>
                <a:gd name="connsiteY15" fmla="*/ 16263 h 68371"/>
                <a:gd name="connsiteX16" fmla="*/ 33935 w 59467"/>
                <a:gd name="connsiteY16" fmla="*/ 19198 h 68371"/>
                <a:gd name="connsiteX17" fmla="*/ 42172 w 59467"/>
                <a:gd name="connsiteY17" fmla="*/ 24651 h 68371"/>
                <a:gd name="connsiteX18" fmla="*/ 48935 w 59467"/>
                <a:gd name="connsiteY18" fmla="*/ 17434 h 68371"/>
                <a:gd name="connsiteX19" fmla="*/ 41907 w 59467"/>
                <a:gd name="connsiteY19" fmla="*/ 10595 h 68371"/>
                <a:gd name="connsiteX20" fmla="*/ 33884 w 59467"/>
                <a:gd name="connsiteY20" fmla="*/ 16263 h 68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467" h="68371">
                  <a:moveTo>
                    <a:pt x="19664" y="68167"/>
                  </a:moveTo>
                  <a:cubicBezTo>
                    <a:pt x="15256" y="68167"/>
                    <a:pt x="10747" y="68747"/>
                    <a:pt x="6477" y="67953"/>
                  </a:cubicBezTo>
                  <a:cubicBezTo>
                    <a:pt x="4034" y="67500"/>
                    <a:pt x="432" y="65107"/>
                    <a:pt x="92" y="63129"/>
                  </a:cubicBezTo>
                  <a:cubicBezTo>
                    <a:pt x="-626" y="58948"/>
                    <a:pt x="2989" y="57764"/>
                    <a:pt x="6755" y="57776"/>
                  </a:cubicBezTo>
                  <a:cubicBezTo>
                    <a:pt x="14941" y="57802"/>
                    <a:pt x="23128" y="57650"/>
                    <a:pt x="31315" y="57839"/>
                  </a:cubicBezTo>
                  <a:cubicBezTo>
                    <a:pt x="35119" y="57928"/>
                    <a:pt x="36731" y="56467"/>
                    <a:pt x="36554" y="52701"/>
                  </a:cubicBezTo>
                  <a:cubicBezTo>
                    <a:pt x="36428" y="49980"/>
                    <a:pt x="36491" y="47247"/>
                    <a:pt x="36554" y="44514"/>
                  </a:cubicBezTo>
                  <a:cubicBezTo>
                    <a:pt x="36680" y="38897"/>
                    <a:pt x="36743" y="34312"/>
                    <a:pt x="30484" y="30420"/>
                  </a:cubicBezTo>
                  <a:cubicBezTo>
                    <a:pt x="22272" y="25306"/>
                    <a:pt x="22687" y="11691"/>
                    <a:pt x="29791" y="4839"/>
                  </a:cubicBezTo>
                  <a:cubicBezTo>
                    <a:pt x="36895" y="-2012"/>
                    <a:pt x="48620" y="-1521"/>
                    <a:pt x="55132" y="5885"/>
                  </a:cubicBezTo>
                  <a:cubicBezTo>
                    <a:pt x="61682" y="13328"/>
                    <a:pt x="60813" y="26175"/>
                    <a:pt x="52512" y="31352"/>
                  </a:cubicBezTo>
                  <a:cubicBezTo>
                    <a:pt x="47928" y="34211"/>
                    <a:pt x="46945" y="37322"/>
                    <a:pt x="47273" y="42033"/>
                  </a:cubicBezTo>
                  <a:cubicBezTo>
                    <a:pt x="47563" y="46214"/>
                    <a:pt x="47550" y="50446"/>
                    <a:pt x="47222" y="54615"/>
                  </a:cubicBezTo>
                  <a:cubicBezTo>
                    <a:pt x="46568" y="63041"/>
                    <a:pt x="41341" y="67903"/>
                    <a:pt x="32889" y="68155"/>
                  </a:cubicBezTo>
                  <a:cubicBezTo>
                    <a:pt x="28481" y="68281"/>
                    <a:pt x="24073" y="68167"/>
                    <a:pt x="19664" y="68167"/>
                  </a:cubicBezTo>
                  <a:close/>
                  <a:moveTo>
                    <a:pt x="33884" y="16263"/>
                  </a:moveTo>
                  <a:cubicBezTo>
                    <a:pt x="33897" y="17246"/>
                    <a:pt x="33922" y="18215"/>
                    <a:pt x="33935" y="19198"/>
                  </a:cubicBezTo>
                  <a:cubicBezTo>
                    <a:pt x="36668" y="21125"/>
                    <a:pt x="39275" y="24387"/>
                    <a:pt x="42172" y="24651"/>
                  </a:cubicBezTo>
                  <a:cubicBezTo>
                    <a:pt x="46039" y="25017"/>
                    <a:pt x="48973" y="22082"/>
                    <a:pt x="48935" y="17434"/>
                  </a:cubicBezTo>
                  <a:cubicBezTo>
                    <a:pt x="48898" y="12699"/>
                    <a:pt x="45736" y="10066"/>
                    <a:pt x="41907" y="10595"/>
                  </a:cubicBezTo>
                  <a:cubicBezTo>
                    <a:pt x="39010" y="10986"/>
                    <a:pt x="36542" y="14273"/>
                    <a:pt x="33884" y="16263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7" name="Freeform: Shape 1256">
              <a:extLst>
                <a:ext uri="{FF2B5EF4-FFF2-40B4-BE49-F238E27FC236}">
                  <a16:creationId xmlns:a16="http://schemas.microsoft.com/office/drawing/2014/main" id="{A8DEA78D-8B0E-DFCA-3DD8-51DDE197C5EB}"/>
                </a:ext>
              </a:extLst>
            </p:cNvPr>
            <p:cNvSpPr/>
            <p:nvPr/>
          </p:nvSpPr>
          <p:spPr>
            <a:xfrm>
              <a:off x="-601755" y="4916902"/>
              <a:ext cx="59702" cy="68354"/>
            </a:xfrm>
            <a:custGeom>
              <a:avLst/>
              <a:gdLst>
                <a:gd name="connsiteX0" fmla="*/ 39424 w 59702"/>
                <a:gd name="connsiteY0" fmla="*/ 178 h 68354"/>
                <a:gd name="connsiteX1" fmla="*/ 53871 w 59702"/>
                <a:gd name="connsiteY1" fmla="*/ 417 h 68354"/>
                <a:gd name="connsiteX2" fmla="*/ 59702 w 59702"/>
                <a:gd name="connsiteY2" fmla="*/ 5405 h 68354"/>
                <a:gd name="connsiteX3" fmla="*/ 53707 w 59702"/>
                <a:gd name="connsiteY3" fmla="*/ 10316 h 68354"/>
                <a:gd name="connsiteX4" fmla="*/ 28542 w 59702"/>
                <a:gd name="connsiteY4" fmla="*/ 10505 h 68354"/>
                <a:gd name="connsiteX5" fmla="*/ 22912 w 59702"/>
                <a:gd name="connsiteY5" fmla="*/ 15909 h 68354"/>
                <a:gd name="connsiteX6" fmla="*/ 22900 w 59702"/>
                <a:gd name="connsiteY6" fmla="*/ 24725 h 68354"/>
                <a:gd name="connsiteX7" fmla="*/ 28756 w 59702"/>
                <a:gd name="connsiteY7" fmla="*/ 37623 h 68354"/>
                <a:gd name="connsiteX8" fmla="*/ 29953 w 59702"/>
                <a:gd name="connsiteY8" fmla="*/ 63266 h 68354"/>
                <a:gd name="connsiteX9" fmla="*/ 4183 w 59702"/>
                <a:gd name="connsiteY9" fmla="*/ 62259 h 68354"/>
                <a:gd name="connsiteX10" fmla="*/ 7181 w 59702"/>
                <a:gd name="connsiteY10" fmla="*/ 36829 h 68354"/>
                <a:gd name="connsiteX11" fmla="*/ 12194 w 59702"/>
                <a:gd name="connsiteY11" fmla="*/ 26690 h 68354"/>
                <a:gd name="connsiteX12" fmla="*/ 12169 w 59702"/>
                <a:gd name="connsiteY12" fmla="*/ 15355 h 68354"/>
                <a:gd name="connsiteX13" fmla="*/ 27472 w 59702"/>
                <a:gd name="connsiteY13" fmla="*/ 178 h 68354"/>
                <a:gd name="connsiteX14" fmla="*/ 39437 w 59702"/>
                <a:gd name="connsiteY14" fmla="*/ 165 h 68354"/>
                <a:gd name="connsiteX15" fmla="*/ 39424 w 59702"/>
                <a:gd name="connsiteY15" fmla="*/ 178 h 68354"/>
                <a:gd name="connsiteX16" fmla="*/ 9499 w 59702"/>
                <a:gd name="connsiteY16" fmla="*/ 48971 h 68354"/>
                <a:gd name="connsiteX17" fmla="*/ 9410 w 59702"/>
                <a:gd name="connsiteY17" fmla="*/ 51968 h 68354"/>
                <a:gd name="connsiteX18" fmla="*/ 17270 w 59702"/>
                <a:gd name="connsiteY18" fmla="*/ 57724 h 68354"/>
                <a:gd name="connsiteX19" fmla="*/ 24462 w 59702"/>
                <a:gd name="connsiteY19" fmla="*/ 50999 h 68354"/>
                <a:gd name="connsiteX20" fmla="*/ 17748 w 59702"/>
                <a:gd name="connsiteY20" fmla="*/ 43693 h 68354"/>
                <a:gd name="connsiteX21" fmla="*/ 9499 w 59702"/>
                <a:gd name="connsiteY21" fmla="*/ 48971 h 68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9702" h="68354">
                  <a:moveTo>
                    <a:pt x="39424" y="178"/>
                  </a:moveTo>
                  <a:cubicBezTo>
                    <a:pt x="44248" y="178"/>
                    <a:pt x="49160" y="-351"/>
                    <a:pt x="53871" y="417"/>
                  </a:cubicBezTo>
                  <a:cubicBezTo>
                    <a:pt x="56025" y="769"/>
                    <a:pt x="57763" y="3654"/>
                    <a:pt x="59702" y="5405"/>
                  </a:cubicBezTo>
                  <a:cubicBezTo>
                    <a:pt x="57712" y="7117"/>
                    <a:pt x="55811" y="10165"/>
                    <a:pt x="53707" y="10316"/>
                  </a:cubicBezTo>
                  <a:cubicBezTo>
                    <a:pt x="45357" y="10896"/>
                    <a:pt x="36931" y="10707"/>
                    <a:pt x="28542" y="10505"/>
                  </a:cubicBezTo>
                  <a:cubicBezTo>
                    <a:pt x="24524" y="10405"/>
                    <a:pt x="22673" y="11778"/>
                    <a:pt x="22912" y="15909"/>
                  </a:cubicBezTo>
                  <a:cubicBezTo>
                    <a:pt x="23089" y="18831"/>
                    <a:pt x="23101" y="21791"/>
                    <a:pt x="22900" y="24725"/>
                  </a:cubicBezTo>
                  <a:cubicBezTo>
                    <a:pt x="22534" y="30116"/>
                    <a:pt x="23265" y="34096"/>
                    <a:pt x="28756" y="37623"/>
                  </a:cubicBezTo>
                  <a:cubicBezTo>
                    <a:pt x="36893" y="42875"/>
                    <a:pt x="36905" y="56175"/>
                    <a:pt x="29953" y="63266"/>
                  </a:cubicBezTo>
                  <a:cubicBezTo>
                    <a:pt x="22925" y="70433"/>
                    <a:pt x="10720" y="69967"/>
                    <a:pt x="4183" y="62259"/>
                  </a:cubicBezTo>
                  <a:cubicBezTo>
                    <a:pt x="-2290" y="54639"/>
                    <a:pt x="-1220" y="42056"/>
                    <a:pt x="7181" y="36829"/>
                  </a:cubicBezTo>
                  <a:cubicBezTo>
                    <a:pt x="11539" y="34121"/>
                    <a:pt x="12471" y="31124"/>
                    <a:pt x="12194" y="26690"/>
                  </a:cubicBezTo>
                  <a:cubicBezTo>
                    <a:pt x="11967" y="22924"/>
                    <a:pt x="12055" y="19133"/>
                    <a:pt x="12169" y="15355"/>
                  </a:cubicBezTo>
                  <a:cubicBezTo>
                    <a:pt x="12484" y="5455"/>
                    <a:pt x="17635" y="367"/>
                    <a:pt x="27472" y="178"/>
                  </a:cubicBezTo>
                  <a:cubicBezTo>
                    <a:pt x="31452" y="102"/>
                    <a:pt x="35444" y="165"/>
                    <a:pt x="39437" y="165"/>
                  </a:cubicBezTo>
                  <a:cubicBezTo>
                    <a:pt x="39424" y="165"/>
                    <a:pt x="39424" y="165"/>
                    <a:pt x="39424" y="178"/>
                  </a:cubicBezTo>
                  <a:close/>
                  <a:moveTo>
                    <a:pt x="9499" y="48971"/>
                  </a:moveTo>
                  <a:cubicBezTo>
                    <a:pt x="9473" y="49966"/>
                    <a:pt x="9436" y="50961"/>
                    <a:pt x="9410" y="51968"/>
                  </a:cubicBezTo>
                  <a:cubicBezTo>
                    <a:pt x="12018" y="53984"/>
                    <a:pt x="14423" y="57284"/>
                    <a:pt x="17270" y="57724"/>
                  </a:cubicBezTo>
                  <a:cubicBezTo>
                    <a:pt x="21136" y="58316"/>
                    <a:pt x="24310" y="55634"/>
                    <a:pt x="24462" y="50999"/>
                  </a:cubicBezTo>
                  <a:cubicBezTo>
                    <a:pt x="24613" y="46376"/>
                    <a:pt x="21565" y="43429"/>
                    <a:pt x="17748" y="43693"/>
                  </a:cubicBezTo>
                  <a:cubicBezTo>
                    <a:pt x="14889" y="43882"/>
                    <a:pt x="12232" y="47107"/>
                    <a:pt x="9499" y="48971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8" name="Freeform: Shape 1257">
              <a:extLst>
                <a:ext uri="{FF2B5EF4-FFF2-40B4-BE49-F238E27FC236}">
                  <a16:creationId xmlns:a16="http://schemas.microsoft.com/office/drawing/2014/main" id="{F5641236-B9C2-F8FA-6503-688615371DF4}"/>
                </a:ext>
              </a:extLst>
            </p:cNvPr>
            <p:cNvSpPr/>
            <p:nvPr/>
          </p:nvSpPr>
          <p:spPr>
            <a:xfrm>
              <a:off x="-339071" y="4917016"/>
              <a:ext cx="59547" cy="68237"/>
            </a:xfrm>
            <a:custGeom>
              <a:avLst/>
              <a:gdLst>
                <a:gd name="connsiteX0" fmla="*/ 20191 w 59547"/>
                <a:gd name="connsiteY0" fmla="*/ 38 h 68237"/>
                <a:gd name="connsiteX1" fmla="*/ 32786 w 59547"/>
                <a:gd name="connsiteY1" fmla="*/ 63 h 68237"/>
                <a:gd name="connsiteX2" fmla="*/ 47295 w 59547"/>
                <a:gd name="connsiteY2" fmla="*/ 14119 h 68237"/>
                <a:gd name="connsiteX3" fmla="*/ 47333 w 59547"/>
                <a:gd name="connsiteY3" fmla="*/ 22306 h 68237"/>
                <a:gd name="connsiteX4" fmla="*/ 53832 w 59547"/>
                <a:gd name="connsiteY4" fmla="*/ 38088 h 68237"/>
                <a:gd name="connsiteX5" fmla="*/ 54361 w 59547"/>
                <a:gd name="connsiteY5" fmla="*/ 63177 h 68237"/>
                <a:gd name="connsiteX6" fmla="*/ 29020 w 59547"/>
                <a:gd name="connsiteY6" fmla="*/ 62547 h 68237"/>
                <a:gd name="connsiteX7" fmla="*/ 30846 w 59547"/>
                <a:gd name="connsiteY7" fmla="*/ 37395 h 68237"/>
                <a:gd name="connsiteX8" fmla="*/ 36627 w 59547"/>
                <a:gd name="connsiteY8" fmla="*/ 25077 h 68237"/>
                <a:gd name="connsiteX9" fmla="*/ 21992 w 59547"/>
                <a:gd name="connsiteY9" fmla="*/ 10442 h 68237"/>
                <a:gd name="connsiteX10" fmla="*/ 6286 w 59547"/>
                <a:gd name="connsiteY10" fmla="*/ 10190 h 68237"/>
                <a:gd name="connsiteX11" fmla="*/ 102 w 59547"/>
                <a:gd name="connsiteY11" fmla="*/ 5076 h 68237"/>
                <a:gd name="connsiteX12" fmla="*/ 6349 w 59547"/>
                <a:gd name="connsiteY12" fmla="*/ 38 h 68237"/>
                <a:gd name="connsiteX13" fmla="*/ 20191 w 59547"/>
                <a:gd name="connsiteY13" fmla="*/ 38 h 68237"/>
                <a:gd name="connsiteX14" fmla="*/ 48996 w 59547"/>
                <a:gd name="connsiteY14" fmla="*/ 48567 h 68237"/>
                <a:gd name="connsiteX15" fmla="*/ 42169 w 59547"/>
                <a:gd name="connsiteY15" fmla="*/ 43567 h 68237"/>
                <a:gd name="connsiteX16" fmla="*/ 35015 w 59547"/>
                <a:gd name="connsiteY16" fmla="*/ 50406 h 68237"/>
                <a:gd name="connsiteX17" fmla="*/ 41791 w 59547"/>
                <a:gd name="connsiteY17" fmla="*/ 57736 h 68237"/>
                <a:gd name="connsiteX18" fmla="*/ 48996 w 59547"/>
                <a:gd name="connsiteY18" fmla="*/ 48567 h 6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9547" h="68237">
                  <a:moveTo>
                    <a:pt x="20191" y="38"/>
                  </a:moveTo>
                  <a:cubicBezTo>
                    <a:pt x="24385" y="38"/>
                    <a:pt x="28592" y="-63"/>
                    <a:pt x="32786" y="63"/>
                  </a:cubicBezTo>
                  <a:cubicBezTo>
                    <a:pt x="41527" y="315"/>
                    <a:pt x="46691" y="5328"/>
                    <a:pt x="47295" y="14119"/>
                  </a:cubicBezTo>
                  <a:cubicBezTo>
                    <a:pt x="47484" y="16840"/>
                    <a:pt x="47484" y="19586"/>
                    <a:pt x="47333" y="22306"/>
                  </a:cubicBezTo>
                  <a:cubicBezTo>
                    <a:pt x="46980" y="28616"/>
                    <a:pt x="47257" y="33743"/>
                    <a:pt x="53832" y="38088"/>
                  </a:cubicBezTo>
                  <a:cubicBezTo>
                    <a:pt x="61616" y="43227"/>
                    <a:pt x="61112" y="56577"/>
                    <a:pt x="54361" y="63177"/>
                  </a:cubicBezTo>
                  <a:cubicBezTo>
                    <a:pt x="47220" y="70167"/>
                    <a:pt x="35494" y="69878"/>
                    <a:pt x="29020" y="62547"/>
                  </a:cubicBezTo>
                  <a:cubicBezTo>
                    <a:pt x="22533" y="55192"/>
                    <a:pt x="22836" y="42433"/>
                    <a:pt x="30846" y="37395"/>
                  </a:cubicBezTo>
                  <a:cubicBezTo>
                    <a:pt x="36174" y="34045"/>
                    <a:pt x="36690" y="30304"/>
                    <a:pt x="36627" y="25077"/>
                  </a:cubicBezTo>
                  <a:cubicBezTo>
                    <a:pt x="36426" y="10442"/>
                    <a:pt x="36564" y="10442"/>
                    <a:pt x="21992" y="10442"/>
                  </a:cubicBezTo>
                  <a:cubicBezTo>
                    <a:pt x="16740" y="10442"/>
                    <a:pt x="11412" y="10971"/>
                    <a:pt x="6286" y="10190"/>
                  </a:cubicBezTo>
                  <a:cubicBezTo>
                    <a:pt x="3918" y="9825"/>
                    <a:pt x="505" y="7180"/>
                    <a:pt x="102" y="5076"/>
                  </a:cubicBezTo>
                  <a:cubicBezTo>
                    <a:pt x="-642" y="1235"/>
                    <a:pt x="2822" y="26"/>
                    <a:pt x="6349" y="38"/>
                  </a:cubicBezTo>
                  <a:cubicBezTo>
                    <a:pt x="10958" y="51"/>
                    <a:pt x="15581" y="38"/>
                    <a:pt x="20191" y="38"/>
                  </a:cubicBezTo>
                  <a:close/>
                  <a:moveTo>
                    <a:pt x="48996" y="48567"/>
                  </a:moveTo>
                  <a:cubicBezTo>
                    <a:pt x="47446" y="47345"/>
                    <a:pt x="45015" y="43957"/>
                    <a:pt x="42169" y="43567"/>
                  </a:cubicBezTo>
                  <a:cubicBezTo>
                    <a:pt x="38365" y="43038"/>
                    <a:pt x="35191" y="45846"/>
                    <a:pt x="35015" y="50406"/>
                  </a:cubicBezTo>
                  <a:cubicBezTo>
                    <a:pt x="34839" y="55053"/>
                    <a:pt x="37748" y="57610"/>
                    <a:pt x="41791" y="57736"/>
                  </a:cubicBezTo>
                  <a:cubicBezTo>
                    <a:pt x="45822" y="57862"/>
                    <a:pt x="48844" y="55532"/>
                    <a:pt x="48996" y="48567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9" name="Freeform: Shape 1258">
              <a:extLst>
                <a:ext uri="{FF2B5EF4-FFF2-40B4-BE49-F238E27FC236}">
                  <a16:creationId xmlns:a16="http://schemas.microsoft.com/office/drawing/2014/main" id="{7F8EE84F-19EC-17A1-3CE0-77412F0639A5}"/>
                </a:ext>
              </a:extLst>
            </p:cNvPr>
            <p:cNvSpPr/>
            <p:nvPr/>
          </p:nvSpPr>
          <p:spPr>
            <a:xfrm>
              <a:off x="-601869" y="4778968"/>
              <a:ext cx="59566" cy="68401"/>
            </a:xfrm>
            <a:custGeom>
              <a:avLst/>
              <a:gdLst>
                <a:gd name="connsiteX0" fmla="*/ 39275 w 59566"/>
                <a:gd name="connsiteY0" fmla="*/ 68196 h 68401"/>
                <a:gd name="connsiteX1" fmla="*/ 26680 w 59566"/>
                <a:gd name="connsiteY1" fmla="*/ 68171 h 68401"/>
                <a:gd name="connsiteX2" fmla="*/ 12321 w 59566"/>
                <a:gd name="connsiteY2" fmla="*/ 54631 h 68401"/>
                <a:gd name="connsiteX3" fmla="*/ 12258 w 59566"/>
                <a:gd name="connsiteY3" fmla="*/ 45827 h 68401"/>
                <a:gd name="connsiteX4" fmla="*/ 5684 w 59566"/>
                <a:gd name="connsiteY4" fmla="*/ 30058 h 68401"/>
                <a:gd name="connsiteX5" fmla="*/ 5293 w 59566"/>
                <a:gd name="connsiteY5" fmla="*/ 4994 h 68401"/>
                <a:gd name="connsiteX6" fmla="*/ 30635 w 59566"/>
                <a:gd name="connsiteY6" fmla="*/ 5763 h 68401"/>
                <a:gd name="connsiteX7" fmla="*/ 28166 w 59566"/>
                <a:gd name="connsiteY7" fmla="*/ 31318 h 68401"/>
                <a:gd name="connsiteX8" fmla="*/ 22939 w 59566"/>
                <a:gd name="connsiteY8" fmla="*/ 42011 h 68401"/>
                <a:gd name="connsiteX9" fmla="*/ 38947 w 59566"/>
                <a:gd name="connsiteY9" fmla="*/ 57805 h 68401"/>
                <a:gd name="connsiteX10" fmla="*/ 52802 w 59566"/>
                <a:gd name="connsiteY10" fmla="*/ 57805 h 68401"/>
                <a:gd name="connsiteX11" fmla="*/ 59477 w 59566"/>
                <a:gd name="connsiteY11" fmla="*/ 63158 h 68401"/>
                <a:gd name="connsiteX12" fmla="*/ 53092 w 59566"/>
                <a:gd name="connsiteY12" fmla="*/ 67995 h 68401"/>
                <a:gd name="connsiteX13" fmla="*/ 39275 w 59566"/>
                <a:gd name="connsiteY13" fmla="*/ 68196 h 68401"/>
                <a:gd name="connsiteX14" fmla="*/ 25697 w 59566"/>
                <a:gd name="connsiteY14" fmla="*/ 18950 h 68401"/>
                <a:gd name="connsiteX15" fmla="*/ 25647 w 59566"/>
                <a:gd name="connsiteY15" fmla="*/ 15990 h 68401"/>
                <a:gd name="connsiteX16" fmla="*/ 17435 w 59566"/>
                <a:gd name="connsiteY16" fmla="*/ 10624 h 68401"/>
                <a:gd name="connsiteX17" fmla="*/ 10659 w 59566"/>
                <a:gd name="connsiteY17" fmla="*/ 17728 h 68401"/>
                <a:gd name="connsiteX18" fmla="*/ 17662 w 59566"/>
                <a:gd name="connsiteY18" fmla="*/ 24693 h 68401"/>
                <a:gd name="connsiteX19" fmla="*/ 25697 w 59566"/>
                <a:gd name="connsiteY19" fmla="*/ 18950 h 68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9566" h="68401">
                  <a:moveTo>
                    <a:pt x="39275" y="68196"/>
                  </a:moveTo>
                  <a:cubicBezTo>
                    <a:pt x="35081" y="68196"/>
                    <a:pt x="30874" y="68297"/>
                    <a:pt x="26680" y="68171"/>
                  </a:cubicBezTo>
                  <a:cubicBezTo>
                    <a:pt x="18216" y="67907"/>
                    <a:pt x="13052" y="63045"/>
                    <a:pt x="12321" y="54631"/>
                  </a:cubicBezTo>
                  <a:cubicBezTo>
                    <a:pt x="12069" y="51709"/>
                    <a:pt x="12082" y="48750"/>
                    <a:pt x="12258" y="45827"/>
                  </a:cubicBezTo>
                  <a:cubicBezTo>
                    <a:pt x="12649" y="39467"/>
                    <a:pt x="12246" y="34429"/>
                    <a:pt x="5684" y="30058"/>
                  </a:cubicBezTo>
                  <a:cubicBezTo>
                    <a:pt x="-2125" y="24869"/>
                    <a:pt x="-1533" y="11582"/>
                    <a:pt x="5293" y="4994"/>
                  </a:cubicBezTo>
                  <a:cubicBezTo>
                    <a:pt x="12498" y="-1958"/>
                    <a:pt x="24224" y="-1606"/>
                    <a:pt x="30635" y="5763"/>
                  </a:cubicBezTo>
                  <a:cubicBezTo>
                    <a:pt x="37260" y="13383"/>
                    <a:pt x="36479" y="26154"/>
                    <a:pt x="28166" y="31318"/>
                  </a:cubicBezTo>
                  <a:cubicBezTo>
                    <a:pt x="23556" y="34177"/>
                    <a:pt x="22889" y="37338"/>
                    <a:pt x="22939" y="42011"/>
                  </a:cubicBezTo>
                  <a:cubicBezTo>
                    <a:pt x="23141" y="57805"/>
                    <a:pt x="23015" y="57805"/>
                    <a:pt x="38947" y="57805"/>
                  </a:cubicBezTo>
                  <a:cubicBezTo>
                    <a:pt x="43570" y="57805"/>
                    <a:pt x="48180" y="57831"/>
                    <a:pt x="52802" y="57805"/>
                  </a:cubicBezTo>
                  <a:cubicBezTo>
                    <a:pt x="56568" y="57780"/>
                    <a:pt x="60183" y="58977"/>
                    <a:pt x="59477" y="63158"/>
                  </a:cubicBezTo>
                  <a:cubicBezTo>
                    <a:pt x="59137" y="65148"/>
                    <a:pt x="55522" y="67567"/>
                    <a:pt x="53092" y="67995"/>
                  </a:cubicBezTo>
                  <a:cubicBezTo>
                    <a:pt x="48608" y="68763"/>
                    <a:pt x="43897" y="68209"/>
                    <a:pt x="39275" y="68196"/>
                  </a:cubicBezTo>
                  <a:close/>
                  <a:moveTo>
                    <a:pt x="25697" y="18950"/>
                  </a:moveTo>
                  <a:cubicBezTo>
                    <a:pt x="25685" y="17967"/>
                    <a:pt x="25660" y="16972"/>
                    <a:pt x="25647" y="15990"/>
                  </a:cubicBezTo>
                  <a:cubicBezTo>
                    <a:pt x="22914" y="14101"/>
                    <a:pt x="20319" y="10914"/>
                    <a:pt x="17435" y="10624"/>
                  </a:cubicBezTo>
                  <a:cubicBezTo>
                    <a:pt x="13568" y="10234"/>
                    <a:pt x="10520" y="12992"/>
                    <a:pt x="10659" y="17728"/>
                  </a:cubicBezTo>
                  <a:cubicBezTo>
                    <a:pt x="10797" y="22350"/>
                    <a:pt x="13808" y="25197"/>
                    <a:pt x="17662" y="24693"/>
                  </a:cubicBezTo>
                  <a:cubicBezTo>
                    <a:pt x="20533" y="24302"/>
                    <a:pt x="23027" y="20965"/>
                    <a:pt x="25697" y="18950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0" name="Freeform: Shape 1259">
              <a:extLst>
                <a:ext uri="{FF2B5EF4-FFF2-40B4-BE49-F238E27FC236}">
                  <a16:creationId xmlns:a16="http://schemas.microsoft.com/office/drawing/2014/main" id="{C74B2D13-C928-90CF-88CC-974BDD61265F}"/>
                </a:ext>
              </a:extLst>
            </p:cNvPr>
            <p:cNvSpPr/>
            <p:nvPr/>
          </p:nvSpPr>
          <p:spPr>
            <a:xfrm>
              <a:off x="-479043" y="4849354"/>
              <a:ext cx="48821" cy="61692"/>
            </a:xfrm>
            <a:custGeom>
              <a:avLst/>
              <a:gdLst>
                <a:gd name="connsiteX0" fmla="*/ 42071 w 48821"/>
                <a:gd name="connsiteY0" fmla="*/ 61692 h 61692"/>
                <a:gd name="connsiteX1" fmla="*/ 37915 w 48821"/>
                <a:gd name="connsiteY1" fmla="*/ 55458 h 61692"/>
                <a:gd name="connsiteX2" fmla="*/ 28481 w 48821"/>
                <a:gd name="connsiteY2" fmla="*/ 49047 h 61692"/>
                <a:gd name="connsiteX3" fmla="*/ 23456 w 48821"/>
                <a:gd name="connsiteY3" fmla="*/ 49059 h 61692"/>
                <a:gd name="connsiteX4" fmla="*/ 9286 w 48821"/>
                <a:gd name="connsiteY4" fmla="*/ 57712 h 61692"/>
                <a:gd name="connsiteX5" fmla="*/ 2649 w 48821"/>
                <a:gd name="connsiteY5" fmla="*/ 61528 h 61692"/>
                <a:gd name="connsiteX6" fmla="*/ 117 w 48821"/>
                <a:gd name="connsiteY6" fmla="*/ 54349 h 61692"/>
                <a:gd name="connsiteX7" fmla="*/ 19136 w 48821"/>
                <a:gd name="connsiteY7" fmla="*/ 3314 h 61692"/>
                <a:gd name="connsiteX8" fmla="*/ 24413 w 48821"/>
                <a:gd name="connsiteY8" fmla="*/ 2 h 61692"/>
                <a:gd name="connsiteX9" fmla="*/ 29098 w 48821"/>
                <a:gd name="connsiteY9" fmla="*/ 3893 h 61692"/>
                <a:gd name="connsiteX10" fmla="*/ 48293 w 48821"/>
                <a:gd name="connsiteY10" fmla="*/ 54223 h 61692"/>
                <a:gd name="connsiteX11" fmla="*/ 42071 w 48821"/>
                <a:gd name="connsiteY11" fmla="*/ 61692 h 61692"/>
                <a:gd name="connsiteX12" fmla="*/ 24085 w 48821"/>
                <a:gd name="connsiteY12" fmla="*/ 19285 h 61692"/>
                <a:gd name="connsiteX13" fmla="*/ 17057 w 48821"/>
                <a:gd name="connsiteY13" fmla="*/ 38291 h 61692"/>
                <a:gd name="connsiteX14" fmla="*/ 31101 w 48821"/>
                <a:gd name="connsiteY14" fmla="*/ 38291 h 61692"/>
                <a:gd name="connsiteX15" fmla="*/ 24085 w 48821"/>
                <a:gd name="connsiteY15" fmla="*/ 19285 h 6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821" h="61692">
                  <a:moveTo>
                    <a:pt x="42071" y="61692"/>
                  </a:moveTo>
                  <a:cubicBezTo>
                    <a:pt x="41013" y="60168"/>
                    <a:pt x="38582" y="58040"/>
                    <a:pt x="37915" y="55458"/>
                  </a:cubicBezTo>
                  <a:cubicBezTo>
                    <a:pt x="36542" y="50180"/>
                    <a:pt x="33695" y="48241"/>
                    <a:pt x="28481" y="49047"/>
                  </a:cubicBezTo>
                  <a:cubicBezTo>
                    <a:pt x="26844" y="49299"/>
                    <a:pt x="25106" y="49248"/>
                    <a:pt x="23456" y="49059"/>
                  </a:cubicBezTo>
                  <a:cubicBezTo>
                    <a:pt x="16478" y="48266"/>
                    <a:pt x="10848" y="49059"/>
                    <a:pt x="9286" y="57712"/>
                  </a:cubicBezTo>
                  <a:cubicBezTo>
                    <a:pt x="8997" y="59324"/>
                    <a:pt x="4953" y="60269"/>
                    <a:pt x="2649" y="61528"/>
                  </a:cubicBezTo>
                  <a:cubicBezTo>
                    <a:pt x="1729" y="59110"/>
                    <a:pt x="-538" y="56213"/>
                    <a:pt x="117" y="54349"/>
                  </a:cubicBezTo>
                  <a:cubicBezTo>
                    <a:pt x="6112" y="37220"/>
                    <a:pt x="12523" y="20217"/>
                    <a:pt x="19136" y="3314"/>
                  </a:cubicBezTo>
                  <a:cubicBezTo>
                    <a:pt x="19778" y="1677"/>
                    <a:pt x="22637" y="-61"/>
                    <a:pt x="24413" y="2"/>
                  </a:cubicBezTo>
                  <a:cubicBezTo>
                    <a:pt x="26063" y="65"/>
                    <a:pt x="28418" y="2155"/>
                    <a:pt x="29098" y="3893"/>
                  </a:cubicBezTo>
                  <a:cubicBezTo>
                    <a:pt x="35673" y="20595"/>
                    <a:pt x="42021" y="37396"/>
                    <a:pt x="48293" y="54223"/>
                  </a:cubicBezTo>
                  <a:cubicBezTo>
                    <a:pt x="49905" y="58518"/>
                    <a:pt x="47827" y="61680"/>
                    <a:pt x="42071" y="61692"/>
                  </a:cubicBezTo>
                  <a:close/>
                  <a:moveTo>
                    <a:pt x="24085" y="19285"/>
                  </a:moveTo>
                  <a:cubicBezTo>
                    <a:pt x="21352" y="26665"/>
                    <a:pt x="19324" y="32157"/>
                    <a:pt x="17057" y="38291"/>
                  </a:cubicBezTo>
                  <a:cubicBezTo>
                    <a:pt x="22045" y="38291"/>
                    <a:pt x="26176" y="38291"/>
                    <a:pt x="31101" y="38291"/>
                  </a:cubicBezTo>
                  <a:cubicBezTo>
                    <a:pt x="28821" y="32094"/>
                    <a:pt x="26768" y="26552"/>
                    <a:pt x="24085" y="19285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1" name="Freeform: Shape 1260">
              <a:extLst>
                <a:ext uri="{FF2B5EF4-FFF2-40B4-BE49-F238E27FC236}">
                  <a16:creationId xmlns:a16="http://schemas.microsoft.com/office/drawing/2014/main" id="{0650DCB2-042D-19BF-0C04-CBA38710290A}"/>
                </a:ext>
              </a:extLst>
            </p:cNvPr>
            <p:cNvSpPr/>
            <p:nvPr/>
          </p:nvSpPr>
          <p:spPr>
            <a:xfrm>
              <a:off x="-457944" y="4704465"/>
              <a:ext cx="34801" cy="64275"/>
            </a:xfrm>
            <a:custGeom>
              <a:avLst/>
              <a:gdLst>
                <a:gd name="connsiteX0" fmla="*/ 2 w 34801"/>
                <a:gd name="connsiteY0" fmla="*/ 19369 h 64275"/>
                <a:gd name="connsiteX1" fmla="*/ 13819 w 34801"/>
                <a:gd name="connsiteY1" fmla="*/ 363 h 64275"/>
                <a:gd name="connsiteX2" fmla="*/ 33291 w 34801"/>
                <a:gd name="connsiteY2" fmla="*/ 10679 h 64275"/>
                <a:gd name="connsiteX3" fmla="*/ 26893 w 34801"/>
                <a:gd name="connsiteY3" fmla="*/ 32128 h 64275"/>
                <a:gd name="connsiteX4" fmla="*/ 22522 w 34801"/>
                <a:gd name="connsiteY4" fmla="*/ 40718 h 64275"/>
                <a:gd name="connsiteX5" fmla="*/ 22484 w 34801"/>
                <a:gd name="connsiteY5" fmla="*/ 58301 h 64275"/>
                <a:gd name="connsiteX6" fmla="*/ 17031 w 34801"/>
                <a:gd name="connsiteY6" fmla="*/ 64056 h 64275"/>
                <a:gd name="connsiteX7" fmla="*/ 12219 w 34801"/>
                <a:gd name="connsiteY7" fmla="*/ 58301 h 64275"/>
                <a:gd name="connsiteX8" fmla="*/ 11766 w 34801"/>
                <a:gd name="connsiteY8" fmla="*/ 39496 h 64275"/>
                <a:gd name="connsiteX9" fmla="*/ 7987 w 34801"/>
                <a:gd name="connsiteY9" fmla="*/ 32783 h 64275"/>
                <a:gd name="connsiteX10" fmla="*/ 2 w 34801"/>
                <a:gd name="connsiteY10" fmla="*/ 19369 h 64275"/>
                <a:gd name="connsiteX11" fmla="*/ 25306 w 34801"/>
                <a:gd name="connsiteY11" fmla="*/ 19268 h 64275"/>
                <a:gd name="connsiteX12" fmla="*/ 25343 w 34801"/>
                <a:gd name="connsiteY12" fmla="*/ 16359 h 64275"/>
                <a:gd name="connsiteX13" fmla="*/ 17320 w 34801"/>
                <a:gd name="connsiteY13" fmla="*/ 10590 h 64275"/>
                <a:gd name="connsiteX14" fmla="*/ 10280 w 34801"/>
                <a:gd name="connsiteY14" fmla="*/ 17555 h 64275"/>
                <a:gd name="connsiteX15" fmla="*/ 17119 w 34801"/>
                <a:gd name="connsiteY15" fmla="*/ 24684 h 64275"/>
                <a:gd name="connsiteX16" fmla="*/ 25306 w 34801"/>
                <a:gd name="connsiteY16" fmla="*/ 19268 h 6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801" h="64275">
                  <a:moveTo>
                    <a:pt x="2" y="19369"/>
                  </a:moveTo>
                  <a:cubicBezTo>
                    <a:pt x="-124" y="9155"/>
                    <a:pt x="5317" y="2202"/>
                    <a:pt x="13819" y="363"/>
                  </a:cubicBezTo>
                  <a:cubicBezTo>
                    <a:pt x="21640" y="-1337"/>
                    <a:pt x="29966" y="3071"/>
                    <a:pt x="33291" y="10679"/>
                  </a:cubicBezTo>
                  <a:cubicBezTo>
                    <a:pt x="36692" y="18437"/>
                    <a:pt x="34261" y="27757"/>
                    <a:pt x="26893" y="32128"/>
                  </a:cubicBezTo>
                  <a:cubicBezTo>
                    <a:pt x="23177" y="34332"/>
                    <a:pt x="22384" y="36876"/>
                    <a:pt x="22522" y="40718"/>
                  </a:cubicBezTo>
                  <a:cubicBezTo>
                    <a:pt x="22749" y="46575"/>
                    <a:pt x="22698" y="52444"/>
                    <a:pt x="22484" y="58301"/>
                  </a:cubicBezTo>
                  <a:cubicBezTo>
                    <a:pt x="22358" y="61638"/>
                    <a:pt x="21149" y="65203"/>
                    <a:pt x="17031" y="64056"/>
                  </a:cubicBezTo>
                  <a:cubicBezTo>
                    <a:pt x="14978" y="63477"/>
                    <a:pt x="12446" y="60454"/>
                    <a:pt x="12219" y="58301"/>
                  </a:cubicBezTo>
                  <a:cubicBezTo>
                    <a:pt x="11564" y="52091"/>
                    <a:pt x="12308" y="45731"/>
                    <a:pt x="11766" y="39496"/>
                  </a:cubicBezTo>
                  <a:cubicBezTo>
                    <a:pt x="11564" y="37128"/>
                    <a:pt x="9902" y="34219"/>
                    <a:pt x="7987" y="32783"/>
                  </a:cubicBezTo>
                  <a:cubicBezTo>
                    <a:pt x="2924" y="28979"/>
                    <a:pt x="-61" y="24420"/>
                    <a:pt x="2" y="19369"/>
                  </a:cubicBezTo>
                  <a:close/>
                  <a:moveTo>
                    <a:pt x="25306" y="19268"/>
                  </a:moveTo>
                  <a:cubicBezTo>
                    <a:pt x="25318" y="18299"/>
                    <a:pt x="25331" y="17329"/>
                    <a:pt x="25343" y="16359"/>
                  </a:cubicBezTo>
                  <a:cubicBezTo>
                    <a:pt x="22686" y="14331"/>
                    <a:pt x="20192" y="10956"/>
                    <a:pt x="17320" y="10590"/>
                  </a:cubicBezTo>
                  <a:cubicBezTo>
                    <a:pt x="13491" y="10099"/>
                    <a:pt x="10368" y="12971"/>
                    <a:pt x="10280" y="17555"/>
                  </a:cubicBezTo>
                  <a:cubicBezTo>
                    <a:pt x="10192" y="22191"/>
                    <a:pt x="13227" y="25075"/>
                    <a:pt x="17119" y="24684"/>
                  </a:cubicBezTo>
                  <a:cubicBezTo>
                    <a:pt x="20003" y="24395"/>
                    <a:pt x="22598" y="21183"/>
                    <a:pt x="25306" y="19268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2" name="Freeform: Shape 1261">
              <a:extLst>
                <a:ext uri="{FF2B5EF4-FFF2-40B4-BE49-F238E27FC236}">
                  <a16:creationId xmlns:a16="http://schemas.microsoft.com/office/drawing/2014/main" id="{4796DD85-D14F-8446-D2A3-2E978DE0FDF4}"/>
                </a:ext>
              </a:extLst>
            </p:cNvPr>
            <p:cNvSpPr/>
            <p:nvPr/>
          </p:nvSpPr>
          <p:spPr>
            <a:xfrm>
              <a:off x="-458291" y="4995442"/>
              <a:ext cx="35117" cy="64240"/>
            </a:xfrm>
            <a:custGeom>
              <a:avLst/>
              <a:gdLst>
                <a:gd name="connsiteX0" fmla="*/ 22932 w 35117"/>
                <a:gd name="connsiteY0" fmla="*/ 16768 h 64240"/>
                <a:gd name="connsiteX1" fmla="*/ 23083 w 35117"/>
                <a:gd name="connsiteY1" fmla="*/ 24892 h 64240"/>
                <a:gd name="connsiteX2" fmla="*/ 26950 w 35117"/>
                <a:gd name="connsiteY2" fmla="*/ 31592 h 64240"/>
                <a:gd name="connsiteX3" fmla="*/ 34393 w 35117"/>
                <a:gd name="connsiteY3" fmla="*/ 51997 h 64240"/>
                <a:gd name="connsiteX4" fmla="*/ 17856 w 35117"/>
                <a:gd name="connsiteY4" fmla="*/ 64239 h 64240"/>
                <a:gd name="connsiteX5" fmla="*/ 928 w 35117"/>
                <a:gd name="connsiteY5" fmla="*/ 52475 h 64240"/>
                <a:gd name="connsiteX6" fmla="*/ 8561 w 35117"/>
                <a:gd name="connsiteY6" fmla="*/ 31769 h 64240"/>
                <a:gd name="connsiteX7" fmla="*/ 12339 w 35117"/>
                <a:gd name="connsiteY7" fmla="*/ 24779 h 64240"/>
                <a:gd name="connsiteX8" fmla="*/ 12352 w 35117"/>
                <a:gd name="connsiteY8" fmla="*/ 6566 h 64240"/>
                <a:gd name="connsiteX9" fmla="*/ 17365 w 35117"/>
                <a:gd name="connsiteY9" fmla="*/ 4 h 64240"/>
                <a:gd name="connsiteX10" fmla="*/ 22881 w 35117"/>
                <a:gd name="connsiteY10" fmla="*/ 6705 h 64240"/>
                <a:gd name="connsiteX11" fmla="*/ 22932 w 35117"/>
                <a:gd name="connsiteY11" fmla="*/ 16768 h 64240"/>
                <a:gd name="connsiteX12" fmla="*/ 25715 w 35117"/>
                <a:gd name="connsiteY12" fmla="*/ 47828 h 64240"/>
                <a:gd name="connsiteX13" fmla="*/ 25627 w 35117"/>
                <a:gd name="connsiteY13" fmla="*/ 44918 h 64240"/>
                <a:gd name="connsiteX14" fmla="*/ 17365 w 35117"/>
                <a:gd name="connsiteY14" fmla="*/ 39641 h 64240"/>
                <a:gd name="connsiteX15" fmla="*/ 10639 w 35117"/>
                <a:gd name="connsiteY15" fmla="*/ 46858 h 64240"/>
                <a:gd name="connsiteX16" fmla="*/ 17780 w 35117"/>
                <a:gd name="connsiteY16" fmla="*/ 53709 h 64240"/>
                <a:gd name="connsiteX17" fmla="*/ 25715 w 35117"/>
                <a:gd name="connsiteY17" fmla="*/ 47828 h 64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117" h="64240">
                  <a:moveTo>
                    <a:pt x="22932" y="16768"/>
                  </a:moveTo>
                  <a:cubicBezTo>
                    <a:pt x="22944" y="19489"/>
                    <a:pt x="22428" y="22348"/>
                    <a:pt x="23083" y="24892"/>
                  </a:cubicBezTo>
                  <a:cubicBezTo>
                    <a:pt x="23713" y="27335"/>
                    <a:pt x="25023" y="30169"/>
                    <a:pt x="26950" y="31592"/>
                  </a:cubicBezTo>
                  <a:cubicBezTo>
                    <a:pt x="33625" y="36542"/>
                    <a:pt x="36610" y="43974"/>
                    <a:pt x="34393" y="51997"/>
                  </a:cubicBezTo>
                  <a:cubicBezTo>
                    <a:pt x="32517" y="58760"/>
                    <a:pt x="25262" y="64138"/>
                    <a:pt x="17856" y="64239"/>
                  </a:cubicBezTo>
                  <a:cubicBezTo>
                    <a:pt x="10488" y="64340"/>
                    <a:pt x="3082" y="59188"/>
                    <a:pt x="928" y="52475"/>
                  </a:cubicBezTo>
                  <a:cubicBezTo>
                    <a:pt x="-1629" y="44490"/>
                    <a:pt x="1155" y="36190"/>
                    <a:pt x="8561" y="31769"/>
                  </a:cubicBezTo>
                  <a:cubicBezTo>
                    <a:pt x="11571" y="29968"/>
                    <a:pt x="12440" y="28003"/>
                    <a:pt x="12339" y="24779"/>
                  </a:cubicBezTo>
                  <a:cubicBezTo>
                    <a:pt x="12150" y="18708"/>
                    <a:pt x="12163" y="12624"/>
                    <a:pt x="12352" y="6566"/>
                  </a:cubicBezTo>
                  <a:cubicBezTo>
                    <a:pt x="12453" y="3380"/>
                    <a:pt x="12931" y="143"/>
                    <a:pt x="17365" y="4"/>
                  </a:cubicBezTo>
                  <a:cubicBezTo>
                    <a:pt x="22163" y="-134"/>
                    <a:pt x="22692" y="3229"/>
                    <a:pt x="22881" y="6705"/>
                  </a:cubicBezTo>
                  <a:cubicBezTo>
                    <a:pt x="23058" y="10055"/>
                    <a:pt x="22919" y="13418"/>
                    <a:pt x="22932" y="16768"/>
                  </a:cubicBezTo>
                  <a:close/>
                  <a:moveTo>
                    <a:pt x="25715" y="47828"/>
                  </a:moveTo>
                  <a:cubicBezTo>
                    <a:pt x="25690" y="46858"/>
                    <a:pt x="25665" y="45888"/>
                    <a:pt x="25627" y="44918"/>
                  </a:cubicBezTo>
                  <a:cubicBezTo>
                    <a:pt x="22881" y="43054"/>
                    <a:pt x="20249" y="39893"/>
                    <a:pt x="17365" y="39641"/>
                  </a:cubicBezTo>
                  <a:cubicBezTo>
                    <a:pt x="13460" y="39301"/>
                    <a:pt x="10475" y="42235"/>
                    <a:pt x="10639" y="46858"/>
                  </a:cubicBezTo>
                  <a:cubicBezTo>
                    <a:pt x="10803" y="51430"/>
                    <a:pt x="13939" y="54264"/>
                    <a:pt x="17780" y="53709"/>
                  </a:cubicBezTo>
                  <a:cubicBezTo>
                    <a:pt x="20652" y="53294"/>
                    <a:pt x="23083" y="49906"/>
                    <a:pt x="25715" y="47828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3" name="Freeform: Shape 1262">
              <a:extLst>
                <a:ext uri="{FF2B5EF4-FFF2-40B4-BE49-F238E27FC236}">
                  <a16:creationId xmlns:a16="http://schemas.microsoft.com/office/drawing/2014/main" id="{665E9BA2-D656-B65D-F8D6-4F2C1E86932A}"/>
                </a:ext>
              </a:extLst>
            </p:cNvPr>
            <p:cNvSpPr/>
            <p:nvPr/>
          </p:nvSpPr>
          <p:spPr>
            <a:xfrm>
              <a:off x="-617619" y="4864482"/>
              <a:ext cx="64107" cy="35510"/>
            </a:xfrm>
            <a:custGeom>
              <a:avLst/>
              <a:gdLst>
                <a:gd name="connsiteX0" fmla="*/ 19318 w 64107"/>
                <a:gd name="connsiteY0" fmla="*/ 0 h 35510"/>
                <a:gd name="connsiteX1" fmla="*/ 33034 w 64107"/>
                <a:gd name="connsiteY1" fmla="*/ 9144 h 35510"/>
                <a:gd name="connsiteX2" fmla="*/ 38739 w 64107"/>
                <a:gd name="connsiteY2" fmla="*/ 12369 h 35510"/>
                <a:gd name="connsiteX3" fmla="*/ 56939 w 64107"/>
                <a:gd name="connsiteY3" fmla="*/ 12495 h 35510"/>
                <a:gd name="connsiteX4" fmla="*/ 64106 w 64107"/>
                <a:gd name="connsiteY4" fmla="*/ 17444 h 35510"/>
                <a:gd name="connsiteX5" fmla="*/ 56700 w 64107"/>
                <a:gd name="connsiteY5" fmla="*/ 22785 h 35510"/>
                <a:gd name="connsiteX6" fmla="*/ 46649 w 64107"/>
                <a:gd name="connsiteY6" fmla="*/ 22747 h 35510"/>
                <a:gd name="connsiteX7" fmla="*/ 29847 w 64107"/>
                <a:gd name="connsiteY7" fmla="*/ 29561 h 35510"/>
                <a:gd name="connsiteX8" fmla="*/ 9027 w 64107"/>
                <a:gd name="connsiteY8" fmla="*/ 32974 h 35510"/>
                <a:gd name="connsiteX9" fmla="*/ 614 w 64107"/>
                <a:gd name="connsiteY9" fmla="*/ 13175 h 35510"/>
                <a:gd name="connsiteX10" fmla="*/ 19318 w 64107"/>
                <a:gd name="connsiteY10" fmla="*/ 0 h 35510"/>
                <a:gd name="connsiteX11" fmla="*/ 25854 w 64107"/>
                <a:gd name="connsiteY11" fmla="*/ 18880 h 35510"/>
                <a:gd name="connsiteX12" fmla="*/ 25779 w 64107"/>
                <a:gd name="connsiteY12" fmla="*/ 16059 h 35510"/>
                <a:gd name="connsiteX13" fmla="*/ 17315 w 64107"/>
                <a:gd name="connsiteY13" fmla="*/ 10706 h 35510"/>
                <a:gd name="connsiteX14" fmla="*/ 10325 w 64107"/>
                <a:gd name="connsiteY14" fmla="*/ 17772 h 35510"/>
                <a:gd name="connsiteX15" fmla="*/ 17605 w 64107"/>
                <a:gd name="connsiteY15" fmla="*/ 24548 h 35510"/>
                <a:gd name="connsiteX16" fmla="*/ 25854 w 64107"/>
                <a:gd name="connsiteY16" fmla="*/ 18880 h 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107" h="35510">
                  <a:moveTo>
                    <a:pt x="19318" y="0"/>
                  </a:moveTo>
                  <a:cubicBezTo>
                    <a:pt x="24330" y="378"/>
                    <a:pt x="29331" y="3414"/>
                    <a:pt x="33034" y="9144"/>
                  </a:cubicBezTo>
                  <a:cubicBezTo>
                    <a:pt x="34104" y="10807"/>
                    <a:pt x="36724" y="12230"/>
                    <a:pt x="38739" y="12369"/>
                  </a:cubicBezTo>
                  <a:cubicBezTo>
                    <a:pt x="44785" y="12784"/>
                    <a:pt x="50868" y="12595"/>
                    <a:pt x="56939" y="12495"/>
                  </a:cubicBezTo>
                  <a:cubicBezTo>
                    <a:pt x="60604" y="12432"/>
                    <a:pt x="64005" y="12973"/>
                    <a:pt x="64106" y="17444"/>
                  </a:cubicBezTo>
                  <a:cubicBezTo>
                    <a:pt x="64206" y="22357"/>
                    <a:pt x="60579" y="22886"/>
                    <a:pt x="56700" y="22785"/>
                  </a:cubicBezTo>
                  <a:cubicBezTo>
                    <a:pt x="53349" y="22709"/>
                    <a:pt x="49999" y="22898"/>
                    <a:pt x="46649" y="22747"/>
                  </a:cubicBezTo>
                  <a:cubicBezTo>
                    <a:pt x="39999" y="22432"/>
                    <a:pt x="34331" y="22344"/>
                    <a:pt x="29847" y="29561"/>
                  </a:cubicBezTo>
                  <a:cubicBezTo>
                    <a:pt x="25552" y="36488"/>
                    <a:pt x="16244" y="37005"/>
                    <a:pt x="9027" y="32974"/>
                  </a:cubicBezTo>
                  <a:cubicBezTo>
                    <a:pt x="2037" y="29070"/>
                    <a:pt x="-1515" y="20732"/>
                    <a:pt x="614" y="13175"/>
                  </a:cubicBezTo>
                  <a:cubicBezTo>
                    <a:pt x="2831" y="5303"/>
                    <a:pt x="9733" y="-50"/>
                    <a:pt x="19318" y="0"/>
                  </a:cubicBezTo>
                  <a:close/>
                  <a:moveTo>
                    <a:pt x="25854" y="18880"/>
                  </a:moveTo>
                  <a:cubicBezTo>
                    <a:pt x="25829" y="17936"/>
                    <a:pt x="25804" y="17004"/>
                    <a:pt x="25779" y="16059"/>
                  </a:cubicBezTo>
                  <a:cubicBezTo>
                    <a:pt x="22970" y="14182"/>
                    <a:pt x="20325" y="11122"/>
                    <a:pt x="17315" y="10706"/>
                  </a:cubicBezTo>
                  <a:cubicBezTo>
                    <a:pt x="13171" y="10152"/>
                    <a:pt x="10224" y="13616"/>
                    <a:pt x="10325" y="17772"/>
                  </a:cubicBezTo>
                  <a:cubicBezTo>
                    <a:pt x="10425" y="21891"/>
                    <a:pt x="13436" y="25304"/>
                    <a:pt x="17605" y="24548"/>
                  </a:cubicBezTo>
                  <a:cubicBezTo>
                    <a:pt x="20590" y="24019"/>
                    <a:pt x="23121" y="20870"/>
                    <a:pt x="25854" y="18880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4" name="Freeform: Shape 1263">
              <a:extLst>
                <a:ext uri="{FF2B5EF4-FFF2-40B4-BE49-F238E27FC236}">
                  <a16:creationId xmlns:a16="http://schemas.microsoft.com/office/drawing/2014/main" id="{79CDB7C6-F9B6-BF00-3FF8-059FF92A2574}"/>
                </a:ext>
              </a:extLst>
            </p:cNvPr>
            <p:cNvSpPr/>
            <p:nvPr/>
          </p:nvSpPr>
          <p:spPr>
            <a:xfrm>
              <a:off x="-327757" y="4864443"/>
              <a:ext cx="64024" cy="35385"/>
            </a:xfrm>
            <a:custGeom>
              <a:avLst/>
              <a:gdLst>
                <a:gd name="connsiteX0" fmla="*/ 15892 w 64024"/>
                <a:gd name="connsiteY0" fmla="*/ 12559 h 35385"/>
                <a:gd name="connsiteX1" fmla="*/ 21547 w 64024"/>
                <a:gd name="connsiteY1" fmla="*/ 12584 h 35385"/>
                <a:gd name="connsiteX2" fmla="*/ 32656 w 64024"/>
                <a:gd name="connsiteY2" fmla="*/ 7269 h 35385"/>
                <a:gd name="connsiteX3" fmla="*/ 51863 w 64024"/>
                <a:gd name="connsiteY3" fmla="*/ 1098 h 35385"/>
                <a:gd name="connsiteX4" fmla="*/ 64017 w 64024"/>
                <a:gd name="connsiteY4" fmla="*/ 18177 h 35385"/>
                <a:gd name="connsiteX5" fmla="*/ 50969 w 64024"/>
                <a:gd name="connsiteY5" fmla="*/ 34714 h 35385"/>
                <a:gd name="connsiteX6" fmla="*/ 31988 w 64024"/>
                <a:gd name="connsiteY6" fmla="*/ 27308 h 35385"/>
                <a:gd name="connsiteX7" fmla="*/ 23021 w 64024"/>
                <a:gd name="connsiteY7" fmla="*/ 22749 h 35385"/>
                <a:gd name="connsiteX8" fmla="*/ 6068 w 64024"/>
                <a:gd name="connsiteY8" fmla="*/ 22799 h 35385"/>
                <a:gd name="connsiteX9" fmla="*/ 123 w 64024"/>
                <a:gd name="connsiteY9" fmla="*/ 17509 h 35385"/>
                <a:gd name="connsiteX10" fmla="*/ 5904 w 64024"/>
                <a:gd name="connsiteY10" fmla="*/ 12761 h 35385"/>
                <a:gd name="connsiteX11" fmla="*/ 15892 w 64024"/>
                <a:gd name="connsiteY11" fmla="*/ 12559 h 35385"/>
                <a:gd name="connsiteX12" fmla="*/ 46649 w 64024"/>
                <a:gd name="connsiteY12" fmla="*/ 27749 h 35385"/>
                <a:gd name="connsiteX13" fmla="*/ 53538 w 64024"/>
                <a:gd name="connsiteY13" fmla="*/ 17509 h 35385"/>
                <a:gd name="connsiteX14" fmla="*/ 46397 w 64024"/>
                <a:gd name="connsiteY14" fmla="*/ 10557 h 35385"/>
                <a:gd name="connsiteX15" fmla="*/ 39495 w 64024"/>
                <a:gd name="connsiteY15" fmla="*/ 17736 h 35385"/>
                <a:gd name="connsiteX16" fmla="*/ 46649 w 64024"/>
                <a:gd name="connsiteY16" fmla="*/ 27749 h 3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024" h="35385">
                  <a:moveTo>
                    <a:pt x="15892" y="12559"/>
                  </a:moveTo>
                  <a:cubicBezTo>
                    <a:pt x="17781" y="12559"/>
                    <a:pt x="19670" y="12408"/>
                    <a:pt x="21547" y="12584"/>
                  </a:cubicBezTo>
                  <a:cubicBezTo>
                    <a:pt x="26358" y="13038"/>
                    <a:pt x="29771" y="12131"/>
                    <a:pt x="32656" y="7269"/>
                  </a:cubicBezTo>
                  <a:cubicBezTo>
                    <a:pt x="36699" y="455"/>
                    <a:pt x="44734" y="-1484"/>
                    <a:pt x="51863" y="1098"/>
                  </a:cubicBezTo>
                  <a:cubicBezTo>
                    <a:pt x="59647" y="3906"/>
                    <a:pt x="64232" y="10368"/>
                    <a:pt x="64017" y="18177"/>
                  </a:cubicBezTo>
                  <a:cubicBezTo>
                    <a:pt x="63803" y="25822"/>
                    <a:pt x="58665" y="32321"/>
                    <a:pt x="50969" y="34714"/>
                  </a:cubicBezTo>
                  <a:cubicBezTo>
                    <a:pt x="44294" y="36792"/>
                    <a:pt x="35527" y="33971"/>
                    <a:pt x="31988" y="27308"/>
                  </a:cubicBezTo>
                  <a:cubicBezTo>
                    <a:pt x="29721" y="23051"/>
                    <a:pt x="26975" y="22610"/>
                    <a:pt x="23021" y="22749"/>
                  </a:cubicBezTo>
                  <a:cubicBezTo>
                    <a:pt x="17378" y="22950"/>
                    <a:pt x="11723" y="22761"/>
                    <a:pt x="6068" y="22799"/>
                  </a:cubicBezTo>
                  <a:cubicBezTo>
                    <a:pt x="2402" y="22824"/>
                    <a:pt x="-658" y="21300"/>
                    <a:pt x="123" y="17509"/>
                  </a:cubicBezTo>
                  <a:cubicBezTo>
                    <a:pt x="526" y="15544"/>
                    <a:pt x="3624" y="13340"/>
                    <a:pt x="5904" y="12761"/>
                  </a:cubicBezTo>
                  <a:cubicBezTo>
                    <a:pt x="9040" y="11955"/>
                    <a:pt x="12541" y="12559"/>
                    <a:pt x="15892" y="12559"/>
                  </a:cubicBezTo>
                  <a:close/>
                  <a:moveTo>
                    <a:pt x="46649" y="27749"/>
                  </a:moveTo>
                  <a:cubicBezTo>
                    <a:pt x="49949" y="23089"/>
                    <a:pt x="53198" y="20469"/>
                    <a:pt x="53538" y="17509"/>
                  </a:cubicBezTo>
                  <a:cubicBezTo>
                    <a:pt x="53992" y="13554"/>
                    <a:pt x="50755" y="10506"/>
                    <a:pt x="46397" y="10557"/>
                  </a:cubicBezTo>
                  <a:cubicBezTo>
                    <a:pt x="42014" y="10607"/>
                    <a:pt x="38915" y="13794"/>
                    <a:pt x="39495" y="17736"/>
                  </a:cubicBezTo>
                  <a:cubicBezTo>
                    <a:pt x="39936" y="20683"/>
                    <a:pt x="43236" y="23202"/>
                    <a:pt x="46649" y="27749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5" name="Freeform: Shape 1264">
              <a:extLst>
                <a:ext uri="{FF2B5EF4-FFF2-40B4-BE49-F238E27FC236}">
                  <a16:creationId xmlns:a16="http://schemas.microsoft.com/office/drawing/2014/main" id="{C2532B5E-FAFE-4AA5-8657-B0EB4C8D8AB4}"/>
                </a:ext>
              </a:extLst>
            </p:cNvPr>
            <p:cNvSpPr/>
            <p:nvPr/>
          </p:nvSpPr>
          <p:spPr>
            <a:xfrm>
              <a:off x="-418812" y="4849226"/>
              <a:ext cx="10309" cy="61676"/>
            </a:xfrm>
            <a:custGeom>
              <a:avLst/>
              <a:gdLst>
                <a:gd name="connsiteX0" fmla="*/ 91 w 10309"/>
                <a:gd name="connsiteY0" fmla="*/ 30585 h 61676"/>
                <a:gd name="connsiteX1" fmla="*/ 78 w 10309"/>
                <a:gd name="connsiteY1" fmla="*/ 6037 h 61676"/>
                <a:gd name="connsiteX2" fmla="*/ 5394 w 10309"/>
                <a:gd name="connsiteY2" fmla="*/ 155 h 61676"/>
                <a:gd name="connsiteX3" fmla="*/ 10066 w 10309"/>
                <a:gd name="connsiteY3" fmla="*/ 5911 h 61676"/>
                <a:gd name="connsiteX4" fmla="*/ 10306 w 10309"/>
                <a:gd name="connsiteY4" fmla="*/ 55636 h 61676"/>
                <a:gd name="connsiteX5" fmla="*/ 5028 w 10309"/>
                <a:gd name="connsiteY5" fmla="*/ 61531 h 61676"/>
                <a:gd name="connsiteX6" fmla="*/ 318 w 10309"/>
                <a:gd name="connsiteY6" fmla="*/ 55749 h 61676"/>
                <a:gd name="connsiteX7" fmla="*/ 91 w 10309"/>
                <a:gd name="connsiteY7" fmla="*/ 30585 h 61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09" h="61676">
                  <a:moveTo>
                    <a:pt x="91" y="30585"/>
                  </a:moveTo>
                  <a:cubicBezTo>
                    <a:pt x="91" y="22398"/>
                    <a:pt x="116" y="14211"/>
                    <a:pt x="78" y="6037"/>
                  </a:cubicBezTo>
                  <a:cubicBezTo>
                    <a:pt x="66" y="2372"/>
                    <a:pt x="1489" y="-739"/>
                    <a:pt x="5394" y="155"/>
                  </a:cubicBezTo>
                  <a:cubicBezTo>
                    <a:pt x="7358" y="608"/>
                    <a:pt x="10016" y="3870"/>
                    <a:pt x="10066" y="5911"/>
                  </a:cubicBezTo>
                  <a:cubicBezTo>
                    <a:pt x="10444" y="22486"/>
                    <a:pt x="10255" y="39061"/>
                    <a:pt x="10306" y="55636"/>
                  </a:cubicBezTo>
                  <a:cubicBezTo>
                    <a:pt x="10318" y="59339"/>
                    <a:pt x="8870" y="62387"/>
                    <a:pt x="5028" y="61531"/>
                  </a:cubicBezTo>
                  <a:cubicBezTo>
                    <a:pt x="3051" y="61090"/>
                    <a:pt x="456" y="57865"/>
                    <a:pt x="318" y="55749"/>
                  </a:cubicBezTo>
                  <a:cubicBezTo>
                    <a:pt x="-224" y="47399"/>
                    <a:pt x="91" y="38985"/>
                    <a:pt x="91" y="30585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66" name="Graphic 1211">
            <a:extLst>
              <a:ext uri="{FF2B5EF4-FFF2-40B4-BE49-F238E27FC236}">
                <a16:creationId xmlns:a16="http://schemas.microsoft.com/office/drawing/2014/main" id="{8FE96CCC-DBCF-9E50-3299-133431E2ACA5}"/>
              </a:ext>
            </a:extLst>
          </p:cNvPr>
          <p:cNvGrpSpPr/>
          <p:nvPr/>
        </p:nvGrpSpPr>
        <p:grpSpPr>
          <a:xfrm>
            <a:off x="625802" y="5526490"/>
            <a:ext cx="331705" cy="331477"/>
            <a:chOff x="-578158" y="5275030"/>
            <a:chExt cx="331705" cy="331477"/>
          </a:xfrm>
          <a:solidFill>
            <a:schemeClr val="bg1"/>
          </a:solidFill>
        </p:grpSpPr>
        <p:sp>
          <p:nvSpPr>
            <p:cNvPr id="1267" name="Freeform: Shape 1266">
              <a:extLst>
                <a:ext uri="{FF2B5EF4-FFF2-40B4-BE49-F238E27FC236}">
                  <a16:creationId xmlns:a16="http://schemas.microsoft.com/office/drawing/2014/main" id="{BBA00988-FD04-16FD-A173-B31FB6A9F2FD}"/>
                </a:ext>
              </a:extLst>
            </p:cNvPr>
            <p:cNvSpPr/>
            <p:nvPr/>
          </p:nvSpPr>
          <p:spPr>
            <a:xfrm>
              <a:off x="-578158" y="5275030"/>
              <a:ext cx="331705" cy="331477"/>
            </a:xfrm>
            <a:custGeom>
              <a:avLst/>
              <a:gdLst>
                <a:gd name="connsiteX0" fmla="*/ 166100 w 331705"/>
                <a:gd name="connsiteY0" fmla="*/ 14 h 331477"/>
                <a:gd name="connsiteX1" fmla="*/ 331700 w 331705"/>
                <a:gd name="connsiteY1" fmla="*/ 166974 h 331477"/>
                <a:gd name="connsiteX2" fmla="*/ 162724 w 331705"/>
                <a:gd name="connsiteY2" fmla="*/ 331453 h 331477"/>
                <a:gd name="connsiteX3" fmla="*/ 34 w 331705"/>
                <a:gd name="connsiteY3" fmla="*/ 162050 h 331477"/>
                <a:gd name="connsiteX4" fmla="*/ 166100 w 331705"/>
                <a:gd name="connsiteY4" fmla="*/ 14 h 331477"/>
                <a:gd name="connsiteX5" fmla="*/ 165458 w 331705"/>
                <a:gd name="connsiteY5" fmla="*/ 320231 h 331477"/>
                <a:gd name="connsiteX6" fmla="*/ 320528 w 331705"/>
                <a:gd name="connsiteY6" fmla="*/ 165072 h 331477"/>
                <a:gd name="connsiteX7" fmla="*/ 165571 w 331705"/>
                <a:gd name="connsiteY7" fmla="*/ 11022 h 331477"/>
                <a:gd name="connsiteX8" fmla="*/ 11206 w 331705"/>
                <a:gd name="connsiteY8" fmla="*/ 165589 h 331477"/>
                <a:gd name="connsiteX9" fmla="*/ 165458 w 331705"/>
                <a:gd name="connsiteY9" fmla="*/ 320231 h 33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1705" h="331477">
                  <a:moveTo>
                    <a:pt x="166100" y="14"/>
                  </a:moveTo>
                  <a:cubicBezTo>
                    <a:pt x="256394" y="-1195"/>
                    <a:pt x="332443" y="75131"/>
                    <a:pt x="331700" y="166974"/>
                  </a:cubicBezTo>
                  <a:cubicBezTo>
                    <a:pt x="330969" y="256563"/>
                    <a:pt x="256293" y="333040"/>
                    <a:pt x="162724" y="331453"/>
                  </a:cubicBezTo>
                  <a:cubicBezTo>
                    <a:pt x="74169" y="329942"/>
                    <a:pt x="-1843" y="255706"/>
                    <a:pt x="34" y="162050"/>
                  </a:cubicBezTo>
                  <a:cubicBezTo>
                    <a:pt x="1785" y="73355"/>
                    <a:pt x="75642" y="-1119"/>
                    <a:pt x="166100" y="14"/>
                  </a:cubicBezTo>
                  <a:close/>
                  <a:moveTo>
                    <a:pt x="165458" y="320231"/>
                  </a:moveTo>
                  <a:cubicBezTo>
                    <a:pt x="250713" y="321251"/>
                    <a:pt x="321145" y="250291"/>
                    <a:pt x="320528" y="165072"/>
                  </a:cubicBezTo>
                  <a:cubicBezTo>
                    <a:pt x="319911" y="79602"/>
                    <a:pt x="251268" y="10896"/>
                    <a:pt x="165571" y="11022"/>
                  </a:cubicBezTo>
                  <a:cubicBezTo>
                    <a:pt x="79887" y="11148"/>
                    <a:pt x="11244" y="79867"/>
                    <a:pt x="11206" y="165589"/>
                  </a:cubicBezTo>
                  <a:cubicBezTo>
                    <a:pt x="11168" y="251248"/>
                    <a:pt x="79987" y="320244"/>
                    <a:pt x="165458" y="320231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8" name="Freeform: Shape 1267">
              <a:extLst>
                <a:ext uri="{FF2B5EF4-FFF2-40B4-BE49-F238E27FC236}">
                  <a16:creationId xmlns:a16="http://schemas.microsoft.com/office/drawing/2014/main" id="{9B663264-4B3E-1FC1-7378-938F6783F4EA}"/>
                </a:ext>
              </a:extLst>
            </p:cNvPr>
            <p:cNvSpPr/>
            <p:nvPr/>
          </p:nvSpPr>
          <p:spPr>
            <a:xfrm>
              <a:off x="-384847" y="5358258"/>
              <a:ext cx="55163" cy="164980"/>
            </a:xfrm>
            <a:custGeom>
              <a:avLst/>
              <a:gdLst>
                <a:gd name="connsiteX0" fmla="*/ 33572 w 55163"/>
                <a:gd name="connsiteY0" fmla="*/ 142943 h 164980"/>
                <a:gd name="connsiteX1" fmla="*/ 33547 w 55163"/>
                <a:gd name="connsiteY1" fmla="*/ 157982 h 164980"/>
                <a:gd name="connsiteX2" fmla="*/ 27501 w 55163"/>
                <a:gd name="connsiteY2" fmla="*/ 164972 h 164980"/>
                <a:gd name="connsiteX3" fmla="*/ 22249 w 55163"/>
                <a:gd name="connsiteY3" fmla="*/ 157944 h 164980"/>
                <a:gd name="connsiteX4" fmla="*/ 22262 w 55163"/>
                <a:gd name="connsiteY4" fmla="*/ 143019 h 164980"/>
                <a:gd name="connsiteX5" fmla="*/ 3735 w 55163"/>
                <a:gd name="connsiteY5" fmla="*/ 102576 h 164980"/>
                <a:gd name="connsiteX6" fmla="*/ 17942 w 55163"/>
                <a:gd name="connsiteY6" fmla="*/ 90082 h 164980"/>
                <a:gd name="connsiteX7" fmla="*/ 22325 w 55163"/>
                <a:gd name="connsiteY7" fmla="*/ 83117 h 164980"/>
                <a:gd name="connsiteX8" fmla="*/ 22325 w 55163"/>
                <a:gd name="connsiteY8" fmla="*/ 8277 h 164980"/>
                <a:gd name="connsiteX9" fmla="*/ 23786 w 55163"/>
                <a:gd name="connsiteY9" fmla="*/ 1866 h 164980"/>
                <a:gd name="connsiteX10" fmla="*/ 29718 w 55163"/>
                <a:gd name="connsiteY10" fmla="*/ 254 h 164980"/>
                <a:gd name="connsiteX11" fmla="*/ 33396 w 55163"/>
                <a:gd name="connsiteY11" fmla="*/ 6060 h 164980"/>
                <a:gd name="connsiteX12" fmla="*/ 33585 w 55163"/>
                <a:gd name="connsiteY12" fmla="*/ 28693 h 164980"/>
                <a:gd name="connsiteX13" fmla="*/ 33572 w 55163"/>
                <a:gd name="connsiteY13" fmla="*/ 83406 h 164980"/>
                <a:gd name="connsiteX14" fmla="*/ 37023 w 55163"/>
                <a:gd name="connsiteY14" fmla="*/ 89666 h 164980"/>
                <a:gd name="connsiteX15" fmla="*/ 55135 w 55163"/>
                <a:gd name="connsiteY15" fmla="*/ 117992 h 164980"/>
                <a:gd name="connsiteX16" fmla="*/ 35550 w 55163"/>
                <a:gd name="connsiteY16" fmla="*/ 142175 h 164980"/>
                <a:gd name="connsiteX17" fmla="*/ 33572 w 55163"/>
                <a:gd name="connsiteY17" fmla="*/ 142943 h 164980"/>
                <a:gd name="connsiteX18" fmla="*/ 27993 w 55163"/>
                <a:gd name="connsiteY18" fmla="*/ 99327 h 164980"/>
                <a:gd name="connsiteX19" fmla="*/ 10964 w 55163"/>
                <a:gd name="connsiteY19" fmla="*/ 115650 h 164980"/>
                <a:gd name="connsiteX20" fmla="*/ 27539 w 55163"/>
                <a:gd name="connsiteY20" fmla="*/ 132149 h 164980"/>
                <a:gd name="connsiteX21" fmla="*/ 44480 w 55163"/>
                <a:gd name="connsiteY21" fmla="*/ 115486 h 164980"/>
                <a:gd name="connsiteX22" fmla="*/ 27993 w 55163"/>
                <a:gd name="connsiteY22" fmla="*/ 99327 h 16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163" h="164980">
                  <a:moveTo>
                    <a:pt x="33572" y="142943"/>
                  </a:moveTo>
                  <a:cubicBezTo>
                    <a:pt x="33572" y="147943"/>
                    <a:pt x="33635" y="152969"/>
                    <a:pt x="33547" y="157982"/>
                  </a:cubicBezTo>
                  <a:cubicBezTo>
                    <a:pt x="33484" y="161924"/>
                    <a:pt x="32300" y="165173"/>
                    <a:pt x="27501" y="164972"/>
                  </a:cubicBezTo>
                  <a:cubicBezTo>
                    <a:pt x="23030" y="164783"/>
                    <a:pt x="22224" y="161647"/>
                    <a:pt x="22249" y="157944"/>
                  </a:cubicBezTo>
                  <a:cubicBezTo>
                    <a:pt x="22287" y="152931"/>
                    <a:pt x="22262" y="147918"/>
                    <a:pt x="22262" y="143019"/>
                  </a:cubicBezTo>
                  <a:cubicBezTo>
                    <a:pt x="460" y="136482"/>
                    <a:pt x="-4465" y="115536"/>
                    <a:pt x="3735" y="102576"/>
                  </a:cubicBezTo>
                  <a:cubicBezTo>
                    <a:pt x="6997" y="97425"/>
                    <a:pt x="12564" y="93268"/>
                    <a:pt x="17942" y="90082"/>
                  </a:cubicBezTo>
                  <a:cubicBezTo>
                    <a:pt x="21217" y="88142"/>
                    <a:pt x="22338" y="86656"/>
                    <a:pt x="22325" y="83117"/>
                  </a:cubicBezTo>
                  <a:cubicBezTo>
                    <a:pt x="22212" y="58166"/>
                    <a:pt x="22237" y="33215"/>
                    <a:pt x="22325" y="8277"/>
                  </a:cubicBezTo>
                  <a:cubicBezTo>
                    <a:pt x="22338" y="6085"/>
                    <a:pt x="22501" y="3314"/>
                    <a:pt x="23786" y="1866"/>
                  </a:cubicBezTo>
                  <a:cubicBezTo>
                    <a:pt x="24982" y="506"/>
                    <a:pt x="28320" y="-489"/>
                    <a:pt x="29718" y="254"/>
                  </a:cubicBezTo>
                  <a:cubicBezTo>
                    <a:pt x="31519" y="1198"/>
                    <a:pt x="33270" y="3969"/>
                    <a:pt x="33396" y="6060"/>
                  </a:cubicBezTo>
                  <a:cubicBezTo>
                    <a:pt x="33837" y="13579"/>
                    <a:pt x="33585" y="21149"/>
                    <a:pt x="33585" y="28693"/>
                  </a:cubicBezTo>
                  <a:cubicBezTo>
                    <a:pt x="33585" y="46931"/>
                    <a:pt x="33598" y="65169"/>
                    <a:pt x="33572" y="83406"/>
                  </a:cubicBezTo>
                  <a:cubicBezTo>
                    <a:pt x="33572" y="86152"/>
                    <a:pt x="33459" y="88243"/>
                    <a:pt x="37023" y="89666"/>
                  </a:cubicBezTo>
                  <a:cubicBezTo>
                    <a:pt x="50072" y="94918"/>
                    <a:pt x="55614" y="104050"/>
                    <a:pt x="55135" y="117992"/>
                  </a:cubicBezTo>
                  <a:cubicBezTo>
                    <a:pt x="54757" y="128887"/>
                    <a:pt x="47578" y="137741"/>
                    <a:pt x="35550" y="142175"/>
                  </a:cubicBezTo>
                  <a:cubicBezTo>
                    <a:pt x="34983" y="142376"/>
                    <a:pt x="34429" y="142603"/>
                    <a:pt x="33572" y="142943"/>
                  </a:cubicBezTo>
                  <a:close/>
                  <a:moveTo>
                    <a:pt x="27993" y="99327"/>
                  </a:moveTo>
                  <a:cubicBezTo>
                    <a:pt x="18609" y="99276"/>
                    <a:pt x="10889" y="106682"/>
                    <a:pt x="10964" y="115650"/>
                  </a:cubicBezTo>
                  <a:cubicBezTo>
                    <a:pt x="11040" y="124227"/>
                    <a:pt x="18836" y="131985"/>
                    <a:pt x="27539" y="132149"/>
                  </a:cubicBezTo>
                  <a:cubicBezTo>
                    <a:pt x="36545" y="132313"/>
                    <a:pt x="44618" y="124378"/>
                    <a:pt x="44480" y="115486"/>
                  </a:cubicBezTo>
                  <a:cubicBezTo>
                    <a:pt x="44354" y="106443"/>
                    <a:pt x="37137" y="99364"/>
                    <a:pt x="27993" y="99327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9" name="Freeform: Shape 1268">
              <a:extLst>
                <a:ext uri="{FF2B5EF4-FFF2-40B4-BE49-F238E27FC236}">
                  <a16:creationId xmlns:a16="http://schemas.microsoft.com/office/drawing/2014/main" id="{9AB826A1-B376-8CD7-25D1-30A3C4CE9C98}"/>
                </a:ext>
              </a:extLst>
            </p:cNvPr>
            <p:cNvSpPr/>
            <p:nvPr/>
          </p:nvSpPr>
          <p:spPr>
            <a:xfrm>
              <a:off x="-440159" y="5358007"/>
              <a:ext cx="55565" cy="164891"/>
            </a:xfrm>
            <a:custGeom>
              <a:avLst/>
              <a:gdLst>
                <a:gd name="connsiteX0" fmla="*/ 33479 w 55565"/>
                <a:gd name="connsiteY0" fmla="*/ 55066 h 164891"/>
                <a:gd name="connsiteX1" fmla="*/ 33479 w 55565"/>
                <a:gd name="connsiteY1" fmla="*/ 154378 h 164891"/>
                <a:gd name="connsiteX2" fmla="*/ 33277 w 55565"/>
                <a:gd name="connsiteY2" fmla="*/ 159945 h 164891"/>
                <a:gd name="connsiteX3" fmla="*/ 27496 w 55565"/>
                <a:gd name="connsiteY3" fmla="*/ 164883 h 164891"/>
                <a:gd name="connsiteX4" fmla="*/ 22383 w 55565"/>
                <a:gd name="connsiteY4" fmla="*/ 160021 h 164891"/>
                <a:gd name="connsiteX5" fmla="*/ 22181 w 55565"/>
                <a:gd name="connsiteY5" fmla="*/ 154441 h 164891"/>
                <a:gd name="connsiteX6" fmla="*/ 22181 w 55565"/>
                <a:gd name="connsiteY6" fmla="*/ 55117 h 164891"/>
                <a:gd name="connsiteX7" fmla="*/ 959 w 55565"/>
                <a:gd name="connsiteY7" fmla="*/ 20455 h 164891"/>
                <a:gd name="connsiteX8" fmla="*/ 28441 w 55565"/>
                <a:gd name="connsiteY8" fmla="*/ 1 h 164891"/>
                <a:gd name="connsiteX9" fmla="*/ 54815 w 55565"/>
                <a:gd name="connsiteY9" fmla="*/ 21022 h 164891"/>
                <a:gd name="connsiteX10" fmla="*/ 33479 w 55565"/>
                <a:gd name="connsiteY10" fmla="*/ 55066 h 164891"/>
                <a:gd name="connsiteX11" fmla="*/ 44638 w 55565"/>
                <a:gd name="connsiteY11" fmla="*/ 27508 h 164891"/>
                <a:gd name="connsiteX12" fmla="*/ 28265 w 55565"/>
                <a:gd name="connsiteY12" fmla="*/ 10681 h 164891"/>
                <a:gd name="connsiteX13" fmla="*/ 10997 w 55565"/>
                <a:gd name="connsiteY13" fmla="*/ 27256 h 164891"/>
                <a:gd name="connsiteX14" fmla="*/ 28013 w 55565"/>
                <a:gd name="connsiteY14" fmla="*/ 44197 h 164891"/>
                <a:gd name="connsiteX15" fmla="*/ 44638 w 55565"/>
                <a:gd name="connsiteY15" fmla="*/ 27508 h 16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565" h="164891">
                  <a:moveTo>
                    <a:pt x="33479" y="55066"/>
                  </a:moveTo>
                  <a:cubicBezTo>
                    <a:pt x="33479" y="88078"/>
                    <a:pt x="33479" y="121228"/>
                    <a:pt x="33479" y="154378"/>
                  </a:cubicBezTo>
                  <a:cubicBezTo>
                    <a:pt x="33479" y="156268"/>
                    <a:pt x="34146" y="158598"/>
                    <a:pt x="33277" y="159945"/>
                  </a:cubicBezTo>
                  <a:cubicBezTo>
                    <a:pt x="31905" y="162061"/>
                    <a:pt x="29637" y="164606"/>
                    <a:pt x="27496" y="164883"/>
                  </a:cubicBezTo>
                  <a:cubicBezTo>
                    <a:pt x="25960" y="165072"/>
                    <a:pt x="23554" y="162074"/>
                    <a:pt x="22383" y="160021"/>
                  </a:cubicBezTo>
                  <a:cubicBezTo>
                    <a:pt x="21564" y="158585"/>
                    <a:pt x="22181" y="156331"/>
                    <a:pt x="22181" y="154441"/>
                  </a:cubicBezTo>
                  <a:cubicBezTo>
                    <a:pt x="22181" y="121291"/>
                    <a:pt x="22181" y="88128"/>
                    <a:pt x="22181" y="55117"/>
                  </a:cubicBezTo>
                  <a:cubicBezTo>
                    <a:pt x="4032" y="46313"/>
                    <a:pt x="-2694" y="35216"/>
                    <a:pt x="959" y="20455"/>
                  </a:cubicBezTo>
                  <a:cubicBezTo>
                    <a:pt x="3969" y="8301"/>
                    <a:pt x="15241" y="-87"/>
                    <a:pt x="28441" y="1"/>
                  </a:cubicBezTo>
                  <a:cubicBezTo>
                    <a:pt x="40910" y="89"/>
                    <a:pt x="52271" y="9145"/>
                    <a:pt x="54815" y="21022"/>
                  </a:cubicBezTo>
                  <a:cubicBezTo>
                    <a:pt x="57976" y="35871"/>
                    <a:pt x="51200" y="46817"/>
                    <a:pt x="33479" y="55066"/>
                  </a:cubicBezTo>
                  <a:close/>
                  <a:moveTo>
                    <a:pt x="44638" y="27508"/>
                  </a:moveTo>
                  <a:cubicBezTo>
                    <a:pt x="44739" y="18969"/>
                    <a:pt x="36993" y="11009"/>
                    <a:pt x="28265" y="10681"/>
                  </a:cubicBezTo>
                  <a:cubicBezTo>
                    <a:pt x="19511" y="10341"/>
                    <a:pt x="11085" y="18440"/>
                    <a:pt x="10997" y="27256"/>
                  </a:cubicBezTo>
                  <a:cubicBezTo>
                    <a:pt x="10909" y="35834"/>
                    <a:pt x="19435" y="44323"/>
                    <a:pt x="28013" y="44197"/>
                  </a:cubicBezTo>
                  <a:cubicBezTo>
                    <a:pt x="36439" y="44083"/>
                    <a:pt x="44550" y="35947"/>
                    <a:pt x="44638" y="27508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0" name="Freeform: Shape 1269">
              <a:extLst>
                <a:ext uri="{FF2B5EF4-FFF2-40B4-BE49-F238E27FC236}">
                  <a16:creationId xmlns:a16="http://schemas.microsoft.com/office/drawing/2014/main" id="{4A19FFBC-7D86-35A1-A796-3103875F6A7E}"/>
                </a:ext>
              </a:extLst>
            </p:cNvPr>
            <p:cNvSpPr/>
            <p:nvPr/>
          </p:nvSpPr>
          <p:spPr>
            <a:xfrm>
              <a:off x="-495294" y="5358166"/>
              <a:ext cx="55423" cy="164962"/>
            </a:xfrm>
            <a:custGeom>
              <a:avLst/>
              <a:gdLst>
                <a:gd name="connsiteX0" fmla="*/ 21885 w 55423"/>
                <a:gd name="connsiteY0" fmla="*/ 110855 h 164962"/>
                <a:gd name="connsiteX1" fmla="*/ 8811 w 55423"/>
                <a:gd name="connsiteY1" fmla="*/ 102391 h 164962"/>
                <a:gd name="connsiteX2" fmla="*/ 16809 w 55423"/>
                <a:gd name="connsiteY2" fmla="*/ 57275 h 164962"/>
                <a:gd name="connsiteX3" fmla="*/ 21960 w 55423"/>
                <a:gd name="connsiteY3" fmla="*/ 48988 h 164962"/>
                <a:gd name="connsiteX4" fmla="*/ 21885 w 55423"/>
                <a:gd name="connsiteY4" fmla="*/ 9351 h 164962"/>
                <a:gd name="connsiteX5" fmla="*/ 27414 w 55423"/>
                <a:gd name="connsiteY5" fmla="*/ 5 h 164962"/>
                <a:gd name="connsiteX6" fmla="*/ 33170 w 55423"/>
                <a:gd name="connsiteY6" fmla="*/ 9565 h 164962"/>
                <a:gd name="connsiteX7" fmla="*/ 33195 w 55423"/>
                <a:gd name="connsiteY7" fmla="*/ 53597 h 164962"/>
                <a:gd name="connsiteX8" fmla="*/ 48511 w 55423"/>
                <a:gd name="connsiteY8" fmla="*/ 64593 h 164962"/>
                <a:gd name="connsiteX9" fmla="*/ 37679 w 55423"/>
                <a:gd name="connsiteY9" fmla="*/ 108109 h 164962"/>
                <a:gd name="connsiteX10" fmla="*/ 33120 w 55423"/>
                <a:gd name="connsiteY10" fmla="*/ 114835 h 164962"/>
                <a:gd name="connsiteX11" fmla="*/ 33170 w 55423"/>
                <a:gd name="connsiteY11" fmla="*/ 155101 h 164962"/>
                <a:gd name="connsiteX12" fmla="*/ 27741 w 55423"/>
                <a:gd name="connsiteY12" fmla="*/ 164963 h 164962"/>
                <a:gd name="connsiteX13" fmla="*/ 21923 w 55423"/>
                <a:gd name="connsiteY13" fmla="*/ 154710 h 164962"/>
                <a:gd name="connsiteX14" fmla="*/ 21885 w 55423"/>
                <a:gd name="connsiteY14" fmla="*/ 110855 h 164962"/>
                <a:gd name="connsiteX15" fmla="*/ 44505 w 55423"/>
                <a:gd name="connsiteY15" fmla="*/ 82377 h 164962"/>
                <a:gd name="connsiteX16" fmla="*/ 27263 w 55423"/>
                <a:gd name="connsiteY16" fmla="*/ 65689 h 164962"/>
                <a:gd name="connsiteX17" fmla="*/ 10977 w 55423"/>
                <a:gd name="connsiteY17" fmla="*/ 82616 h 164962"/>
                <a:gd name="connsiteX18" fmla="*/ 28132 w 55423"/>
                <a:gd name="connsiteY18" fmla="*/ 99305 h 164962"/>
                <a:gd name="connsiteX19" fmla="*/ 44505 w 55423"/>
                <a:gd name="connsiteY19" fmla="*/ 82377 h 16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5423" h="164962">
                  <a:moveTo>
                    <a:pt x="21885" y="110855"/>
                  </a:moveTo>
                  <a:cubicBezTo>
                    <a:pt x="17099" y="107819"/>
                    <a:pt x="12375" y="105728"/>
                    <a:pt x="8811" y="102391"/>
                  </a:cubicBezTo>
                  <a:cubicBezTo>
                    <a:pt x="-5799" y="88738"/>
                    <a:pt x="-1630" y="64895"/>
                    <a:pt x="16809" y="57275"/>
                  </a:cubicBezTo>
                  <a:cubicBezTo>
                    <a:pt x="21280" y="55424"/>
                    <a:pt x="22036" y="53156"/>
                    <a:pt x="21960" y="48988"/>
                  </a:cubicBezTo>
                  <a:cubicBezTo>
                    <a:pt x="21746" y="35775"/>
                    <a:pt x="21872" y="22563"/>
                    <a:pt x="21885" y="9351"/>
                  </a:cubicBezTo>
                  <a:cubicBezTo>
                    <a:pt x="21885" y="5132"/>
                    <a:pt x="21406" y="182"/>
                    <a:pt x="27414" y="5"/>
                  </a:cubicBezTo>
                  <a:cubicBezTo>
                    <a:pt x="34203" y="-196"/>
                    <a:pt x="33157" y="5283"/>
                    <a:pt x="33170" y="9565"/>
                  </a:cubicBezTo>
                  <a:cubicBezTo>
                    <a:pt x="33220" y="24654"/>
                    <a:pt x="33195" y="39743"/>
                    <a:pt x="33195" y="53597"/>
                  </a:cubicBezTo>
                  <a:cubicBezTo>
                    <a:pt x="38888" y="57590"/>
                    <a:pt x="44619" y="60273"/>
                    <a:pt x="48511" y="64593"/>
                  </a:cubicBezTo>
                  <a:cubicBezTo>
                    <a:pt x="61282" y="78800"/>
                    <a:pt x="55602" y="101181"/>
                    <a:pt x="37679" y="108109"/>
                  </a:cubicBezTo>
                  <a:cubicBezTo>
                    <a:pt x="34026" y="109519"/>
                    <a:pt x="33069" y="111220"/>
                    <a:pt x="33120" y="114835"/>
                  </a:cubicBezTo>
                  <a:cubicBezTo>
                    <a:pt x="33308" y="128261"/>
                    <a:pt x="33245" y="141675"/>
                    <a:pt x="33170" y="155101"/>
                  </a:cubicBezTo>
                  <a:cubicBezTo>
                    <a:pt x="33145" y="159320"/>
                    <a:pt x="34442" y="164950"/>
                    <a:pt x="27741" y="164963"/>
                  </a:cubicBezTo>
                  <a:cubicBezTo>
                    <a:pt x="20739" y="164975"/>
                    <a:pt x="21935" y="159169"/>
                    <a:pt x="21923" y="154710"/>
                  </a:cubicBezTo>
                  <a:cubicBezTo>
                    <a:pt x="21847" y="139823"/>
                    <a:pt x="21885" y="124936"/>
                    <a:pt x="21885" y="110855"/>
                  </a:cubicBezTo>
                  <a:close/>
                  <a:moveTo>
                    <a:pt x="44505" y="82377"/>
                  </a:moveTo>
                  <a:cubicBezTo>
                    <a:pt x="44367" y="73636"/>
                    <a:pt x="35777" y="65336"/>
                    <a:pt x="27263" y="65689"/>
                  </a:cubicBezTo>
                  <a:cubicBezTo>
                    <a:pt x="18560" y="66054"/>
                    <a:pt x="10889" y="74027"/>
                    <a:pt x="10977" y="82616"/>
                  </a:cubicBezTo>
                  <a:cubicBezTo>
                    <a:pt x="11078" y="91483"/>
                    <a:pt x="19492" y="99670"/>
                    <a:pt x="28132" y="99305"/>
                  </a:cubicBezTo>
                  <a:cubicBezTo>
                    <a:pt x="36659" y="98952"/>
                    <a:pt x="44631" y="90702"/>
                    <a:pt x="44505" y="82377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71" name="Graphic 1211">
            <a:extLst>
              <a:ext uri="{FF2B5EF4-FFF2-40B4-BE49-F238E27FC236}">
                <a16:creationId xmlns:a16="http://schemas.microsoft.com/office/drawing/2014/main" id="{37E6EB91-71BE-0A5C-2EB6-14679CDBEFEC}"/>
              </a:ext>
            </a:extLst>
          </p:cNvPr>
          <p:cNvGrpSpPr/>
          <p:nvPr/>
        </p:nvGrpSpPr>
        <p:grpSpPr>
          <a:xfrm>
            <a:off x="4541771" y="5533933"/>
            <a:ext cx="343373" cy="343378"/>
            <a:chOff x="-535530" y="5797299"/>
            <a:chExt cx="343373" cy="343378"/>
          </a:xfrm>
          <a:solidFill>
            <a:schemeClr val="bg1"/>
          </a:solidFill>
        </p:grpSpPr>
        <p:sp>
          <p:nvSpPr>
            <p:cNvPr id="1272" name="Freeform: Shape 1271">
              <a:extLst>
                <a:ext uri="{FF2B5EF4-FFF2-40B4-BE49-F238E27FC236}">
                  <a16:creationId xmlns:a16="http://schemas.microsoft.com/office/drawing/2014/main" id="{B128DACA-4485-2E8E-FC93-DE241F3F285B}"/>
                </a:ext>
              </a:extLst>
            </p:cNvPr>
            <p:cNvSpPr/>
            <p:nvPr/>
          </p:nvSpPr>
          <p:spPr>
            <a:xfrm>
              <a:off x="-435256" y="5897598"/>
              <a:ext cx="142808" cy="142784"/>
            </a:xfrm>
            <a:custGeom>
              <a:avLst/>
              <a:gdLst>
                <a:gd name="connsiteX0" fmla="*/ 130105 w 142808"/>
                <a:gd name="connsiteY0" fmla="*/ 30916 h 142784"/>
                <a:gd name="connsiteX1" fmla="*/ 128971 w 142808"/>
                <a:gd name="connsiteY1" fmla="*/ 33750 h 142784"/>
                <a:gd name="connsiteX2" fmla="*/ 130218 w 142808"/>
                <a:gd name="connsiteY2" fmla="*/ 51798 h 142784"/>
                <a:gd name="connsiteX3" fmla="*/ 136478 w 142808"/>
                <a:gd name="connsiteY3" fmla="*/ 56181 h 142784"/>
                <a:gd name="connsiteX4" fmla="*/ 142599 w 142808"/>
                <a:gd name="connsiteY4" fmla="*/ 65048 h 142784"/>
                <a:gd name="connsiteX5" fmla="*/ 142599 w 142808"/>
                <a:gd name="connsiteY5" fmla="*/ 73210 h 142784"/>
                <a:gd name="connsiteX6" fmla="*/ 133644 w 142808"/>
                <a:gd name="connsiteY6" fmla="*/ 87694 h 142784"/>
                <a:gd name="connsiteX7" fmla="*/ 127586 w 142808"/>
                <a:gd name="connsiteY7" fmla="*/ 105365 h 142784"/>
                <a:gd name="connsiteX8" fmla="*/ 125041 w 142808"/>
                <a:gd name="connsiteY8" fmla="*/ 118401 h 142784"/>
                <a:gd name="connsiteX9" fmla="*/ 118379 w 142808"/>
                <a:gd name="connsiteY9" fmla="*/ 125064 h 142784"/>
                <a:gd name="connsiteX10" fmla="*/ 105330 w 142808"/>
                <a:gd name="connsiteY10" fmla="*/ 127570 h 142784"/>
                <a:gd name="connsiteX11" fmla="*/ 87193 w 142808"/>
                <a:gd name="connsiteY11" fmla="*/ 134850 h 142784"/>
                <a:gd name="connsiteX12" fmla="*/ 75681 w 142808"/>
                <a:gd name="connsiteY12" fmla="*/ 142596 h 142784"/>
                <a:gd name="connsiteX13" fmla="*/ 68779 w 142808"/>
                <a:gd name="connsiteY13" fmla="*/ 142583 h 142784"/>
                <a:gd name="connsiteX14" fmla="*/ 55277 w 142808"/>
                <a:gd name="connsiteY14" fmla="*/ 134069 h 142784"/>
                <a:gd name="connsiteX15" fmla="*/ 37846 w 142808"/>
                <a:gd name="connsiteY15" fmla="*/ 127407 h 142784"/>
                <a:gd name="connsiteX16" fmla="*/ 23815 w 142808"/>
                <a:gd name="connsiteY16" fmla="*/ 124472 h 142784"/>
                <a:gd name="connsiteX17" fmla="*/ 18046 w 142808"/>
                <a:gd name="connsiteY17" fmla="*/ 118703 h 142784"/>
                <a:gd name="connsiteX18" fmla="*/ 15263 w 142808"/>
                <a:gd name="connsiteY18" fmla="*/ 105189 h 142784"/>
                <a:gd name="connsiteX19" fmla="*/ 7769 w 142808"/>
                <a:gd name="connsiteY19" fmla="*/ 87165 h 142784"/>
                <a:gd name="connsiteX20" fmla="*/ 187 w 142808"/>
                <a:gd name="connsiteY20" fmla="*/ 75527 h 142784"/>
                <a:gd name="connsiteX21" fmla="*/ 187 w 142808"/>
                <a:gd name="connsiteY21" fmla="*/ 67996 h 142784"/>
                <a:gd name="connsiteX22" fmla="*/ 8273 w 142808"/>
                <a:gd name="connsiteY22" fmla="*/ 55464 h 142784"/>
                <a:gd name="connsiteX23" fmla="*/ 15313 w 142808"/>
                <a:gd name="connsiteY23" fmla="*/ 37692 h 142784"/>
                <a:gd name="connsiteX24" fmla="*/ 17983 w 142808"/>
                <a:gd name="connsiteY24" fmla="*/ 24165 h 142784"/>
                <a:gd name="connsiteX25" fmla="*/ 22392 w 142808"/>
                <a:gd name="connsiteY25" fmla="*/ 19694 h 142784"/>
                <a:gd name="connsiteX26" fmla="*/ 38916 w 142808"/>
                <a:gd name="connsiteY26" fmla="*/ 15839 h 142784"/>
                <a:gd name="connsiteX27" fmla="*/ 55504 w 142808"/>
                <a:gd name="connsiteY27" fmla="*/ 8245 h 142784"/>
                <a:gd name="connsiteX28" fmla="*/ 67406 w 142808"/>
                <a:gd name="connsiteY28" fmla="*/ 196 h 142784"/>
                <a:gd name="connsiteX29" fmla="*/ 74938 w 142808"/>
                <a:gd name="connsiteY29" fmla="*/ 196 h 142784"/>
                <a:gd name="connsiteX30" fmla="*/ 87370 w 142808"/>
                <a:gd name="connsiteY30" fmla="*/ 8421 h 142784"/>
                <a:gd name="connsiteX31" fmla="*/ 105217 w 142808"/>
                <a:gd name="connsiteY31" fmla="*/ 15260 h 142784"/>
                <a:gd name="connsiteX32" fmla="*/ 118744 w 142808"/>
                <a:gd name="connsiteY32" fmla="*/ 18069 h 142784"/>
                <a:gd name="connsiteX33" fmla="*/ 127120 w 142808"/>
                <a:gd name="connsiteY33" fmla="*/ 26583 h 142784"/>
                <a:gd name="connsiteX34" fmla="*/ 130105 w 142808"/>
                <a:gd name="connsiteY34" fmla="*/ 30916 h 142784"/>
                <a:gd name="connsiteX35" fmla="*/ 11736 w 142808"/>
                <a:gd name="connsiteY35" fmla="*/ 76863 h 142784"/>
                <a:gd name="connsiteX36" fmla="*/ 24306 w 142808"/>
                <a:gd name="connsiteY36" fmla="*/ 90201 h 142784"/>
                <a:gd name="connsiteX37" fmla="*/ 27417 w 142808"/>
                <a:gd name="connsiteY37" fmla="*/ 96989 h 142784"/>
                <a:gd name="connsiteX38" fmla="*/ 27619 w 142808"/>
                <a:gd name="connsiteY38" fmla="*/ 104584 h 142784"/>
                <a:gd name="connsiteX39" fmla="*/ 28891 w 142808"/>
                <a:gd name="connsiteY39" fmla="*/ 114295 h 142784"/>
                <a:gd name="connsiteX40" fmla="*/ 38085 w 142808"/>
                <a:gd name="connsiteY40" fmla="*/ 115114 h 142784"/>
                <a:gd name="connsiteX41" fmla="*/ 43363 w 142808"/>
                <a:gd name="connsiteY41" fmla="*/ 114345 h 142784"/>
                <a:gd name="connsiteX42" fmla="*/ 66097 w 142808"/>
                <a:gd name="connsiteY42" fmla="*/ 131097 h 142784"/>
                <a:gd name="connsiteX43" fmla="*/ 76840 w 142808"/>
                <a:gd name="connsiteY43" fmla="*/ 131097 h 142784"/>
                <a:gd name="connsiteX44" fmla="*/ 90166 w 142808"/>
                <a:gd name="connsiteY44" fmla="*/ 118527 h 142784"/>
                <a:gd name="connsiteX45" fmla="*/ 96954 w 142808"/>
                <a:gd name="connsiteY45" fmla="*/ 115416 h 142784"/>
                <a:gd name="connsiteX46" fmla="*/ 104537 w 142808"/>
                <a:gd name="connsiteY46" fmla="*/ 115202 h 142784"/>
                <a:gd name="connsiteX47" fmla="*/ 114247 w 142808"/>
                <a:gd name="connsiteY47" fmla="*/ 113930 h 142784"/>
                <a:gd name="connsiteX48" fmla="*/ 115066 w 142808"/>
                <a:gd name="connsiteY48" fmla="*/ 104735 h 142784"/>
                <a:gd name="connsiteX49" fmla="*/ 114298 w 142808"/>
                <a:gd name="connsiteY49" fmla="*/ 99458 h 142784"/>
                <a:gd name="connsiteX50" fmla="*/ 131049 w 142808"/>
                <a:gd name="connsiteY50" fmla="*/ 76711 h 142784"/>
                <a:gd name="connsiteX51" fmla="*/ 131049 w 142808"/>
                <a:gd name="connsiteY51" fmla="*/ 65968 h 142784"/>
                <a:gd name="connsiteX52" fmla="*/ 118479 w 142808"/>
                <a:gd name="connsiteY52" fmla="*/ 52642 h 142784"/>
                <a:gd name="connsiteX53" fmla="*/ 115368 w 142808"/>
                <a:gd name="connsiteY53" fmla="*/ 45853 h 142784"/>
                <a:gd name="connsiteX54" fmla="*/ 115154 w 142808"/>
                <a:gd name="connsiteY54" fmla="*/ 38271 h 142784"/>
                <a:gd name="connsiteX55" fmla="*/ 113895 w 142808"/>
                <a:gd name="connsiteY55" fmla="*/ 28560 h 142784"/>
                <a:gd name="connsiteX56" fmla="*/ 104700 w 142808"/>
                <a:gd name="connsiteY56" fmla="*/ 27729 h 142784"/>
                <a:gd name="connsiteX57" fmla="*/ 99423 w 142808"/>
                <a:gd name="connsiteY57" fmla="*/ 28510 h 142784"/>
                <a:gd name="connsiteX58" fmla="*/ 76676 w 142808"/>
                <a:gd name="connsiteY58" fmla="*/ 11759 h 142784"/>
                <a:gd name="connsiteX59" fmla="*/ 65933 w 142808"/>
                <a:gd name="connsiteY59" fmla="*/ 11759 h 142784"/>
                <a:gd name="connsiteX60" fmla="*/ 52607 w 142808"/>
                <a:gd name="connsiteY60" fmla="*/ 24328 h 142784"/>
                <a:gd name="connsiteX61" fmla="*/ 45819 w 142808"/>
                <a:gd name="connsiteY61" fmla="*/ 27440 h 142784"/>
                <a:gd name="connsiteX62" fmla="*/ 38224 w 142808"/>
                <a:gd name="connsiteY62" fmla="*/ 27654 h 142784"/>
                <a:gd name="connsiteX63" fmla="*/ 28513 w 142808"/>
                <a:gd name="connsiteY63" fmla="*/ 28926 h 142784"/>
                <a:gd name="connsiteX64" fmla="*/ 27694 w 142808"/>
                <a:gd name="connsiteY64" fmla="*/ 38120 h 142784"/>
                <a:gd name="connsiteX65" fmla="*/ 28463 w 142808"/>
                <a:gd name="connsiteY65" fmla="*/ 43397 h 142784"/>
                <a:gd name="connsiteX66" fmla="*/ 11724 w 142808"/>
                <a:gd name="connsiteY66" fmla="*/ 66144 h 142784"/>
                <a:gd name="connsiteX67" fmla="*/ 11736 w 142808"/>
                <a:gd name="connsiteY67" fmla="*/ 76863 h 14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42808" h="142784">
                  <a:moveTo>
                    <a:pt x="130105" y="30916"/>
                  </a:moveTo>
                  <a:cubicBezTo>
                    <a:pt x="129601" y="32226"/>
                    <a:pt x="129475" y="33132"/>
                    <a:pt x="128971" y="33750"/>
                  </a:cubicBezTo>
                  <a:cubicBezTo>
                    <a:pt x="123820" y="40135"/>
                    <a:pt x="127636" y="46105"/>
                    <a:pt x="130218" y="51798"/>
                  </a:cubicBezTo>
                  <a:cubicBezTo>
                    <a:pt x="131137" y="53814"/>
                    <a:pt x="134123" y="55300"/>
                    <a:pt x="136478" y="56181"/>
                  </a:cubicBezTo>
                  <a:cubicBezTo>
                    <a:pt x="140773" y="57794"/>
                    <a:pt x="143090" y="60224"/>
                    <a:pt x="142599" y="65048"/>
                  </a:cubicBezTo>
                  <a:cubicBezTo>
                    <a:pt x="142322" y="67744"/>
                    <a:pt x="142284" y="70527"/>
                    <a:pt x="142599" y="73210"/>
                  </a:cubicBezTo>
                  <a:cubicBezTo>
                    <a:pt x="143455" y="80490"/>
                    <a:pt x="141919" y="85679"/>
                    <a:pt x="133644" y="87694"/>
                  </a:cubicBezTo>
                  <a:cubicBezTo>
                    <a:pt x="128933" y="88840"/>
                    <a:pt x="124991" y="100793"/>
                    <a:pt x="127586" y="105365"/>
                  </a:cubicBezTo>
                  <a:cubicBezTo>
                    <a:pt x="130646" y="110768"/>
                    <a:pt x="129765" y="114685"/>
                    <a:pt x="125041" y="118401"/>
                  </a:cubicBezTo>
                  <a:cubicBezTo>
                    <a:pt x="122585" y="120328"/>
                    <a:pt x="120306" y="122608"/>
                    <a:pt x="118379" y="125064"/>
                  </a:cubicBezTo>
                  <a:cubicBezTo>
                    <a:pt x="114663" y="129825"/>
                    <a:pt x="110746" y="130543"/>
                    <a:pt x="105330" y="127570"/>
                  </a:cubicBezTo>
                  <a:cubicBezTo>
                    <a:pt x="100166" y="124724"/>
                    <a:pt x="88919" y="129271"/>
                    <a:pt x="87193" y="134850"/>
                  </a:cubicBezTo>
                  <a:cubicBezTo>
                    <a:pt x="85329" y="140883"/>
                    <a:pt x="81954" y="143490"/>
                    <a:pt x="75681" y="142596"/>
                  </a:cubicBezTo>
                  <a:cubicBezTo>
                    <a:pt x="73427" y="142269"/>
                    <a:pt x="71046" y="142306"/>
                    <a:pt x="68779" y="142583"/>
                  </a:cubicBezTo>
                  <a:cubicBezTo>
                    <a:pt x="61877" y="143453"/>
                    <a:pt x="57192" y="141664"/>
                    <a:pt x="55277" y="134069"/>
                  </a:cubicBezTo>
                  <a:cubicBezTo>
                    <a:pt x="54056" y="129245"/>
                    <a:pt x="42330" y="124862"/>
                    <a:pt x="37846" y="127407"/>
                  </a:cubicBezTo>
                  <a:cubicBezTo>
                    <a:pt x="31951" y="130769"/>
                    <a:pt x="27732" y="129585"/>
                    <a:pt x="23815" y="124472"/>
                  </a:cubicBezTo>
                  <a:cubicBezTo>
                    <a:pt x="22178" y="122331"/>
                    <a:pt x="20188" y="120341"/>
                    <a:pt x="18046" y="118703"/>
                  </a:cubicBezTo>
                  <a:cubicBezTo>
                    <a:pt x="13097" y="114925"/>
                    <a:pt x="12152" y="110857"/>
                    <a:pt x="15263" y="105189"/>
                  </a:cubicBezTo>
                  <a:cubicBezTo>
                    <a:pt x="18122" y="99974"/>
                    <a:pt x="13512" y="88941"/>
                    <a:pt x="7769" y="87165"/>
                  </a:cubicBezTo>
                  <a:cubicBezTo>
                    <a:pt x="1648" y="85276"/>
                    <a:pt x="-632" y="81686"/>
                    <a:pt x="187" y="75527"/>
                  </a:cubicBezTo>
                  <a:cubicBezTo>
                    <a:pt x="514" y="73059"/>
                    <a:pt x="514" y="70464"/>
                    <a:pt x="187" y="67996"/>
                  </a:cubicBezTo>
                  <a:cubicBezTo>
                    <a:pt x="-682" y="61434"/>
                    <a:pt x="1396" y="57365"/>
                    <a:pt x="8273" y="55464"/>
                  </a:cubicBezTo>
                  <a:cubicBezTo>
                    <a:pt x="13550" y="54015"/>
                    <a:pt x="17996" y="42591"/>
                    <a:pt x="15313" y="37692"/>
                  </a:cubicBezTo>
                  <a:cubicBezTo>
                    <a:pt x="12253" y="32112"/>
                    <a:pt x="12895" y="27918"/>
                    <a:pt x="17983" y="24165"/>
                  </a:cubicBezTo>
                  <a:cubicBezTo>
                    <a:pt x="19646" y="22930"/>
                    <a:pt x="21082" y="21318"/>
                    <a:pt x="22392" y="19694"/>
                  </a:cubicBezTo>
                  <a:cubicBezTo>
                    <a:pt x="26913" y="14051"/>
                    <a:pt x="31674" y="11242"/>
                    <a:pt x="38916" y="15839"/>
                  </a:cubicBezTo>
                  <a:cubicBezTo>
                    <a:pt x="42619" y="18195"/>
                    <a:pt x="54320" y="12703"/>
                    <a:pt x="55504" y="8245"/>
                  </a:cubicBezTo>
                  <a:cubicBezTo>
                    <a:pt x="57230" y="1771"/>
                    <a:pt x="60945" y="-660"/>
                    <a:pt x="67406" y="196"/>
                  </a:cubicBezTo>
                  <a:cubicBezTo>
                    <a:pt x="69875" y="524"/>
                    <a:pt x="72470" y="536"/>
                    <a:pt x="74938" y="196"/>
                  </a:cubicBezTo>
                  <a:cubicBezTo>
                    <a:pt x="81626" y="-748"/>
                    <a:pt x="85480" y="1670"/>
                    <a:pt x="87370" y="8421"/>
                  </a:cubicBezTo>
                  <a:cubicBezTo>
                    <a:pt x="88805" y="13560"/>
                    <a:pt x="100406" y="17968"/>
                    <a:pt x="105217" y="15260"/>
                  </a:cubicBezTo>
                  <a:cubicBezTo>
                    <a:pt x="110897" y="12073"/>
                    <a:pt x="114877" y="13245"/>
                    <a:pt x="118744" y="18069"/>
                  </a:cubicBezTo>
                  <a:cubicBezTo>
                    <a:pt x="121225" y="21154"/>
                    <a:pt x="124412" y="23661"/>
                    <a:pt x="127120" y="26583"/>
                  </a:cubicBezTo>
                  <a:cubicBezTo>
                    <a:pt x="128367" y="27893"/>
                    <a:pt x="129210" y="29568"/>
                    <a:pt x="130105" y="30916"/>
                  </a:cubicBezTo>
                  <a:close/>
                  <a:moveTo>
                    <a:pt x="11736" y="76863"/>
                  </a:moveTo>
                  <a:cubicBezTo>
                    <a:pt x="19659" y="77732"/>
                    <a:pt x="22719" y="83185"/>
                    <a:pt x="24306" y="90201"/>
                  </a:cubicBezTo>
                  <a:cubicBezTo>
                    <a:pt x="24848" y="92581"/>
                    <a:pt x="26838" y="94609"/>
                    <a:pt x="27417" y="96989"/>
                  </a:cubicBezTo>
                  <a:cubicBezTo>
                    <a:pt x="28022" y="99433"/>
                    <a:pt x="28538" y="102456"/>
                    <a:pt x="27619" y="104584"/>
                  </a:cubicBezTo>
                  <a:cubicBezTo>
                    <a:pt x="25969" y="108388"/>
                    <a:pt x="25528" y="110831"/>
                    <a:pt x="28891" y="114295"/>
                  </a:cubicBezTo>
                  <a:cubicBezTo>
                    <a:pt x="32317" y="117809"/>
                    <a:pt x="34773" y="116587"/>
                    <a:pt x="38085" y="115114"/>
                  </a:cubicBezTo>
                  <a:cubicBezTo>
                    <a:pt x="39697" y="114396"/>
                    <a:pt x="42292" y="113577"/>
                    <a:pt x="43363" y="114345"/>
                  </a:cubicBezTo>
                  <a:cubicBezTo>
                    <a:pt x="51222" y="119938"/>
                    <a:pt x="64724" y="117696"/>
                    <a:pt x="66097" y="131097"/>
                  </a:cubicBezTo>
                  <a:cubicBezTo>
                    <a:pt x="70077" y="131097"/>
                    <a:pt x="73200" y="131097"/>
                    <a:pt x="76840" y="131097"/>
                  </a:cubicBezTo>
                  <a:cubicBezTo>
                    <a:pt x="77709" y="123174"/>
                    <a:pt x="83150" y="120114"/>
                    <a:pt x="90166" y="118527"/>
                  </a:cubicBezTo>
                  <a:cubicBezTo>
                    <a:pt x="92546" y="117985"/>
                    <a:pt x="94574" y="115995"/>
                    <a:pt x="96954" y="115416"/>
                  </a:cubicBezTo>
                  <a:cubicBezTo>
                    <a:pt x="99398" y="114811"/>
                    <a:pt x="102421" y="114282"/>
                    <a:pt x="104537" y="115202"/>
                  </a:cubicBezTo>
                  <a:cubicBezTo>
                    <a:pt x="108328" y="116839"/>
                    <a:pt x="110784" y="117305"/>
                    <a:pt x="114247" y="113930"/>
                  </a:cubicBezTo>
                  <a:cubicBezTo>
                    <a:pt x="117762" y="110504"/>
                    <a:pt x="116552" y="108048"/>
                    <a:pt x="115066" y="104735"/>
                  </a:cubicBezTo>
                  <a:cubicBezTo>
                    <a:pt x="114348" y="103123"/>
                    <a:pt x="113530" y="100529"/>
                    <a:pt x="114298" y="99458"/>
                  </a:cubicBezTo>
                  <a:cubicBezTo>
                    <a:pt x="119890" y="91599"/>
                    <a:pt x="117648" y="78097"/>
                    <a:pt x="131049" y="76711"/>
                  </a:cubicBezTo>
                  <a:cubicBezTo>
                    <a:pt x="131049" y="72744"/>
                    <a:pt x="131049" y="69620"/>
                    <a:pt x="131049" y="65968"/>
                  </a:cubicBezTo>
                  <a:cubicBezTo>
                    <a:pt x="123140" y="65086"/>
                    <a:pt x="120066" y="59658"/>
                    <a:pt x="118479" y="52642"/>
                  </a:cubicBezTo>
                  <a:cubicBezTo>
                    <a:pt x="117938" y="50262"/>
                    <a:pt x="115948" y="48234"/>
                    <a:pt x="115368" y="45853"/>
                  </a:cubicBezTo>
                  <a:cubicBezTo>
                    <a:pt x="114764" y="43410"/>
                    <a:pt x="114235" y="40400"/>
                    <a:pt x="115154" y="38271"/>
                  </a:cubicBezTo>
                  <a:cubicBezTo>
                    <a:pt x="116792" y="34480"/>
                    <a:pt x="117283" y="32037"/>
                    <a:pt x="113895" y="28560"/>
                  </a:cubicBezTo>
                  <a:cubicBezTo>
                    <a:pt x="110482" y="25059"/>
                    <a:pt x="108013" y="26243"/>
                    <a:pt x="104700" y="27729"/>
                  </a:cubicBezTo>
                  <a:cubicBezTo>
                    <a:pt x="103088" y="28447"/>
                    <a:pt x="100481" y="29266"/>
                    <a:pt x="99423" y="28510"/>
                  </a:cubicBezTo>
                  <a:cubicBezTo>
                    <a:pt x="91564" y="22918"/>
                    <a:pt x="78062" y="25160"/>
                    <a:pt x="76676" y="11759"/>
                  </a:cubicBezTo>
                  <a:cubicBezTo>
                    <a:pt x="72709" y="11759"/>
                    <a:pt x="69585" y="11759"/>
                    <a:pt x="65933" y="11759"/>
                  </a:cubicBezTo>
                  <a:cubicBezTo>
                    <a:pt x="65051" y="19668"/>
                    <a:pt x="59623" y="22741"/>
                    <a:pt x="52607" y="24328"/>
                  </a:cubicBezTo>
                  <a:cubicBezTo>
                    <a:pt x="50227" y="24870"/>
                    <a:pt x="48199" y="26860"/>
                    <a:pt x="45819" y="27440"/>
                  </a:cubicBezTo>
                  <a:cubicBezTo>
                    <a:pt x="43375" y="28044"/>
                    <a:pt x="40352" y="28573"/>
                    <a:pt x="38224" y="27654"/>
                  </a:cubicBezTo>
                  <a:cubicBezTo>
                    <a:pt x="34433" y="26016"/>
                    <a:pt x="31989" y="25538"/>
                    <a:pt x="28513" y="28926"/>
                  </a:cubicBezTo>
                  <a:cubicBezTo>
                    <a:pt x="24999" y="32351"/>
                    <a:pt x="26221" y="34808"/>
                    <a:pt x="27694" y="38120"/>
                  </a:cubicBezTo>
                  <a:cubicBezTo>
                    <a:pt x="28412" y="39732"/>
                    <a:pt x="29218" y="42327"/>
                    <a:pt x="28463" y="43397"/>
                  </a:cubicBezTo>
                  <a:cubicBezTo>
                    <a:pt x="22870" y="51257"/>
                    <a:pt x="25112" y="64759"/>
                    <a:pt x="11724" y="66144"/>
                  </a:cubicBezTo>
                  <a:cubicBezTo>
                    <a:pt x="11736" y="70086"/>
                    <a:pt x="11736" y="73210"/>
                    <a:pt x="11736" y="76863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3" name="Freeform: Shape 1272">
              <a:extLst>
                <a:ext uri="{FF2B5EF4-FFF2-40B4-BE49-F238E27FC236}">
                  <a16:creationId xmlns:a16="http://schemas.microsoft.com/office/drawing/2014/main" id="{D0340838-A56F-B8BB-2DBE-FCD3A57C6CEB}"/>
                </a:ext>
              </a:extLst>
            </p:cNvPr>
            <p:cNvSpPr/>
            <p:nvPr/>
          </p:nvSpPr>
          <p:spPr>
            <a:xfrm>
              <a:off x="-322434" y="6010406"/>
              <a:ext cx="130276" cy="130271"/>
            </a:xfrm>
            <a:custGeom>
              <a:avLst/>
              <a:gdLst>
                <a:gd name="connsiteX0" fmla="*/ 65144 w 130276"/>
                <a:gd name="connsiteY0" fmla="*/ 130271 h 130271"/>
                <a:gd name="connsiteX1" fmla="*/ 2 w 130276"/>
                <a:gd name="connsiteY1" fmla="*/ 64814 h 130271"/>
                <a:gd name="connsiteX2" fmla="*/ 65005 w 130276"/>
                <a:gd name="connsiteY2" fmla="*/ 0 h 130271"/>
                <a:gd name="connsiteX3" fmla="*/ 130273 w 130276"/>
                <a:gd name="connsiteY3" fmla="*/ 64688 h 130271"/>
                <a:gd name="connsiteX4" fmla="*/ 65144 w 130276"/>
                <a:gd name="connsiteY4" fmla="*/ 130271 h 130271"/>
                <a:gd name="connsiteX5" fmla="*/ 27321 w 130276"/>
                <a:gd name="connsiteY5" fmla="*/ 27143 h 130271"/>
                <a:gd name="connsiteX6" fmla="*/ 27144 w 130276"/>
                <a:gd name="connsiteY6" fmla="*/ 102763 h 130271"/>
                <a:gd name="connsiteX7" fmla="*/ 28454 w 130276"/>
                <a:gd name="connsiteY7" fmla="*/ 103972 h 130271"/>
                <a:gd name="connsiteX8" fmla="*/ 101568 w 130276"/>
                <a:gd name="connsiteY8" fmla="*/ 103998 h 130271"/>
                <a:gd name="connsiteX9" fmla="*/ 104024 w 130276"/>
                <a:gd name="connsiteY9" fmla="*/ 101554 h 130271"/>
                <a:gd name="connsiteX10" fmla="*/ 103999 w 130276"/>
                <a:gd name="connsiteY10" fmla="*/ 28465 h 130271"/>
                <a:gd name="connsiteX11" fmla="*/ 102765 w 130276"/>
                <a:gd name="connsiteY11" fmla="*/ 27143 h 130271"/>
                <a:gd name="connsiteX12" fmla="*/ 27144 w 130276"/>
                <a:gd name="connsiteY12" fmla="*/ 27332 h 130271"/>
                <a:gd name="connsiteX13" fmla="*/ 27321 w 130276"/>
                <a:gd name="connsiteY13" fmla="*/ 27143 h 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276" h="130271">
                  <a:moveTo>
                    <a:pt x="65144" y="130271"/>
                  </a:moveTo>
                  <a:cubicBezTo>
                    <a:pt x="29751" y="130359"/>
                    <a:pt x="-275" y="100194"/>
                    <a:pt x="2" y="64814"/>
                  </a:cubicBezTo>
                  <a:cubicBezTo>
                    <a:pt x="279" y="29258"/>
                    <a:pt x="29550" y="76"/>
                    <a:pt x="65005" y="0"/>
                  </a:cubicBezTo>
                  <a:cubicBezTo>
                    <a:pt x="100271" y="-88"/>
                    <a:pt x="129857" y="29233"/>
                    <a:pt x="130273" y="64688"/>
                  </a:cubicBezTo>
                  <a:cubicBezTo>
                    <a:pt x="130688" y="99879"/>
                    <a:pt x="100611" y="130183"/>
                    <a:pt x="65144" y="130271"/>
                  </a:cubicBezTo>
                  <a:close/>
                  <a:moveTo>
                    <a:pt x="27321" y="27143"/>
                  </a:moveTo>
                  <a:cubicBezTo>
                    <a:pt x="6010" y="46426"/>
                    <a:pt x="5922" y="83682"/>
                    <a:pt x="27144" y="102763"/>
                  </a:cubicBezTo>
                  <a:cubicBezTo>
                    <a:pt x="27585" y="103166"/>
                    <a:pt x="28013" y="103569"/>
                    <a:pt x="28454" y="103972"/>
                  </a:cubicBezTo>
                  <a:cubicBezTo>
                    <a:pt x="46931" y="123784"/>
                    <a:pt x="83671" y="123797"/>
                    <a:pt x="101568" y="103998"/>
                  </a:cubicBezTo>
                  <a:cubicBezTo>
                    <a:pt x="102387" y="103179"/>
                    <a:pt x="103206" y="102373"/>
                    <a:pt x="104024" y="101554"/>
                  </a:cubicBezTo>
                  <a:cubicBezTo>
                    <a:pt x="123786" y="83619"/>
                    <a:pt x="123774" y="46929"/>
                    <a:pt x="103999" y="28465"/>
                  </a:cubicBezTo>
                  <a:cubicBezTo>
                    <a:pt x="103584" y="28024"/>
                    <a:pt x="103181" y="27583"/>
                    <a:pt x="102765" y="27143"/>
                  </a:cubicBezTo>
                  <a:cubicBezTo>
                    <a:pt x="83696" y="5933"/>
                    <a:pt x="46415" y="6021"/>
                    <a:pt x="27144" y="27332"/>
                  </a:cubicBezTo>
                  <a:lnTo>
                    <a:pt x="27321" y="27143"/>
                  </a:ln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4" name="Freeform: Shape 1273">
              <a:extLst>
                <a:ext uri="{FF2B5EF4-FFF2-40B4-BE49-F238E27FC236}">
                  <a16:creationId xmlns:a16="http://schemas.microsoft.com/office/drawing/2014/main" id="{F7BDD3A1-A5AD-8D74-C7C5-732C1E406F21}"/>
                </a:ext>
              </a:extLst>
            </p:cNvPr>
            <p:cNvSpPr/>
            <p:nvPr/>
          </p:nvSpPr>
          <p:spPr>
            <a:xfrm>
              <a:off x="-535530" y="5797299"/>
              <a:ext cx="130276" cy="130282"/>
            </a:xfrm>
            <a:custGeom>
              <a:avLst/>
              <a:gdLst>
                <a:gd name="connsiteX0" fmla="*/ 130273 w 130276"/>
                <a:gd name="connsiteY0" fmla="*/ 64926 h 130282"/>
                <a:gd name="connsiteX1" fmla="*/ 65157 w 130276"/>
                <a:gd name="connsiteY1" fmla="*/ 130282 h 130282"/>
                <a:gd name="connsiteX2" fmla="*/ 3 w 130276"/>
                <a:gd name="connsiteY2" fmla="*/ 65480 h 130282"/>
                <a:gd name="connsiteX3" fmla="*/ 64615 w 130276"/>
                <a:gd name="connsiteY3" fmla="*/ 11 h 130282"/>
                <a:gd name="connsiteX4" fmla="*/ 130273 w 130276"/>
                <a:gd name="connsiteY4" fmla="*/ 64926 h 130282"/>
                <a:gd name="connsiteX5" fmla="*/ 11086 w 130276"/>
                <a:gd name="connsiteY5" fmla="*/ 65329 h 130282"/>
                <a:gd name="connsiteX6" fmla="*/ 65320 w 130276"/>
                <a:gd name="connsiteY6" fmla="*/ 119085 h 130282"/>
                <a:gd name="connsiteX7" fmla="*/ 119064 w 130276"/>
                <a:gd name="connsiteY7" fmla="*/ 65090 h 130282"/>
                <a:gd name="connsiteX8" fmla="*/ 65069 w 130276"/>
                <a:gd name="connsiteY8" fmla="*/ 11221 h 130282"/>
                <a:gd name="connsiteX9" fmla="*/ 11086 w 130276"/>
                <a:gd name="connsiteY9" fmla="*/ 65329 h 13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276" h="130282">
                  <a:moveTo>
                    <a:pt x="130273" y="64926"/>
                  </a:moveTo>
                  <a:cubicBezTo>
                    <a:pt x="130638" y="100293"/>
                    <a:pt x="100750" y="130295"/>
                    <a:pt x="65157" y="130282"/>
                  </a:cubicBezTo>
                  <a:cubicBezTo>
                    <a:pt x="29840" y="130257"/>
                    <a:pt x="317" y="100898"/>
                    <a:pt x="3" y="65480"/>
                  </a:cubicBezTo>
                  <a:cubicBezTo>
                    <a:pt x="-312" y="30454"/>
                    <a:pt x="29059" y="691"/>
                    <a:pt x="64615" y="11"/>
                  </a:cubicBezTo>
                  <a:cubicBezTo>
                    <a:pt x="99692" y="-669"/>
                    <a:pt x="129895" y="29194"/>
                    <a:pt x="130273" y="64926"/>
                  </a:cubicBezTo>
                  <a:close/>
                  <a:moveTo>
                    <a:pt x="11086" y="65329"/>
                  </a:moveTo>
                  <a:cubicBezTo>
                    <a:pt x="12245" y="95734"/>
                    <a:pt x="34601" y="119198"/>
                    <a:pt x="65320" y="119085"/>
                  </a:cubicBezTo>
                  <a:cubicBezTo>
                    <a:pt x="96153" y="118972"/>
                    <a:pt x="119127" y="95658"/>
                    <a:pt x="119064" y="65090"/>
                  </a:cubicBezTo>
                  <a:cubicBezTo>
                    <a:pt x="119001" y="34131"/>
                    <a:pt x="95272" y="11687"/>
                    <a:pt x="65069" y="11221"/>
                  </a:cubicBezTo>
                  <a:cubicBezTo>
                    <a:pt x="35835" y="10755"/>
                    <a:pt x="11011" y="36109"/>
                    <a:pt x="11086" y="65329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5" name="Freeform: Shape 1274">
              <a:extLst>
                <a:ext uri="{FF2B5EF4-FFF2-40B4-BE49-F238E27FC236}">
                  <a16:creationId xmlns:a16="http://schemas.microsoft.com/office/drawing/2014/main" id="{A015667B-4671-56C9-C3B4-EE37BB84D59D}"/>
                </a:ext>
              </a:extLst>
            </p:cNvPr>
            <p:cNvSpPr/>
            <p:nvPr/>
          </p:nvSpPr>
          <p:spPr>
            <a:xfrm>
              <a:off x="-399289" y="5829339"/>
              <a:ext cx="188511" cy="172562"/>
            </a:xfrm>
            <a:custGeom>
              <a:avLst/>
              <a:gdLst>
                <a:gd name="connsiteX0" fmla="*/ 175904 w 188511"/>
                <a:gd name="connsiteY0" fmla="*/ 149857 h 172562"/>
                <a:gd name="connsiteX1" fmla="*/ 180287 w 188511"/>
                <a:gd name="connsiteY1" fmla="*/ 146129 h 172562"/>
                <a:gd name="connsiteX2" fmla="*/ 186938 w 188511"/>
                <a:gd name="connsiteY2" fmla="*/ 146205 h 172562"/>
                <a:gd name="connsiteX3" fmla="*/ 188008 w 188511"/>
                <a:gd name="connsiteY3" fmla="*/ 153207 h 172562"/>
                <a:gd name="connsiteX4" fmla="*/ 169556 w 188511"/>
                <a:gd name="connsiteY4" fmla="*/ 172062 h 172562"/>
                <a:gd name="connsiteX5" fmla="*/ 162176 w 188511"/>
                <a:gd name="connsiteY5" fmla="*/ 170790 h 172562"/>
                <a:gd name="connsiteX6" fmla="*/ 149152 w 188511"/>
                <a:gd name="connsiteY6" fmla="*/ 150109 h 172562"/>
                <a:gd name="connsiteX7" fmla="*/ 150664 w 188511"/>
                <a:gd name="connsiteY7" fmla="*/ 142603 h 172562"/>
                <a:gd name="connsiteX8" fmla="*/ 158448 w 188511"/>
                <a:gd name="connsiteY8" fmla="*/ 144718 h 172562"/>
                <a:gd name="connsiteX9" fmla="*/ 162264 w 188511"/>
                <a:gd name="connsiteY9" fmla="*/ 150361 h 172562"/>
                <a:gd name="connsiteX10" fmla="*/ 164254 w 188511"/>
                <a:gd name="connsiteY10" fmla="*/ 150185 h 172562"/>
                <a:gd name="connsiteX11" fmla="*/ 162768 w 188511"/>
                <a:gd name="connsiteY11" fmla="*/ 122161 h 172562"/>
                <a:gd name="connsiteX12" fmla="*/ 52926 w 188511"/>
                <a:gd name="connsiteY12" fmla="*/ 12244 h 172562"/>
                <a:gd name="connsiteX13" fmla="*/ 9826 w 188511"/>
                <a:gd name="connsiteY13" fmla="*/ 13730 h 172562"/>
                <a:gd name="connsiteX14" fmla="*/ 166 w 188511"/>
                <a:gd name="connsiteY14" fmla="*/ 10027 h 172562"/>
                <a:gd name="connsiteX15" fmla="*/ 7508 w 188511"/>
                <a:gd name="connsiteY15" fmla="*/ 2885 h 172562"/>
                <a:gd name="connsiteX16" fmla="*/ 172000 w 188511"/>
                <a:gd name="connsiteY16" fmla="*/ 111984 h 172562"/>
                <a:gd name="connsiteX17" fmla="*/ 175904 w 188511"/>
                <a:gd name="connsiteY17" fmla="*/ 149857 h 17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8511" h="172562">
                  <a:moveTo>
                    <a:pt x="175904" y="149857"/>
                  </a:moveTo>
                  <a:cubicBezTo>
                    <a:pt x="177239" y="148661"/>
                    <a:pt x="178549" y="146683"/>
                    <a:pt x="180287" y="146129"/>
                  </a:cubicBezTo>
                  <a:cubicBezTo>
                    <a:pt x="182391" y="145449"/>
                    <a:pt x="185930" y="145046"/>
                    <a:pt x="186938" y="146205"/>
                  </a:cubicBezTo>
                  <a:cubicBezTo>
                    <a:pt x="188310" y="147766"/>
                    <a:pt x="189079" y="151961"/>
                    <a:pt x="188008" y="153207"/>
                  </a:cubicBezTo>
                  <a:cubicBezTo>
                    <a:pt x="182290" y="159870"/>
                    <a:pt x="176131" y="166231"/>
                    <a:pt x="169556" y="172062"/>
                  </a:cubicBezTo>
                  <a:cubicBezTo>
                    <a:pt x="168322" y="173158"/>
                    <a:pt x="163309" y="172327"/>
                    <a:pt x="162176" y="170790"/>
                  </a:cubicBezTo>
                  <a:cubicBezTo>
                    <a:pt x="157327" y="164253"/>
                    <a:pt x="152956" y="157301"/>
                    <a:pt x="149152" y="150109"/>
                  </a:cubicBezTo>
                  <a:cubicBezTo>
                    <a:pt x="148183" y="148283"/>
                    <a:pt x="149090" y="144114"/>
                    <a:pt x="150664" y="142603"/>
                  </a:cubicBezTo>
                  <a:cubicBezTo>
                    <a:pt x="153422" y="139957"/>
                    <a:pt x="156432" y="141708"/>
                    <a:pt x="158448" y="144718"/>
                  </a:cubicBezTo>
                  <a:cubicBezTo>
                    <a:pt x="159707" y="146608"/>
                    <a:pt x="160992" y="148484"/>
                    <a:pt x="162264" y="150361"/>
                  </a:cubicBezTo>
                  <a:cubicBezTo>
                    <a:pt x="162931" y="150298"/>
                    <a:pt x="163599" y="150235"/>
                    <a:pt x="164254" y="150185"/>
                  </a:cubicBezTo>
                  <a:cubicBezTo>
                    <a:pt x="163801" y="140839"/>
                    <a:pt x="164204" y="131355"/>
                    <a:pt x="162768" y="122161"/>
                  </a:cubicBezTo>
                  <a:cubicBezTo>
                    <a:pt x="153586" y="63417"/>
                    <a:pt x="111833" y="21765"/>
                    <a:pt x="52926" y="12244"/>
                  </a:cubicBezTo>
                  <a:cubicBezTo>
                    <a:pt x="38517" y="9913"/>
                    <a:pt x="24096" y="10631"/>
                    <a:pt x="9826" y="13730"/>
                  </a:cubicBezTo>
                  <a:cubicBezTo>
                    <a:pt x="5745" y="14612"/>
                    <a:pt x="1236" y="15417"/>
                    <a:pt x="166" y="10027"/>
                  </a:cubicBezTo>
                  <a:cubicBezTo>
                    <a:pt x="-880" y="4800"/>
                    <a:pt x="3201" y="3780"/>
                    <a:pt x="7508" y="2885"/>
                  </a:cubicBezTo>
                  <a:cubicBezTo>
                    <a:pt x="83041" y="-12644"/>
                    <a:pt x="156848" y="36048"/>
                    <a:pt x="172000" y="111984"/>
                  </a:cubicBezTo>
                  <a:cubicBezTo>
                    <a:pt x="174443" y="124189"/>
                    <a:pt x="174620" y="136834"/>
                    <a:pt x="175904" y="149857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6" name="Freeform: Shape 1275">
              <a:extLst>
                <a:ext uri="{FF2B5EF4-FFF2-40B4-BE49-F238E27FC236}">
                  <a16:creationId xmlns:a16="http://schemas.microsoft.com/office/drawing/2014/main" id="{5581EE1E-49D6-3D08-30A8-8EE6045D1801}"/>
                </a:ext>
              </a:extLst>
            </p:cNvPr>
            <p:cNvSpPr/>
            <p:nvPr/>
          </p:nvSpPr>
          <p:spPr>
            <a:xfrm>
              <a:off x="-517051" y="5936195"/>
              <a:ext cx="188630" cy="172409"/>
            </a:xfrm>
            <a:custGeom>
              <a:avLst/>
              <a:gdLst>
                <a:gd name="connsiteX0" fmla="*/ 12734 w 188630"/>
                <a:gd name="connsiteY0" fmla="*/ 22610 h 172409"/>
                <a:gd name="connsiteX1" fmla="*/ 8389 w 188630"/>
                <a:gd name="connsiteY1" fmla="*/ 26275 h 172409"/>
                <a:gd name="connsiteX2" fmla="*/ 1222 w 188630"/>
                <a:gd name="connsiteY2" fmla="*/ 25784 h 172409"/>
                <a:gd name="connsiteX3" fmla="*/ 605 w 188630"/>
                <a:gd name="connsiteY3" fmla="*/ 19247 h 172409"/>
                <a:gd name="connsiteX4" fmla="*/ 19094 w 188630"/>
                <a:gd name="connsiteY4" fmla="*/ 430 h 172409"/>
                <a:gd name="connsiteX5" fmla="*/ 26828 w 188630"/>
                <a:gd name="connsiteY5" fmla="*/ 2155 h 172409"/>
                <a:gd name="connsiteX6" fmla="*/ 39486 w 188630"/>
                <a:gd name="connsiteY6" fmla="*/ 22320 h 172409"/>
                <a:gd name="connsiteX7" fmla="*/ 38012 w 188630"/>
                <a:gd name="connsiteY7" fmla="*/ 29839 h 172409"/>
                <a:gd name="connsiteX8" fmla="*/ 30228 w 188630"/>
                <a:gd name="connsiteY8" fmla="*/ 27736 h 172409"/>
                <a:gd name="connsiteX9" fmla="*/ 26399 w 188630"/>
                <a:gd name="connsiteY9" fmla="*/ 22093 h 172409"/>
                <a:gd name="connsiteX10" fmla="*/ 24359 w 188630"/>
                <a:gd name="connsiteY10" fmla="*/ 22282 h 172409"/>
                <a:gd name="connsiteX11" fmla="*/ 25996 w 188630"/>
                <a:gd name="connsiteY11" fmla="*/ 50885 h 172409"/>
                <a:gd name="connsiteX12" fmla="*/ 135687 w 188630"/>
                <a:gd name="connsiteY12" fmla="*/ 160185 h 172409"/>
                <a:gd name="connsiteX13" fmla="*/ 178787 w 188630"/>
                <a:gd name="connsiteY13" fmla="*/ 158724 h 172409"/>
                <a:gd name="connsiteX14" fmla="*/ 188460 w 188630"/>
                <a:gd name="connsiteY14" fmla="*/ 162389 h 172409"/>
                <a:gd name="connsiteX15" fmla="*/ 181142 w 188630"/>
                <a:gd name="connsiteY15" fmla="*/ 169556 h 172409"/>
                <a:gd name="connsiteX16" fmla="*/ 16638 w 188630"/>
                <a:gd name="connsiteY16" fmla="*/ 60495 h 172409"/>
                <a:gd name="connsiteX17" fmla="*/ 12734 w 188630"/>
                <a:gd name="connsiteY17" fmla="*/ 22610 h 172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8630" h="172409">
                  <a:moveTo>
                    <a:pt x="12734" y="22610"/>
                  </a:moveTo>
                  <a:cubicBezTo>
                    <a:pt x="11424" y="23781"/>
                    <a:pt x="10114" y="25834"/>
                    <a:pt x="8389" y="26275"/>
                  </a:cubicBezTo>
                  <a:cubicBezTo>
                    <a:pt x="6096" y="26867"/>
                    <a:pt x="2834" y="27030"/>
                    <a:pt x="1222" y="25784"/>
                  </a:cubicBezTo>
                  <a:cubicBezTo>
                    <a:pt x="-25" y="24826"/>
                    <a:pt x="-466" y="20468"/>
                    <a:pt x="605" y="19247"/>
                  </a:cubicBezTo>
                  <a:cubicBezTo>
                    <a:pt x="6373" y="12622"/>
                    <a:pt x="12494" y="6223"/>
                    <a:pt x="19094" y="430"/>
                  </a:cubicBezTo>
                  <a:cubicBezTo>
                    <a:pt x="20341" y="-653"/>
                    <a:pt x="25556" y="455"/>
                    <a:pt x="26828" y="2155"/>
                  </a:cubicBezTo>
                  <a:cubicBezTo>
                    <a:pt x="31601" y="8478"/>
                    <a:pt x="35821" y="15292"/>
                    <a:pt x="39486" y="22320"/>
                  </a:cubicBezTo>
                  <a:cubicBezTo>
                    <a:pt x="40456" y="24159"/>
                    <a:pt x="39574" y="28315"/>
                    <a:pt x="38012" y="29839"/>
                  </a:cubicBezTo>
                  <a:cubicBezTo>
                    <a:pt x="35241" y="32522"/>
                    <a:pt x="32256" y="30696"/>
                    <a:pt x="30228" y="27736"/>
                  </a:cubicBezTo>
                  <a:cubicBezTo>
                    <a:pt x="28944" y="25859"/>
                    <a:pt x="27684" y="23982"/>
                    <a:pt x="26399" y="22093"/>
                  </a:cubicBezTo>
                  <a:cubicBezTo>
                    <a:pt x="25719" y="22156"/>
                    <a:pt x="25039" y="22219"/>
                    <a:pt x="24359" y="22282"/>
                  </a:cubicBezTo>
                  <a:cubicBezTo>
                    <a:pt x="24863" y="31829"/>
                    <a:pt x="24435" y="41515"/>
                    <a:pt x="25996" y="50885"/>
                  </a:cubicBezTo>
                  <a:cubicBezTo>
                    <a:pt x="35846" y="109893"/>
                    <a:pt x="76817" y="150588"/>
                    <a:pt x="135687" y="160185"/>
                  </a:cubicBezTo>
                  <a:cubicBezTo>
                    <a:pt x="150096" y="162541"/>
                    <a:pt x="164517" y="161810"/>
                    <a:pt x="178787" y="158724"/>
                  </a:cubicBezTo>
                  <a:cubicBezTo>
                    <a:pt x="182855" y="157843"/>
                    <a:pt x="187364" y="156986"/>
                    <a:pt x="188460" y="162389"/>
                  </a:cubicBezTo>
                  <a:cubicBezTo>
                    <a:pt x="189518" y="167616"/>
                    <a:pt x="185462" y="168674"/>
                    <a:pt x="181142" y="169556"/>
                  </a:cubicBezTo>
                  <a:cubicBezTo>
                    <a:pt x="105433" y="184985"/>
                    <a:pt x="31652" y="136318"/>
                    <a:pt x="16638" y="60495"/>
                  </a:cubicBezTo>
                  <a:cubicBezTo>
                    <a:pt x="14233" y="48291"/>
                    <a:pt x="14019" y="35645"/>
                    <a:pt x="12734" y="22610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7" name="Freeform: Shape 1276">
              <a:extLst>
                <a:ext uri="{FF2B5EF4-FFF2-40B4-BE49-F238E27FC236}">
                  <a16:creationId xmlns:a16="http://schemas.microsoft.com/office/drawing/2014/main" id="{3B8DAD34-236E-5748-B405-7CB092517586}"/>
                </a:ext>
              </a:extLst>
            </p:cNvPr>
            <p:cNvSpPr/>
            <p:nvPr/>
          </p:nvSpPr>
          <p:spPr>
            <a:xfrm>
              <a:off x="-232349" y="6036502"/>
              <a:ext cx="14086" cy="13976"/>
            </a:xfrm>
            <a:custGeom>
              <a:avLst/>
              <a:gdLst>
                <a:gd name="connsiteX0" fmla="*/ 13914 w 14086"/>
                <a:gd name="connsiteY0" fmla="*/ 2369 h 13976"/>
                <a:gd name="connsiteX1" fmla="*/ 7667 w 14086"/>
                <a:gd name="connsiteY1" fmla="*/ 13503 h 13976"/>
                <a:gd name="connsiteX2" fmla="*/ 1243 w 14086"/>
                <a:gd name="connsiteY2" fmla="*/ 12735 h 13976"/>
                <a:gd name="connsiteX3" fmla="*/ 513 w 14086"/>
                <a:gd name="connsiteY3" fmla="*/ 6299 h 13976"/>
                <a:gd name="connsiteX4" fmla="*/ 12692 w 14086"/>
                <a:gd name="connsiteY4" fmla="*/ 1047 h 13976"/>
                <a:gd name="connsiteX5" fmla="*/ 13914 w 14086"/>
                <a:gd name="connsiteY5" fmla="*/ 2369 h 1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86" h="13976">
                  <a:moveTo>
                    <a:pt x="13914" y="2369"/>
                  </a:moveTo>
                  <a:cubicBezTo>
                    <a:pt x="14859" y="7773"/>
                    <a:pt x="11811" y="11261"/>
                    <a:pt x="7667" y="13503"/>
                  </a:cubicBezTo>
                  <a:cubicBezTo>
                    <a:pt x="6029" y="14385"/>
                    <a:pt x="2478" y="13982"/>
                    <a:pt x="1243" y="12735"/>
                  </a:cubicBezTo>
                  <a:cubicBezTo>
                    <a:pt x="-4" y="11476"/>
                    <a:pt x="-432" y="7823"/>
                    <a:pt x="513" y="6299"/>
                  </a:cubicBezTo>
                  <a:cubicBezTo>
                    <a:pt x="3170" y="2017"/>
                    <a:pt x="6609" y="-1951"/>
                    <a:pt x="12692" y="1047"/>
                  </a:cubicBezTo>
                  <a:cubicBezTo>
                    <a:pt x="13083" y="1475"/>
                    <a:pt x="13498" y="1928"/>
                    <a:pt x="13914" y="2369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8" name="Freeform: Shape 1277">
              <a:extLst>
                <a:ext uri="{FF2B5EF4-FFF2-40B4-BE49-F238E27FC236}">
                  <a16:creationId xmlns:a16="http://schemas.microsoft.com/office/drawing/2014/main" id="{83AF4F58-1B52-464C-5D69-851346590B70}"/>
                </a:ext>
              </a:extLst>
            </p:cNvPr>
            <p:cNvSpPr/>
            <p:nvPr/>
          </p:nvSpPr>
          <p:spPr>
            <a:xfrm>
              <a:off x="-295795" y="6100307"/>
              <a:ext cx="13639" cy="14238"/>
            </a:xfrm>
            <a:custGeom>
              <a:avLst/>
              <a:gdLst>
                <a:gd name="connsiteX0" fmla="*/ 505 w 13639"/>
                <a:gd name="connsiteY0" fmla="*/ 12862 h 14238"/>
                <a:gd name="connsiteX1" fmla="*/ 6828 w 13639"/>
                <a:gd name="connsiteY1" fmla="*/ 141 h 14238"/>
                <a:gd name="connsiteX2" fmla="*/ 12647 w 13639"/>
                <a:gd name="connsiteY2" fmla="*/ 1842 h 14238"/>
                <a:gd name="connsiteX3" fmla="*/ 13226 w 13639"/>
                <a:gd name="connsiteY3" fmla="*/ 7295 h 14238"/>
                <a:gd name="connsiteX4" fmla="*/ 1815 w 13639"/>
                <a:gd name="connsiteY4" fmla="*/ 14084 h 14238"/>
                <a:gd name="connsiteX5" fmla="*/ 505 w 13639"/>
                <a:gd name="connsiteY5" fmla="*/ 12862 h 1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" h="14238">
                  <a:moveTo>
                    <a:pt x="505" y="12862"/>
                  </a:moveTo>
                  <a:cubicBezTo>
                    <a:pt x="-1132" y="7169"/>
                    <a:pt x="1273" y="1791"/>
                    <a:pt x="6828" y="141"/>
                  </a:cubicBezTo>
                  <a:cubicBezTo>
                    <a:pt x="8528" y="-362"/>
                    <a:pt x="11362" y="544"/>
                    <a:pt x="12647" y="1842"/>
                  </a:cubicBezTo>
                  <a:cubicBezTo>
                    <a:pt x="13692" y="2887"/>
                    <a:pt x="13957" y="5847"/>
                    <a:pt x="13226" y="7295"/>
                  </a:cubicBezTo>
                  <a:cubicBezTo>
                    <a:pt x="10959" y="11792"/>
                    <a:pt x="7495" y="14991"/>
                    <a:pt x="1815" y="14084"/>
                  </a:cubicBezTo>
                  <a:cubicBezTo>
                    <a:pt x="1374" y="13668"/>
                    <a:pt x="946" y="13265"/>
                    <a:pt x="505" y="12862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9" name="Freeform: Shape 1278">
              <a:extLst>
                <a:ext uri="{FF2B5EF4-FFF2-40B4-BE49-F238E27FC236}">
                  <a16:creationId xmlns:a16="http://schemas.microsoft.com/office/drawing/2014/main" id="{F7A9B960-B5D1-8C72-7D0A-B699A2EBF1B4}"/>
                </a:ext>
              </a:extLst>
            </p:cNvPr>
            <p:cNvSpPr/>
            <p:nvPr/>
          </p:nvSpPr>
          <p:spPr>
            <a:xfrm>
              <a:off x="-232368" y="6100470"/>
              <a:ext cx="14118" cy="14099"/>
            </a:xfrm>
            <a:custGeom>
              <a:avLst/>
              <a:gdLst>
                <a:gd name="connsiteX0" fmla="*/ 11503 w 14118"/>
                <a:gd name="connsiteY0" fmla="*/ 13934 h 14099"/>
                <a:gd name="connsiteX1" fmla="*/ 470 w 14118"/>
                <a:gd name="connsiteY1" fmla="*/ 7661 h 14099"/>
                <a:gd name="connsiteX2" fmla="*/ 1250 w 14118"/>
                <a:gd name="connsiteY2" fmla="*/ 1250 h 14099"/>
                <a:gd name="connsiteX3" fmla="*/ 7661 w 14118"/>
                <a:gd name="connsiteY3" fmla="*/ 470 h 14099"/>
                <a:gd name="connsiteX4" fmla="*/ 13971 w 14118"/>
                <a:gd name="connsiteY4" fmla="*/ 11490 h 14099"/>
                <a:gd name="connsiteX5" fmla="*/ 11503 w 14118"/>
                <a:gd name="connsiteY5" fmla="*/ 13934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18" h="14099">
                  <a:moveTo>
                    <a:pt x="11503" y="13934"/>
                  </a:moveTo>
                  <a:cubicBezTo>
                    <a:pt x="6125" y="14866"/>
                    <a:pt x="2699" y="11742"/>
                    <a:pt x="470" y="7661"/>
                  </a:cubicBezTo>
                  <a:cubicBezTo>
                    <a:pt x="-412" y="6037"/>
                    <a:pt x="4" y="2497"/>
                    <a:pt x="1250" y="1250"/>
                  </a:cubicBezTo>
                  <a:cubicBezTo>
                    <a:pt x="2497" y="4"/>
                    <a:pt x="6024" y="-412"/>
                    <a:pt x="7661" y="470"/>
                  </a:cubicBezTo>
                  <a:cubicBezTo>
                    <a:pt x="11755" y="2686"/>
                    <a:pt x="14841" y="6125"/>
                    <a:pt x="13971" y="11490"/>
                  </a:cubicBezTo>
                  <a:cubicBezTo>
                    <a:pt x="13140" y="12309"/>
                    <a:pt x="12322" y="13115"/>
                    <a:pt x="11503" y="13934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0" name="Freeform: Shape 1279">
              <a:extLst>
                <a:ext uri="{FF2B5EF4-FFF2-40B4-BE49-F238E27FC236}">
                  <a16:creationId xmlns:a16="http://schemas.microsoft.com/office/drawing/2014/main" id="{F5F16268-CCFC-E491-3C6F-CA746FB023C1}"/>
                </a:ext>
              </a:extLst>
            </p:cNvPr>
            <p:cNvSpPr/>
            <p:nvPr/>
          </p:nvSpPr>
          <p:spPr>
            <a:xfrm>
              <a:off x="-403045" y="5929783"/>
              <a:ext cx="78711" cy="78419"/>
            </a:xfrm>
            <a:custGeom>
              <a:avLst/>
              <a:gdLst>
                <a:gd name="connsiteX0" fmla="*/ 78711 w 78711"/>
                <a:gd name="connsiteY0" fmla="*/ 39299 h 78419"/>
                <a:gd name="connsiteX1" fmla="*/ 39276 w 78711"/>
                <a:gd name="connsiteY1" fmla="*/ 78420 h 78419"/>
                <a:gd name="connsiteX2" fmla="*/ 5 w 78711"/>
                <a:gd name="connsiteY2" fmla="*/ 38808 h 78419"/>
                <a:gd name="connsiteX3" fmla="*/ 39452 w 78711"/>
                <a:gd name="connsiteY3" fmla="*/ 3 h 78419"/>
                <a:gd name="connsiteX4" fmla="*/ 78711 w 78711"/>
                <a:gd name="connsiteY4" fmla="*/ 39299 h 78419"/>
                <a:gd name="connsiteX5" fmla="*/ 39478 w 78711"/>
                <a:gd name="connsiteY5" fmla="*/ 10973 h 78419"/>
                <a:gd name="connsiteX6" fmla="*/ 10962 w 78711"/>
                <a:gd name="connsiteY6" fmla="*/ 38607 h 78419"/>
                <a:gd name="connsiteX7" fmla="*/ 38911 w 78711"/>
                <a:gd name="connsiteY7" fmla="*/ 67449 h 78419"/>
                <a:gd name="connsiteX8" fmla="*/ 67451 w 78711"/>
                <a:gd name="connsiteY8" fmla="*/ 39186 h 78419"/>
                <a:gd name="connsiteX9" fmla="*/ 39478 w 78711"/>
                <a:gd name="connsiteY9" fmla="*/ 10973 h 7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711" h="78419">
                  <a:moveTo>
                    <a:pt x="78711" y="39299"/>
                  </a:moveTo>
                  <a:cubicBezTo>
                    <a:pt x="77338" y="61782"/>
                    <a:pt x="61733" y="78394"/>
                    <a:pt x="39276" y="78420"/>
                  </a:cubicBezTo>
                  <a:cubicBezTo>
                    <a:pt x="16366" y="78445"/>
                    <a:pt x="-323" y="61177"/>
                    <a:pt x="5" y="38808"/>
                  </a:cubicBezTo>
                  <a:cubicBezTo>
                    <a:pt x="345" y="15482"/>
                    <a:pt x="17890" y="-237"/>
                    <a:pt x="39452" y="3"/>
                  </a:cubicBezTo>
                  <a:cubicBezTo>
                    <a:pt x="62527" y="255"/>
                    <a:pt x="77502" y="17422"/>
                    <a:pt x="78711" y="39299"/>
                  </a:cubicBezTo>
                  <a:close/>
                  <a:moveTo>
                    <a:pt x="39478" y="10973"/>
                  </a:moveTo>
                  <a:cubicBezTo>
                    <a:pt x="24338" y="10784"/>
                    <a:pt x="11378" y="23341"/>
                    <a:pt x="10962" y="38607"/>
                  </a:cubicBezTo>
                  <a:cubicBezTo>
                    <a:pt x="10547" y="53897"/>
                    <a:pt x="23482" y="67248"/>
                    <a:pt x="38911" y="67449"/>
                  </a:cubicBezTo>
                  <a:cubicBezTo>
                    <a:pt x="54252" y="67638"/>
                    <a:pt x="67464" y="54552"/>
                    <a:pt x="67451" y="39186"/>
                  </a:cubicBezTo>
                  <a:cubicBezTo>
                    <a:pt x="67426" y="24009"/>
                    <a:pt x="54692" y="11162"/>
                    <a:pt x="39478" y="10973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1" name="Freeform: Shape 1280">
              <a:extLst>
                <a:ext uri="{FF2B5EF4-FFF2-40B4-BE49-F238E27FC236}">
                  <a16:creationId xmlns:a16="http://schemas.microsoft.com/office/drawing/2014/main" id="{CE48A8CB-EFDC-C248-6093-929AFA931117}"/>
                </a:ext>
              </a:extLst>
            </p:cNvPr>
            <p:cNvSpPr/>
            <p:nvPr/>
          </p:nvSpPr>
          <p:spPr>
            <a:xfrm>
              <a:off x="-262639" y="6045055"/>
              <a:ext cx="25042" cy="43984"/>
            </a:xfrm>
            <a:custGeom>
              <a:avLst/>
              <a:gdLst>
                <a:gd name="connsiteX0" fmla="*/ 5714 w 25042"/>
                <a:gd name="connsiteY0" fmla="*/ 0 h 43984"/>
                <a:gd name="connsiteX1" fmla="*/ 10387 w 25042"/>
                <a:gd name="connsiteY1" fmla="*/ 8603 h 43984"/>
                <a:gd name="connsiteX2" fmla="*/ 10525 w 25042"/>
                <a:gd name="connsiteY2" fmla="*/ 21764 h 43984"/>
                <a:gd name="connsiteX3" fmla="*/ 15009 w 25042"/>
                <a:gd name="connsiteY3" fmla="*/ 29687 h 43984"/>
                <a:gd name="connsiteX4" fmla="*/ 22982 w 25042"/>
                <a:gd name="connsiteY4" fmla="*/ 34510 h 43984"/>
                <a:gd name="connsiteX5" fmla="*/ 24745 w 25042"/>
                <a:gd name="connsiteY5" fmla="*/ 41425 h 43984"/>
                <a:gd name="connsiteX6" fmla="*/ 18095 w 25042"/>
                <a:gd name="connsiteY6" fmla="*/ 43793 h 43984"/>
                <a:gd name="connsiteX7" fmla="*/ 2301 w 25042"/>
                <a:gd name="connsiteY7" fmla="*/ 34913 h 43984"/>
                <a:gd name="connsiteX8" fmla="*/ 210 w 25042"/>
                <a:gd name="connsiteY8" fmla="*/ 31337 h 43984"/>
                <a:gd name="connsiteX9" fmla="*/ 286 w 25042"/>
                <a:gd name="connsiteY9" fmla="*/ 7482 h 43984"/>
                <a:gd name="connsiteX10" fmla="*/ 5714 w 25042"/>
                <a:gd name="connsiteY10" fmla="*/ 0 h 4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42" h="43984">
                  <a:moveTo>
                    <a:pt x="5714" y="0"/>
                  </a:moveTo>
                  <a:cubicBezTo>
                    <a:pt x="8032" y="4106"/>
                    <a:pt x="10059" y="6235"/>
                    <a:pt x="10387" y="8603"/>
                  </a:cubicBezTo>
                  <a:cubicBezTo>
                    <a:pt x="10991" y="12923"/>
                    <a:pt x="10815" y="17394"/>
                    <a:pt x="10525" y="21764"/>
                  </a:cubicBezTo>
                  <a:cubicBezTo>
                    <a:pt x="10273" y="25581"/>
                    <a:pt x="11407" y="28074"/>
                    <a:pt x="15009" y="29687"/>
                  </a:cubicBezTo>
                  <a:cubicBezTo>
                    <a:pt x="17843" y="30959"/>
                    <a:pt x="20954" y="32306"/>
                    <a:pt x="22982" y="34510"/>
                  </a:cubicBezTo>
                  <a:cubicBezTo>
                    <a:pt x="24481" y="36135"/>
                    <a:pt x="25602" y="39813"/>
                    <a:pt x="24745" y="41425"/>
                  </a:cubicBezTo>
                  <a:cubicBezTo>
                    <a:pt x="23889" y="43037"/>
                    <a:pt x="19795" y="44524"/>
                    <a:pt x="18095" y="43793"/>
                  </a:cubicBezTo>
                  <a:cubicBezTo>
                    <a:pt x="12578" y="41425"/>
                    <a:pt x="7440" y="38100"/>
                    <a:pt x="2301" y="34913"/>
                  </a:cubicBezTo>
                  <a:cubicBezTo>
                    <a:pt x="1243" y="34259"/>
                    <a:pt x="248" y="32571"/>
                    <a:pt x="210" y="31337"/>
                  </a:cubicBezTo>
                  <a:cubicBezTo>
                    <a:pt x="21" y="23389"/>
                    <a:pt x="-180" y="15416"/>
                    <a:pt x="286" y="7482"/>
                  </a:cubicBezTo>
                  <a:cubicBezTo>
                    <a:pt x="386" y="5491"/>
                    <a:pt x="2956" y="3653"/>
                    <a:pt x="5714" y="0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2" name="Freeform: Shape 1281">
              <a:extLst>
                <a:ext uri="{FF2B5EF4-FFF2-40B4-BE49-F238E27FC236}">
                  <a16:creationId xmlns:a16="http://schemas.microsoft.com/office/drawing/2014/main" id="{FEAC0EC4-F3B4-9D4C-6CAB-8E829637DFC0}"/>
                </a:ext>
              </a:extLst>
            </p:cNvPr>
            <p:cNvSpPr/>
            <p:nvPr/>
          </p:nvSpPr>
          <p:spPr>
            <a:xfrm>
              <a:off x="-295817" y="6037032"/>
              <a:ext cx="13688" cy="13585"/>
            </a:xfrm>
            <a:custGeom>
              <a:avLst/>
              <a:gdLst>
                <a:gd name="connsiteX0" fmla="*/ 527 w 13688"/>
                <a:gd name="connsiteY0" fmla="*/ 693 h 13585"/>
                <a:gd name="connsiteX1" fmla="*/ 13425 w 13688"/>
                <a:gd name="connsiteY1" fmla="*/ 6575 h 13585"/>
                <a:gd name="connsiteX2" fmla="*/ 12493 w 13688"/>
                <a:gd name="connsiteY2" fmla="*/ 12029 h 13585"/>
                <a:gd name="connsiteX3" fmla="*/ 6586 w 13688"/>
                <a:gd name="connsiteY3" fmla="*/ 13376 h 13585"/>
                <a:gd name="connsiteX4" fmla="*/ 704 w 13688"/>
                <a:gd name="connsiteY4" fmla="*/ 504 h 13585"/>
                <a:gd name="connsiteX5" fmla="*/ 527 w 13688"/>
                <a:gd name="connsiteY5" fmla="*/ 693 h 1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88" h="13585">
                  <a:moveTo>
                    <a:pt x="527" y="693"/>
                  </a:moveTo>
                  <a:cubicBezTo>
                    <a:pt x="6422" y="-1209"/>
                    <a:pt x="11309" y="819"/>
                    <a:pt x="13425" y="6575"/>
                  </a:cubicBezTo>
                  <a:cubicBezTo>
                    <a:pt x="14004" y="8149"/>
                    <a:pt x="13601" y="11034"/>
                    <a:pt x="12493" y="12029"/>
                  </a:cubicBezTo>
                  <a:cubicBezTo>
                    <a:pt x="11145" y="13238"/>
                    <a:pt x="8261" y="13968"/>
                    <a:pt x="6586" y="13376"/>
                  </a:cubicBezTo>
                  <a:cubicBezTo>
                    <a:pt x="792" y="11323"/>
                    <a:pt x="-1211" y="6411"/>
                    <a:pt x="704" y="504"/>
                  </a:cubicBezTo>
                  <a:cubicBezTo>
                    <a:pt x="704" y="517"/>
                    <a:pt x="527" y="693"/>
                    <a:pt x="527" y="693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3" name="Freeform: Shape 1282">
              <a:extLst>
                <a:ext uri="{FF2B5EF4-FFF2-40B4-BE49-F238E27FC236}">
                  <a16:creationId xmlns:a16="http://schemas.microsoft.com/office/drawing/2014/main" id="{F0601F0B-C34D-D03E-752E-450C3D216CEC}"/>
                </a:ext>
              </a:extLst>
            </p:cNvPr>
            <p:cNvSpPr/>
            <p:nvPr/>
          </p:nvSpPr>
          <p:spPr>
            <a:xfrm>
              <a:off x="-262683" y="6022696"/>
              <a:ext cx="10645" cy="15999"/>
            </a:xfrm>
            <a:custGeom>
              <a:avLst/>
              <a:gdLst>
                <a:gd name="connsiteX0" fmla="*/ 10607 w 10645"/>
                <a:gd name="connsiteY0" fmla="*/ 8051 h 15999"/>
                <a:gd name="connsiteX1" fmla="*/ 5128 w 10645"/>
                <a:gd name="connsiteY1" fmla="*/ 15999 h 15999"/>
                <a:gd name="connsiteX2" fmla="*/ 2 w 10645"/>
                <a:gd name="connsiteY2" fmla="*/ 8303 h 15999"/>
                <a:gd name="connsiteX3" fmla="*/ 5153 w 10645"/>
                <a:gd name="connsiteY3" fmla="*/ 3 h 15999"/>
                <a:gd name="connsiteX4" fmla="*/ 10607 w 10645"/>
                <a:gd name="connsiteY4" fmla="*/ 8051 h 15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45" h="15999">
                  <a:moveTo>
                    <a:pt x="10607" y="8051"/>
                  </a:moveTo>
                  <a:cubicBezTo>
                    <a:pt x="10834" y="12094"/>
                    <a:pt x="10204" y="16074"/>
                    <a:pt x="5128" y="15999"/>
                  </a:cubicBezTo>
                  <a:cubicBezTo>
                    <a:pt x="493" y="15923"/>
                    <a:pt x="-36" y="12208"/>
                    <a:pt x="2" y="8303"/>
                  </a:cubicBezTo>
                  <a:cubicBezTo>
                    <a:pt x="40" y="4336"/>
                    <a:pt x="103" y="116"/>
                    <a:pt x="5153" y="3"/>
                  </a:cubicBezTo>
                  <a:cubicBezTo>
                    <a:pt x="10179" y="-123"/>
                    <a:pt x="10821" y="3933"/>
                    <a:pt x="10607" y="8051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4" name="Freeform: Shape 1283">
              <a:extLst>
                <a:ext uri="{FF2B5EF4-FFF2-40B4-BE49-F238E27FC236}">
                  <a16:creationId xmlns:a16="http://schemas.microsoft.com/office/drawing/2014/main" id="{CDB21354-8612-7A80-09CC-A7CBD71F22EB}"/>
                </a:ext>
              </a:extLst>
            </p:cNvPr>
            <p:cNvSpPr/>
            <p:nvPr/>
          </p:nvSpPr>
          <p:spPr>
            <a:xfrm>
              <a:off x="-310142" y="6068923"/>
              <a:ext cx="15852" cy="11915"/>
            </a:xfrm>
            <a:custGeom>
              <a:avLst/>
              <a:gdLst>
                <a:gd name="connsiteX0" fmla="*/ 9550 w 15852"/>
                <a:gd name="connsiteY0" fmla="*/ 0 h 11915"/>
                <a:gd name="connsiteX1" fmla="*/ 15797 w 15852"/>
                <a:gd name="connsiteY1" fmla="*/ 6386 h 11915"/>
                <a:gd name="connsiteX2" fmla="*/ 8026 w 15852"/>
                <a:gd name="connsiteY2" fmla="*/ 11915 h 11915"/>
                <a:gd name="connsiteX3" fmla="*/ 3 w 15852"/>
                <a:gd name="connsiteY3" fmla="*/ 6411 h 11915"/>
                <a:gd name="connsiteX4" fmla="*/ 8353 w 15852"/>
                <a:gd name="connsiteY4" fmla="*/ 1398 h 11915"/>
                <a:gd name="connsiteX5" fmla="*/ 9550 w 15852"/>
                <a:gd name="connsiteY5" fmla="*/ 0 h 1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52" h="11915">
                  <a:moveTo>
                    <a:pt x="9550" y="0"/>
                  </a:moveTo>
                  <a:cubicBezTo>
                    <a:pt x="11741" y="2116"/>
                    <a:pt x="15507" y="4043"/>
                    <a:pt x="15797" y="6386"/>
                  </a:cubicBezTo>
                  <a:cubicBezTo>
                    <a:pt x="16389" y="11348"/>
                    <a:pt x="12094" y="11927"/>
                    <a:pt x="8026" y="11915"/>
                  </a:cubicBezTo>
                  <a:cubicBezTo>
                    <a:pt x="3995" y="11902"/>
                    <a:pt x="-123" y="11449"/>
                    <a:pt x="3" y="6411"/>
                  </a:cubicBezTo>
                  <a:cubicBezTo>
                    <a:pt x="129" y="1411"/>
                    <a:pt x="4222" y="945"/>
                    <a:pt x="8353" y="1398"/>
                  </a:cubicBezTo>
                  <a:cubicBezTo>
                    <a:pt x="8744" y="932"/>
                    <a:pt x="9147" y="466"/>
                    <a:pt x="9550" y="0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5" name="Freeform: Shape 1284">
              <a:extLst>
                <a:ext uri="{FF2B5EF4-FFF2-40B4-BE49-F238E27FC236}">
                  <a16:creationId xmlns:a16="http://schemas.microsoft.com/office/drawing/2014/main" id="{C893AAA2-813D-462C-9EC6-E3ADDA0F5D86}"/>
                </a:ext>
              </a:extLst>
            </p:cNvPr>
            <p:cNvSpPr/>
            <p:nvPr/>
          </p:nvSpPr>
          <p:spPr>
            <a:xfrm>
              <a:off x="-220601" y="6070138"/>
              <a:ext cx="15951" cy="10703"/>
            </a:xfrm>
            <a:custGeom>
              <a:avLst/>
              <a:gdLst>
                <a:gd name="connsiteX0" fmla="*/ 7582 w 15951"/>
                <a:gd name="connsiteY0" fmla="*/ 132 h 10703"/>
                <a:gd name="connsiteX1" fmla="*/ 15945 w 15951"/>
                <a:gd name="connsiteY1" fmla="*/ 5599 h 10703"/>
                <a:gd name="connsiteX2" fmla="*/ 8162 w 15951"/>
                <a:gd name="connsiteY2" fmla="*/ 10700 h 10703"/>
                <a:gd name="connsiteX3" fmla="*/ 0 w 15951"/>
                <a:gd name="connsiteY3" fmla="*/ 5347 h 10703"/>
                <a:gd name="connsiteX4" fmla="*/ 7582 w 15951"/>
                <a:gd name="connsiteY4" fmla="*/ 132 h 1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51" h="10703">
                  <a:moveTo>
                    <a:pt x="7582" y="132"/>
                  </a:moveTo>
                  <a:cubicBezTo>
                    <a:pt x="12192" y="-145"/>
                    <a:pt x="16122" y="460"/>
                    <a:pt x="15945" y="5599"/>
                  </a:cubicBezTo>
                  <a:cubicBezTo>
                    <a:pt x="15782" y="10272"/>
                    <a:pt x="11940" y="10649"/>
                    <a:pt x="8162" y="10700"/>
                  </a:cubicBezTo>
                  <a:cubicBezTo>
                    <a:pt x="4131" y="10750"/>
                    <a:pt x="0" y="10322"/>
                    <a:pt x="0" y="5347"/>
                  </a:cubicBezTo>
                  <a:cubicBezTo>
                    <a:pt x="0" y="397"/>
                    <a:pt x="3942" y="-371"/>
                    <a:pt x="7582" y="132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6" name="Freeform: Shape 1285">
              <a:extLst>
                <a:ext uri="{FF2B5EF4-FFF2-40B4-BE49-F238E27FC236}">
                  <a16:creationId xmlns:a16="http://schemas.microsoft.com/office/drawing/2014/main" id="{66E5B329-4A97-CAA7-DD1A-0EB9B51FC05E}"/>
                </a:ext>
              </a:extLst>
            </p:cNvPr>
            <p:cNvSpPr/>
            <p:nvPr/>
          </p:nvSpPr>
          <p:spPr>
            <a:xfrm>
              <a:off x="-262701" y="6112225"/>
              <a:ext cx="10692" cy="15949"/>
            </a:xfrm>
            <a:custGeom>
              <a:avLst/>
              <a:gdLst>
                <a:gd name="connsiteX0" fmla="*/ 10612 w 10692"/>
                <a:gd name="connsiteY0" fmla="*/ 7368 h 15949"/>
                <a:gd name="connsiteX1" fmla="*/ 5133 w 10692"/>
                <a:gd name="connsiteY1" fmla="*/ 15945 h 15949"/>
                <a:gd name="connsiteX2" fmla="*/ 7 w 10692"/>
                <a:gd name="connsiteY2" fmla="*/ 7658 h 15949"/>
                <a:gd name="connsiteX3" fmla="*/ 5171 w 10692"/>
                <a:gd name="connsiteY3" fmla="*/ 0 h 15949"/>
                <a:gd name="connsiteX4" fmla="*/ 10612 w 10692"/>
                <a:gd name="connsiteY4" fmla="*/ 7368 h 1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92" h="15949">
                  <a:moveTo>
                    <a:pt x="10612" y="7368"/>
                  </a:moveTo>
                  <a:cubicBezTo>
                    <a:pt x="10750" y="12028"/>
                    <a:pt x="10272" y="16096"/>
                    <a:pt x="5133" y="15945"/>
                  </a:cubicBezTo>
                  <a:cubicBezTo>
                    <a:pt x="-18" y="15794"/>
                    <a:pt x="95" y="11562"/>
                    <a:pt x="7" y="7658"/>
                  </a:cubicBezTo>
                  <a:cubicBezTo>
                    <a:pt x="-81" y="3716"/>
                    <a:pt x="624" y="38"/>
                    <a:pt x="5171" y="0"/>
                  </a:cubicBezTo>
                  <a:cubicBezTo>
                    <a:pt x="10096" y="-25"/>
                    <a:pt x="11002" y="3829"/>
                    <a:pt x="10612" y="7368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7" name="Freeform: Shape 1286">
              <a:extLst>
                <a:ext uri="{FF2B5EF4-FFF2-40B4-BE49-F238E27FC236}">
                  <a16:creationId xmlns:a16="http://schemas.microsoft.com/office/drawing/2014/main" id="{4FC77E3C-A4B9-3AD0-B874-41CF3E79F5FB}"/>
                </a:ext>
              </a:extLst>
            </p:cNvPr>
            <p:cNvSpPr/>
            <p:nvPr/>
          </p:nvSpPr>
          <p:spPr>
            <a:xfrm>
              <a:off x="-494056" y="5819924"/>
              <a:ext cx="48131" cy="85207"/>
            </a:xfrm>
            <a:custGeom>
              <a:avLst/>
              <a:gdLst>
                <a:gd name="connsiteX0" fmla="*/ 10507 w 48131"/>
                <a:gd name="connsiteY0" fmla="*/ 28825 h 85207"/>
                <a:gd name="connsiteX1" fmla="*/ 19110 w 48131"/>
                <a:gd name="connsiteY1" fmla="*/ 35287 h 85207"/>
                <a:gd name="connsiteX2" fmla="*/ 33582 w 48131"/>
                <a:gd name="connsiteY2" fmla="*/ 39191 h 85207"/>
                <a:gd name="connsiteX3" fmla="*/ 48116 w 48131"/>
                <a:gd name="connsiteY3" fmla="*/ 58814 h 85207"/>
                <a:gd name="connsiteX4" fmla="*/ 34325 w 48131"/>
                <a:gd name="connsiteY4" fmla="*/ 75452 h 85207"/>
                <a:gd name="connsiteX5" fmla="*/ 28594 w 48131"/>
                <a:gd name="connsiteY5" fmla="*/ 81473 h 85207"/>
                <a:gd name="connsiteX6" fmla="*/ 23959 w 48131"/>
                <a:gd name="connsiteY6" fmla="*/ 85201 h 85207"/>
                <a:gd name="connsiteX7" fmla="*/ 18845 w 48131"/>
                <a:gd name="connsiteY7" fmla="*/ 81221 h 85207"/>
                <a:gd name="connsiteX8" fmla="*/ 12976 w 48131"/>
                <a:gd name="connsiteY8" fmla="*/ 75163 h 85207"/>
                <a:gd name="connsiteX9" fmla="*/ 41 w 48131"/>
                <a:gd name="connsiteY9" fmla="*/ 60981 h 85207"/>
                <a:gd name="connsiteX10" fmla="*/ 3089 w 48131"/>
                <a:gd name="connsiteY10" fmla="*/ 53323 h 85207"/>
                <a:gd name="connsiteX11" fmla="*/ 9752 w 48131"/>
                <a:gd name="connsiteY11" fmla="*/ 57164 h 85207"/>
                <a:gd name="connsiteX12" fmla="*/ 31340 w 48131"/>
                <a:gd name="connsiteY12" fmla="*/ 64709 h 85207"/>
                <a:gd name="connsiteX13" fmla="*/ 36806 w 48131"/>
                <a:gd name="connsiteY13" fmla="*/ 58058 h 85207"/>
                <a:gd name="connsiteX14" fmla="*/ 32020 w 48131"/>
                <a:gd name="connsiteY14" fmla="*/ 50816 h 85207"/>
                <a:gd name="connsiteX15" fmla="*/ 22574 w 48131"/>
                <a:gd name="connsiteY15" fmla="*/ 47756 h 85207"/>
                <a:gd name="connsiteX16" fmla="*/ 13618 w 48131"/>
                <a:gd name="connsiteY16" fmla="*/ 45174 h 85207"/>
                <a:gd name="connsiteX17" fmla="*/ 1162 w 48131"/>
                <a:gd name="connsiteY17" fmla="*/ 28750 h 85207"/>
                <a:gd name="connsiteX18" fmla="*/ 12863 w 48131"/>
                <a:gd name="connsiteY18" fmla="*/ 10336 h 85207"/>
                <a:gd name="connsiteX19" fmla="*/ 18883 w 48131"/>
                <a:gd name="connsiteY19" fmla="*/ 3610 h 85207"/>
                <a:gd name="connsiteX20" fmla="*/ 23594 w 48131"/>
                <a:gd name="connsiteY20" fmla="*/ 8 h 85207"/>
                <a:gd name="connsiteX21" fmla="*/ 28632 w 48131"/>
                <a:gd name="connsiteY21" fmla="*/ 4051 h 85207"/>
                <a:gd name="connsiteX22" fmla="*/ 33745 w 48131"/>
                <a:gd name="connsiteY22" fmla="*/ 10021 h 85207"/>
                <a:gd name="connsiteX23" fmla="*/ 44829 w 48131"/>
                <a:gd name="connsiteY23" fmla="*/ 19757 h 85207"/>
                <a:gd name="connsiteX24" fmla="*/ 44023 w 48131"/>
                <a:gd name="connsiteY24" fmla="*/ 29065 h 85207"/>
                <a:gd name="connsiteX25" fmla="*/ 35433 w 48131"/>
                <a:gd name="connsiteY25" fmla="*/ 25588 h 85207"/>
                <a:gd name="connsiteX26" fmla="*/ 16541 w 48131"/>
                <a:gd name="connsiteY26" fmla="*/ 21042 h 85207"/>
                <a:gd name="connsiteX27" fmla="*/ 10507 w 48131"/>
                <a:gd name="connsiteY27" fmla="*/ 28825 h 85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8131" h="85207">
                  <a:moveTo>
                    <a:pt x="10507" y="28825"/>
                  </a:moveTo>
                  <a:cubicBezTo>
                    <a:pt x="13921" y="31470"/>
                    <a:pt x="16213" y="34140"/>
                    <a:pt x="19110" y="35287"/>
                  </a:cubicBezTo>
                  <a:cubicBezTo>
                    <a:pt x="23732" y="37100"/>
                    <a:pt x="28858" y="37579"/>
                    <a:pt x="33582" y="39191"/>
                  </a:cubicBezTo>
                  <a:cubicBezTo>
                    <a:pt x="43418" y="42541"/>
                    <a:pt x="48444" y="49595"/>
                    <a:pt x="48116" y="58814"/>
                  </a:cubicBezTo>
                  <a:cubicBezTo>
                    <a:pt x="47827" y="66787"/>
                    <a:pt x="43355" y="72291"/>
                    <a:pt x="34325" y="75452"/>
                  </a:cubicBezTo>
                  <a:cubicBezTo>
                    <a:pt x="31302" y="76510"/>
                    <a:pt x="28544" y="77127"/>
                    <a:pt x="28594" y="81473"/>
                  </a:cubicBezTo>
                  <a:cubicBezTo>
                    <a:pt x="28607" y="82795"/>
                    <a:pt x="25458" y="85352"/>
                    <a:pt x="23959" y="85201"/>
                  </a:cubicBezTo>
                  <a:cubicBezTo>
                    <a:pt x="22057" y="85012"/>
                    <a:pt x="18971" y="82770"/>
                    <a:pt x="18845" y="81221"/>
                  </a:cubicBezTo>
                  <a:cubicBezTo>
                    <a:pt x="18518" y="77090"/>
                    <a:pt x="15961" y="76397"/>
                    <a:pt x="12976" y="75163"/>
                  </a:cubicBezTo>
                  <a:cubicBezTo>
                    <a:pt x="6515" y="72492"/>
                    <a:pt x="1238" y="68185"/>
                    <a:pt x="41" y="60981"/>
                  </a:cubicBezTo>
                  <a:cubicBezTo>
                    <a:pt x="-337" y="58663"/>
                    <a:pt x="1993" y="55892"/>
                    <a:pt x="3089" y="53323"/>
                  </a:cubicBezTo>
                  <a:cubicBezTo>
                    <a:pt x="5369" y="54570"/>
                    <a:pt x="8618" y="55250"/>
                    <a:pt x="9752" y="57164"/>
                  </a:cubicBezTo>
                  <a:cubicBezTo>
                    <a:pt x="14676" y="65540"/>
                    <a:pt x="22599" y="68852"/>
                    <a:pt x="31340" y="64709"/>
                  </a:cubicBezTo>
                  <a:cubicBezTo>
                    <a:pt x="33796" y="63550"/>
                    <a:pt x="36705" y="60401"/>
                    <a:pt x="36806" y="58058"/>
                  </a:cubicBezTo>
                  <a:cubicBezTo>
                    <a:pt x="36907" y="55653"/>
                    <a:pt x="34325" y="52378"/>
                    <a:pt x="32020" y="50816"/>
                  </a:cubicBezTo>
                  <a:cubicBezTo>
                    <a:pt x="29387" y="49028"/>
                    <a:pt x="25773" y="48688"/>
                    <a:pt x="22574" y="47756"/>
                  </a:cubicBezTo>
                  <a:cubicBezTo>
                    <a:pt x="19589" y="46887"/>
                    <a:pt x="16503" y="46295"/>
                    <a:pt x="13618" y="45174"/>
                  </a:cubicBezTo>
                  <a:cubicBezTo>
                    <a:pt x="6187" y="42264"/>
                    <a:pt x="1477" y="37100"/>
                    <a:pt x="1162" y="28750"/>
                  </a:cubicBezTo>
                  <a:cubicBezTo>
                    <a:pt x="822" y="19958"/>
                    <a:pt x="5356" y="14026"/>
                    <a:pt x="12863" y="10336"/>
                  </a:cubicBezTo>
                  <a:cubicBezTo>
                    <a:pt x="15949" y="8812"/>
                    <a:pt x="18795" y="8018"/>
                    <a:pt x="18883" y="3610"/>
                  </a:cubicBezTo>
                  <a:cubicBezTo>
                    <a:pt x="18908" y="2288"/>
                    <a:pt x="22095" y="-156"/>
                    <a:pt x="23594" y="8"/>
                  </a:cubicBezTo>
                  <a:cubicBezTo>
                    <a:pt x="25496" y="235"/>
                    <a:pt x="28518" y="2489"/>
                    <a:pt x="28632" y="4051"/>
                  </a:cubicBezTo>
                  <a:cubicBezTo>
                    <a:pt x="28909" y="7804"/>
                    <a:pt x="31252" y="8409"/>
                    <a:pt x="33745" y="10021"/>
                  </a:cubicBezTo>
                  <a:cubicBezTo>
                    <a:pt x="37839" y="12679"/>
                    <a:pt x="41630" y="16054"/>
                    <a:pt x="44829" y="19757"/>
                  </a:cubicBezTo>
                  <a:cubicBezTo>
                    <a:pt x="47260" y="22578"/>
                    <a:pt x="47965" y="26558"/>
                    <a:pt x="44023" y="29065"/>
                  </a:cubicBezTo>
                  <a:cubicBezTo>
                    <a:pt x="39930" y="31672"/>
                    <a:pt x="37562" y="28825"/>
                    <a:pt x="35433" y="25588"/>
                  </a:cubicBezTo>
                  <a:cubicBezTo>
                    <a:pt x="30823" y="18573"/>
                    <a:pt x="23077" y="16558"/>
                    <a:pt x="16541" y="21042"/>
                  </a:cubicBezTo>
                  <a:cubicBezTo>
                    <a:pt x="14399" y="22528"/>
                    <a:pt x="13165" y="25311"/>
                    <a:pt x="10507" y="28825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88" name="Graphic 1211">
            <a:extLst>
              <a:ext uri="{FF2B5EF4-FFF2-40B4-BE49-F238E27FC236}">
                <a16:creationId xmlns:a16="http://schemas.microsoft.com/office/drawing/2014/main" id="{91470BC2-F252-F1F4-0092-945233B9C72F}"/>
              </a:ext>
            </a:extLst>
          </p:cNvPr>
          <p:cNvGrpSpPr/>
          <p:nvPr/>
        </p:nvGrpSpPr>
        <p:grpSpPr>
          <a:xfrm>
            <a:off x="8489635" y="5518816"/>
            <a:ext cx="336507" cy="343662"/>
            <a:chOff x="-562925" y="6364636"/>
            <a:chExt cx="336507" cy="343662"/>
          </a:xfrm>
          <a:solidFill>
            <a:schemeClr val="bg1"/>
          </a:solidFill>
        </p:grpSpPr>
        <p:sp>
          <p:nvSpPr>
            <p:cNvPr id="1289" name="Freeform: Shape 1288">
              <a:extLst>
                <a:ext uri="{FF2B5EF4-FFF2-40B4-BE49-F238E27FC236}">
                  <a16:creationId xmlns:a16="http://schemas.microsoft.com/office/drawing/2014/main" id="{7748DE26-F49B-D69C-2DBA-67C8A6DE39D9}"/>
                </a:ext>
              </a:extLst>
            </p:cNvPr>
            <p:cNvSpPr/>
            <p:nvPr/>
          </p:nvSpPr>
          <p:spPr>
            <a:xfrm>
              <a:off x="-331159" y="6577467"/>
              <a:ext cx="104740" cy="130831"/>
            </a:xfrm>
            <a:custGeom>
              <a:avLst/>
              <a:gdLst>
                <a:gd name="connsiteX0" fmla="*/ 36272 w 104740"/>
                <a:gd name="connsiteY0" fmla="*/ 54909 h 130831"/>
                <a:gd name="connsiteX1" fmla="*/ 33653 w 104740"/>
                <a:gd name="connsiteY1" fmla="*/ 6846 h 130831"/>
                <a:gd name="connsiteX2" fmla="*/ 70569 w 104740"/>
                <a:gd name="connsiteY2" fmla="*/ 6569 h 130831"/>
                <a:gd name="connsiteX3" fmla="*/ 68050 w 104740"/>
                <a:gd name="connsiteY3" fmla="*/ 55211 h 130831"/>
                <a:gd name="connsiteX4" fmla="*/ 80695 w 104740"/>
                <a:gd name="connsiteY4" fmla="*/ 58045 h 130831"/>
                <a:gd name="connsiteX5" fmla="*/ 104726 w 104740"/>
                <a:gd name="connsiteY5" fmla="*/ 88727 h 130831"/>
                <a:gd name="connsiteX6" fmla="*/ 104726 w 104740"/>
                <a:gd name="connsiteY6" fmla="*/ 103198 h 130831"/>
                <a:gd name="connsiteX7" fmla="*/ 104714 w 104740"/>
                <a:gd name="connsiteY7" fmla="*/ 116423 h 130831"/>
                <a:gd name="connsiteX8" fmla="*/ 91451 w 104740"/>
                <a:gd name="connsiteY8" fmla="*/ 130668 h 130831"/>
                <a:gd name="connsiteX9" fmla="*/ 12795 w 104740"/>
                <a:gd name="connsiteY9" fmla="*/ 130656 h 130831"/>
                <a:gd name="connsiteX10" fmla="*/ 62 w 104740"/>
                <a:gd name="connsiteY10" fmla="*/ 117292 h 130831"/>
                <a:gd name="connsiteX11" fmla="*/ 36 w 104740"/>
                <a:gd name="connsiteY11" fmla="*/ 85817 h 130831"/>
                <a:gd name="connsiteX12" fmla="*/ 17833 w 104740"/>
                <a:gd name="connsiteY12" fmla="*/ 60199 h 130831"/>
                <a:gd name="connsiteX13" fmla="*/ 36272 w 104740"/>
                <a:gd name="connsiteY13" fmla="*/ 54909 h 130831"/>
                <a:gd name="connsiteX14" fmla="*/ 93416 w 104740"/>
                <a:gd name="connsiteY14" fmla="*/ 119484 h 130831"/>
                <a:gd name="connsiteX15" fmla="*/ 93529 w 104740"/>
                <a:gd name="connsiteY15" fmla="*/ 87530 h 130831"/>
                <a:gd name="connsiteX16" fmla="*/ 79486 w 104740"/>
                <a:gd name="connsiteY16" fmla="*/ 69343 h 130831"/>
                <a:gd name="connsiteX17" fmla="*/ 35983 w 104740"/>
                <a:gd name="connsiteY17" fmla="*/ 66748 h 130831"/>
                <a:gd name="connsiteX18" fmla="*/ 11259 w 104740"/>
                <a:gd name="connsiteY18" fmla="*/ 95087 h 130831"/>
                <a:gd name="connsiteX19" fmla="*/ 11259 w 104740"/>
                <a:gd name="connsiteY19" fmla="*/ 98236 h 130831"/>
                <a:gd name="connsiteX20" fmla="*/ 11259 w 104740"/>
                <a:gd name="connsiteY20" fmla="*/ 119207 h 130831"/>
                <a:gd name="connsiteX21" fmla="*/ 21108 w 104740"/>
                <a:gd name="connsiteY21" fmla="*/ 119207 h 130831"/>
                <a:gd name="connsiteX22" fmla="*/ 21322 w 104740"/>
                <a:gd name="connsiteY22" fmla="*/ 114496 h 130831"/>
                <a:gd name="connsiteX23" fmla="*/ 21624 w 104740"/>
                <a:gd name="connsiteY23" fmla="*/ 92493 h 130831"/>
                <a:gd name="connsiteX24" fmla="*/ 26763 w 104740"/>
                <a:gd name="connsiteY24" fmla="*/ 86812 h 130831"/>
                <a:gd name="connsiteX25" fmla="*/ 31814 w 104740"/>
                <a:gd name="connsiteY25" fmla="*/ 92014 h 130831"/>
                <a:gd name="connsiteX26" fmla="*/ 32192 w 104740"/>
                <a:gd name="connsiteY26" fmla="*/ 99470 h 130831"/>
                <a:gd name="connsiteX27" fmla="*/ 32204 w 104740"/>
                <a:gd name="connsiteY27" fmla="*/ 119118 h 130831"/>
                <a:gd name="connsiteX28" fmla="*/ 72130 w 104740"/>
                <a:gd name="connsiteY28" fmla="*/ 119118 h 130831"/>
                <a:gd name="connsiteX29" fmla="*/ 72143 w 104740"/>
                <a:gd name="connsiteY29" fmla="*/ 95352 h 130831"/>
                <a:gd name="connsiteX30" fmla="*/ 78025 w 104740"/>
                <a:gd name="connsiteY30" fmla="*/ 86900 h 130831"/>
                <a:gd name="connsiteX31" fmla="*/ 83378 w 104740"/>
                <a:gd name="connsiteY31" fmla="*/ 95087 h 130831"/>
                <a:gd name="connsiteX32" fmla="*/ 83353 w 104740"/>
                <a:gd name="connsiteY32" fmla="*/ 119471 h 130831"/>
                <a:gd name="connsiteX33" fmla="*/ 93416 w 104740"/>
                <a:gd name="connsiteY33" fmla="*/ 119484 h 130831"/>
                <a:gd name="connsiteX34" fmla="*/ 35189 w 104740"/>
                <a:gd name="connsiteY34" fmla="*/ 28119 h 130831"/>
                <a:gd name="connsiteX35" fmla="*/ 43363 w 104740"/>
                <a:gd name="connsiteY35" fmla="*/ 45135 h 130831"/>
                <a:gd name="connsiteX36" fmla="*/ 61135 w 104740"/>
                <a:gd name="connsiteY36" fmla="*/ 45135 h 130831"/>
                <a:gd name="connsiteX37" fmla="*/ 67584 w 104740"/>
                <a:gd name="connsiteY37" fmla="*/ 30575 h 130831"/>
                <a:gd name="connsiteX38" fmla="*/ 62294 w 104740"/>
                <a:gd name="connsiteY38" fmla="*/ 14189 h 130831"/>
                <a:gd name="connsiteX39" fmla="*/ 44434 w 104740"/>
                <a:gd name="connsiteY39" fmla="*/ 12816 h 130831"/>
                <a:gd name="connsiteX40" fmla="*/ 35189 w 104740"/>
                <a:gd name="connsiteY40" fmla="*/ 28119 h 13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4740" h="130831">
                  <a:moveTo>
                    <a:pt x="36272" y="54909"/>
                  </a:moveTo>
                  <a:cubicBezTo>
                    <a:pt x="20428" y="35676"/>
                    <a:pt x="24282" y="15675"/>
                    <a:pt x="33653" y="6846"/>
                  </a:cubicBezTo>
                  <a:cubicBezTo>
                    <a:pt x="43237" y="-2184"/>
                    <a:pt x="60870" y="-2285"/>
                    <a:pt x="70569" y="6569"/>
                  </a:cubicBezTo>
                  <a:cubicBezTo>
                    <a:pt x="82383" y="17338"/>
                    <a:pt x="81589" y="36533"/>
                    <a:pt x="68050" y="55211"/>
                  </a:cubicBezTo>
                  <a:cubicBezTo>
                    <a:pt x="72483" y="56193"/>
                    <a:pt x="76614" y="57025"/>
                    <a:pt x="80695" y="58045"/>
                  </a:cubicBezTo>
                  <a:cubicBezTo>
                    <a:pt x="98240" y="62441"/>
                    <a:pt x="104726" y="70741"/>
                    <a:pt x="104726" y="88727"/>
                  </a:cubicBezTo>
                  <a:cubicBezTo>
                    <a:pt x="104726" y="93551"/>
                    <a:pt x="104726" y="98374"/>
                    <a:pt x="104726" y="103198"/>
                  </a:cubicBezTo>
                  <a:cubicBezTo>
                    <a:pt x="104726" y="107607"/>
                    <a:pt x="104764" y="112015"/>
                    <a:pt x="104714" y="116423"/>
                  </a:cubicBezTo>
                  <a:cubicBezTo>
                    <a:pt x="104613" y="125114"/>
                    <a:pt x="99915" y="130605"/>
                    <a:pt x="91451" y="130668"/>
                  </a:cubicBezTo>
                  <a:cubicBezTo>
                    <a:pt x="65228" y="130882"/>
                    <a:pt x="39005" y="130895"/>
                    <a:pt x="12795" y="130656"/>
                  </a:cubicBezTo>
                  <a:cubicBezTo>
                    <a:pt x="4835" y="130580"/>
                    <a:pt x="150" y="125265"/>
                    <a:pt x="62" y="117292"/>
                  </a:cubicBezTo>
                  <a:cubicBezTo>
                    <a:pt x="-52" y="106801"/>
                    <a:pt x="24" y="96309"/>
                    <a:pt x="36" y="85817"/>
                  </a:cubicBezTo>
                  <a:cubicBezTo>
                    <a:pt x="49" y="72265"/>
                    <a:pt x="4898" y="64997"/>
                    <a:pt x="17833" y="60199"/>
                  </a:cubicBezTo>
                  <a:cubicBezTo>
                    <a:pt x="23778" y="57995"/>
                    <a:pt x="30050" y="56660"/>
                    <a:pt x="36272" y="54909"/>
                  </a:cubicBezTo>
                  <a:close/>
                  <a:moveTo>
                    <a:pt x="93416" y="119484"/>
                  </a:moveTo>
                  <a:cubicBezTo>
                    <a:pt x="93416" y="108413"/>
                    <a:pt x="93038" y="97946"/>
                    <a:pt x="93529" y="87530"/>
                  </a:cubicBezTo>
                  <a:cubicBezTo>
                    <a:pt x="93995" y="77630"/>
                    <a:pt x="92106" y="73084"/>
                    <a:pt x="79486" y="69343"/>
                  </a:cubicBezTo>
                  <a:cubicBezTo>
                    <a:pt x="65266" y="65136"/>
                    <a:pt x="50668" y="64557"/>
                    <a:pt x="35983" y="66748"/>
                  </a:cubicBezTo>
                  <a:cubicBezTo>
                    <a:pt x="14382" y="69973"/>
                    <a:pt x="11259" y="73537"/>
                    <a:pt x="11259" y="95087"/>
                  </a:cubicBezTo>
                  <a:cubicBezTo>
                    <a:pt x="11259" y="96132"/>
                    <a:pt x="11259" y="97190"/>
                    <a:pt x="11259" y="98236"/>
                  </a:cubicBezTo>
                  <a:cubicBezTo>
                    <a:pt x="11259" y="105276"/>
                    <a:pt x="11259" y="112330"/>
                    <a:pt x="11259" y="119207"/>
                  </a:cubicBezTo>
                  <a:cubicBezTo>
                    <a:pt x="15150" y="119207"/>
                    <a:pt x="17972" y="119207"/>
                    <a:pt x="21108" y="119207"/>
                  </a:cubicBezTo>
                  <a:cubicBezTo>
                    <a:pt x="21196" y="117368"/>
                    <a:pt x="21309" y="115932"/>
                    <a:pt x="21322" y="114496"/>
                  </a:cubicBezTo>
                  <a:cubicBezTo>
                    <a:pt x="21360" y="107153"/>
                    <a:pt x="20982" y="99773"/>
                    <a:pt x="21624" y="92493"/>
                  </a:cubicBezTo>
                  <a:cubicBezTo>
                    <a:pt x="21801" y="90465"/>
                    <a:pt x="24962" y="88701"/>
                    <a:pt x="26763" y="86812"/>
                  </a:cubicBezTo>
                  <a:cubicBezTo>
                    <a:pt x="28514" y="88525"/>
                    <a:pt x="30945" y="89936"/>
                    <a:pt x="31814" y="92014"/>
                  </a:cubicBezTo>
                  <a:cubicBezTo>
                    <a:pt x="32721" y="94168"/>
                    <a:pt x="32192" y="96964"/>
                    <a:pt x="32192" y="99470"/>
                  </a:cubicBezTo>
                  <a:cubicBezTo>
                    <a:pt x="32217" y="106083"/>
                    <a:pt x="32204" y="112695"/>
                    <a:pt x="32204" y="119118"/>
                  </a:cubicBezTo>
                  <a:cubicBezTo>
                    <a:pt x="46122" y="119118"/>
                    <a:pt x="59006" y="119118"/>
                    <a:pt x="72130" y="119118"/>
                  </a:cubicBezTo>
                  <a:cubicBezTo>
                    <a:pt x="72130" y="110856"/>
                    <a:pt x="72105" y="103097"/>
                    <a:pt x="72143" y="95352"/>
                  </a:cubicBezTo>
                  <a:cubicBezTo>
                    <a:pt x="72156" y="91195"/>
                    <a:pt x="72382" y="86787"/>
                    <a:pt x="78025" y="86900"/>
                  </a:cubicBezTo>
                  <a:cubicBezTo>
                    <a:pt x="83264" y="87001"/>
                    <a:pt x="83416" y="91082"/>
                    <a:pt x="83378" y="95087"/>
                  </a:cubicBezTo>
                  <a:cubicBezTo>
                    <a:pt x="83315" y="103186"/>
                    <a:pt x="83353" y="111284"/>
                    <a:pt x="83353" y="119471"/>
                  </a:cubicBezTo>
                  <a:cubicBezTo>
                    <a:pt x="86993" y="119484"/>
                    <a:pt x="89688" y="119484"/>
                    <a:pt x="93416" y="119484"/>
                  </a:cubicBezTo>
                  <a:close/>
                  <a:moveTo>
                    <a:pt x="35189" y="28119"/>
                  </a:moveTo>
                  <a:cubicBezTo>
                    <a:pt x="37847" y="33837"/>
                    <a:pt x="39698" y="40160"/>
                    <a:pt x="43363" y="45135"/>
                  </a:cubicBezTo>
                  <a:cubicBezTo>
                    <a:pt x="48036" y="51470"/>
                    <a:pt x="56286" y="51407"/>
                    <a:pt x="61135" y="45135"/>
                  </a:cubicBezTo>
                  <a:cubicBezTo>
                    <a:pt x="64309" y="41029"/>
                    <a:pt x="66400" y="35689"/>
                    <a:pt x="67584" y="30575"/>
                  </a:cubicBezTo>
                  <a:cubicBezTo>
                    <a:pt x="68982" y="24492"/>
                    <a:pt x="67684" y="18207"/>
                    <a:pt x="62294" y="14189"/>
                  </a:cubicBezTo>
                  <a:cubicBezTo>
                    <a:pt x="56853" y="10121"/>
                    <a:pt x="50517" y="10083"/>
                    <a:pt x="44434" y="12816"/>
                  </a:cubicBezTo>
                  <a:cubicBezTo>
                    <a:pt x="38250" y="15587"/>
                    <a:pt x="37053" y="21368"/>
                    <a:pt x="35189" y="28119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0" name="Freeform: Shape 1289">
              <a:extLst>
                <a:ext uri="{FF2B5EF4-FFF2-40B4-BE49-F238E27FC236}">
                  <a16:creationId xmlns:a16="http://schemas.microsoft.com/office/drawing/2014/main" id="{F4AAC18F-FE50-762B-7181-9770C3A6BEB8}"/>
                </a:ext>
              </a:extLst>
            </p:cNvPr>
            <p:cNvSpPr/>
            <p:nvPr/>
          </p:nvSpPr>
          <p:spPr>
            <a:xfrm>
              <a:off x="-562881" y="6577466"/>
              <a:ext cx="104746" cy="130826"/>
            </a:xfrm>
            <a:custGeom>
              <a:avLst/>
              <a:gdLst>
                <a:gd name="connsiteX0" fmla="*/ 68111 w 104746"/>
                <a:gd name="connsiteY0" fmla="*/ 55149 h 130826"/>
                <a:gd name="connsiteX1" fmla="*/ 83603 w 104746"/>
                <a:gd name="connsiteY1" fmla="*/ 58953 h 130826"/>
                <a:gd name="connsiteX2" fmla="*/ 104725 w 104746"/>
                <a:gd name="connsiteY2" fmla="*/ 87229 h 130826"/>
                <a:gd name="connsiteX3" fmla="*/ 104699 w 104746"/>
                <a:gd name="connsiteY3" fmla="*/ 116814 h 130826"/>
                <a:gd name="connsiteX4" fmla="*/ 91789 w 104746"/>
                <a:gd name="connsiteY4" fmla="*/ 130656 h 130826"/>
                <a:gd name="connsiteX5" fmla="*/ 13121 w 104746"/>
                <a:gd name="connsiteY5" fmla="*/ 130656 h 130826"/>
                <a:gd name="connsiteX6" fmla="*/ 47 w 104746"/>
                <a:gd name="connsiteY6" fmla="*/ 116865 h 130826"/>
                <a:gd name="connsiteX7" fmla="*/ 22 w 104746"/>
                <a:gd name="connsiteY7" fmla="*/ 86020 h 130826"/>
                <a:gd name="connsiteX8" fmla="*/ 17201 w 104746"/>
                <a:gd name="connsiteY8" fmla="*/ 60477 h 130826"/>
                <a:gd name="connsiteX9" fmla="*/ 36686 w 104746"/>
                <a:gd name="connsiteY9" fmla="*/ 54809 h 130826"/>
                <a:gd name="connsiteX10" fmla="*/ 26434 w 104746"/>
                <a:gd name="connsiteY10" fmla="*/ 21634 h 130826"/>
                <a:gd name="connsiteX11" fmla="*/ 51699 w 104746"/>
                <a:gd name="connsiteY11" fmla="*/ 8 h 130826"/>
                <a:gd name="connsiteX12" fmla="*/ 78225 w 104746"/>
                <a:gd name="connsiteY12" fmla="*/ 20097 h 130826"/>
                <a:gd name="connsiteX13" fmla="*/ 68111 w 104746"/>
                <a:gd name="connsiteY13" fmla="*/ 55149 h 130826"/>
                <a:gd name="connsiteX14" fmla="*/ 21421 w 104746"/>
                <a:gd name="connsiteY14" fmla="*/ 119308 h 130826"/>
                <a:gd name="connsiteX15" fmla="*/ 21648 w 104746"/>
                <a:gd name="connsiteY15" fmla="*/ 93035 h 130826"/>
                <a:gd name="connsiteX16" fmla="*/ 26446 w 104746"/>
                <a:gd name="connsiteY16" fmla="*/ 87140 h 130826"/>
                <a:gd name="connsiteX17" fmla="*/ 31912 w 104746"/>
                <a:gd name="connsiteY17" fmla="*/ 90718 h 130826"/>
                <a:gd name="connsiteX18" fmla="*/ 32618 w 104746"/>
                <a:gd name="connsiteY18" fmla="*/ 96184 h 130826"/>
                <a:gd name="connsiteX19" fmla="*/ 32643 w 104746"/>
                <a:gd name="connsiteY19" fmla="*/ 119182 h 130826"/>
                <a:gd name="connsiteX20" fmla="*/ 72582 w 104746"/>
                <a:gd name="connsiteY20" fmla="*/ 119182 h 130826"/>
                <a:gd name="connsiteX21" fmla="*/ 72607 w 104746"/>
                <a:gd name="connsiteY21" fmla="*/ 94269 h 130826"/>
                <a:gd name="connsiteX22" fmla="*/ 78199 w 104746"/>
                <a:gd name="connsiteY22" fmla="*/ 86889 h 130826"/>
                <a:gd name="connsiteX23" fmla="*/ 83451 w 104746"/>
                <a:gd name="connsiteY23" fmla="*/ 94546 h 130826"/>
                <a:gd name="connsiteX24" fmla="*/ 83439 w 104746"/>
                <a:gd name="connsiteY24" fmla="*/ 119182 h 130826"/>
                <a:gd name="connsiteX25" fmla="*/ 93502 w 104746"/>
                <a:gd name="connsiteY25" fmla="*/ 119182 h 130826"/>
                <a:gd name="connsiteX26" fmla="*/ 93490 w 104746"/>
                <a:gd name="connsiteY26" fmla="*/ 85465 h 130826"/>
                <a:gd name="connsiteX27" fmla="*/ 83023 w 104746"/>
                <a:gd name="connsiteY27" fmla="*/ 70603 h 130826"/>
                <a:gd name="connsiteX28" fmla="*/ 60440 w 104746"/>
                <a:gd name="connsiteY28" fmla="*/ 65993 h 130826"/>
                <a:gd name="connsiteX29" fmla="*/ 21547 w 104746"/>
                <a:gd name="connsiteY29" fmla="*/ 70616 h 130826"/>
                <a:gd name="connsiteX30" fmla="*/ 11546 w 104746"/>
                <a:gd name="connsiteY30" fmla="*/ 80780 h 130826"/>
                <a:gd name="connsiteX31" fmla="*/ 11395 w 104746"/>
                <a:gd name="connsiteY31" fmla="*/ 119296 h 130826"/>
                <a:gd name="connsiteX32" fmla="*/ 21421 w 104746"/>
                <a:gd name="connsiteY32" fmla="*/ 119308 h 130826"/>
                <a:gd name="connsiteX33" fmla="*/ 68098 w 104746"/>
                <a:gd name="connsiteY33" fmla="*/ 28838 h 130826"/>
                <a:gd name="connsiteX34" fmla="*/ 56322 w 104746"/>
                <a:gd name="connsiteY34" fmla="*/ 11343 h 130826"/>
                <a:gd name="connsiteX35" fmla="*/ 38575 w 104746"/>
                <a:gd name="connsiteY35" fmla="*/ 18850 h 130826"/>
                <a:gd name="connsiteX36" fmla="*/ 44696 w 104746"/>
                <a:gd name="connsiteY36" fmla="*/ 46484 h 130826"/>
                <a:gd name="connsiteX37" fmla="*/ 60075 w 104746"/>
                <a:gd name="connsiteY37" fmla="*/ 46610 h 130826"/>
                <a:gd name="connsiteX38" fmla="*/ 68098 w 104746"/>
                <a:gd name="connsiteY38" fmla="*/ 28838 h 13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4746" h="130826">
                  <a:moveTo>
                    <a:pt x="68111" y="55149"/>
                  </a:moveTo>
                  <a:cubicBezTo>
                    <a:pt x="73527" y="56459"/>
                    <a:pt x="78640" y="57466"/>
                    <a:pt x="83603" y="58953"/>
                  </a:cubicBezTo>
                  <a:cubicBezTo>
                    <a:pt x="99120" y="63613"/>
                    <a:pt x="104712" y="71233"/>
                    <a:pt x="104725" y="87229"/>
                  </a:cubicBezTo>
                  <a:cubicBezTo>
                    <a:pt x="104725" y="97090"/>
                    <a:pt x="104788" y="106952"/>
                    <a:pt x="104699" y="116814"/>
                  </a:cubicBezTo>
                  <a:cubicBezTo>
                    <a:pt x="104624" y="125253"/>
                    <a:pt x="100039" y="130581"/>
                    <a:pt x="91789" y="130656"/>
                  </a:cubicBezTo>
                  <a:cubicBezTo>
                    <a:pt x="65566" y="130883"/>
                    <a:pt x="39344" y="130883"/>
                    <a:pt x="13121" y="130656"/>
                  </a:cubicBezTo>
                  <a:cubicBezTo>
                    <a:pt x="4946" y="130581"/>
                    <a:pt x="123" y="125102"/>
                    <a:pt x="47" y="116865"/>
                  </a:cubicBezTo>
                  <a:cubicBezTo>
                    <a:pt x="-41" y="106587"/>
                    <a:pt x="22" y="96297"/>
                    <a:pt x="22" y="86020"/>
                  </a:cubicBezTo>
                  <a:cubicBezTo>
                    <a:pt x="34" y="72832"/>
                    <a:pt x="4846" y="65263"/>
                    <a:pt x="17201" y="60477"/>
                  </a:cubicBezTo>
                  <a:cubicBezTo>
                    <a:pt x="23348" y="58096"/>
                    <a:pt x="29897" y="56749"/>
                    <a:pt x="36686" y="54809"/>
                  </a:cubicBezTo>
                  <a:cubicBezTo>
                    <a:pt x="28134" y="45186"/>
                    <a:pt x="24532" y="34254"/>
                    <a:pt x="26434" y="21634"/>
                  </a:cubicBezTo>
                  <a:cubicBezTo>
                    <a:pt x="28373" y="8749"/>
                    <a:pt x="38185" y="285"/>
                    <a:pt x="51699" y="8"/>
                  </a:cubicBezTo>
                  <a:cubicBezTo>
                    <a:pt x="65504" y="-282"/>
                    <a:pt x="75391" y="7388"/>
                    <a:pt x="78225" y="20097"/>
                  </a:cubicBezTo>
                  <a:cubicBezTo>
                    <a:pt x="81235" y="33561"/>
                    <a:pt x="76763" y="44746"/>
                    <a:pt x="68111" y="55149"/>
                  </a:cubicBezTo>
                  <a:close/>
                  <a:moveTo>
                    <a:pt x="21421" y="119308"/>
                  </a:moveTo>
                  <a:cubicBezTo>
                    <a:pt x="21421" y="110164"/>
                    <a:pt x="21106" y="101574"/>
                    <a:pt x="21648" y="93035"/>
                  </a:cubicBezTo>
                  <a:cubicBezTo>
                    <a:pt x="21786" y="90881"/>
                    <a:pt x="24318" y="88161"/>
                    <a:pt x="26446" y="87140"/>
                  </a:cubicBezTo>
                  <a:cubicBezTo>
                    <a:pt x="27529" y="86624"/>
                    <a:pt x="30603" y="88992"/>
                    <a:pt x="31912" y="90718"/>
                  </a:cubicBezTo>
                  <a:cubicBezTo>
                    <a:pt x="32882" y="91990"/>
                    <a:pt x="32593" y="94320"/>
                    <a:pt x="32618" y="96184"/>
                  </a:cubicBezTo>
                  <a:cubicBezTo>
                    <a:pt x="32681" y="103854"/>
                    <a:pt x="32643" y="111537"/>
                    <a:pt x="32643" y="119182"/>
                  </a:cubicBezTo>
                  <a:cubicBezTo>
                    <a:pt x="46359" y="119182"/>
                    <a:pt x="59219" y="119182"/>
                    <a:pt x="72582" y="119182"/>
                  </a:cubicBezTo>
                  <a:cubicBezTo>
                    <a:pt x="72582" y="110567"/>
                    <a:pt x="72532" y="102418"/>
                    <a:pt x="72607" y="94269"/>
                  </a:cubicBezTo>
                  <a:cubicBezTo>
                    <a:pt x="72645" y="90503"/>
                    <a:pt x="73237" y="86737"/>
                    <a:pt x="78199" y="86889"/>
                  </a:cubicBezTo>
                  <a:cubicBezTo>
                    <a:pt x="83074" y="87040"/>
                    <a:pt x="83477" y="90730"/>
                    <a:pt x="83451" y="94546"/>
                  </a:cubicBezTo>
                  <a:cubicBezTo>
                    <a:pt x="83414" y="102683"/>
                    <a:pt x="83439" y="110807"/>
                    <a:pt x="83439" y="119182"/>
                  </a:cubicBezTo>
                  <a:cubicBezTo>
                    <a:pt x="87066" y="119182"/>
                    <a:pt x="90039" y="119182"/>
                    <a:pt x="93502" y="119182"/>
                  </a:cubicBezTo>
                  <a:cubicBezTo>
                    <a:pt x="93502" y="107645"/>
                    <a:pt x="93528" y="96549"/>
                    <a:pt x="93490" y="85465"/>
                  </a:cubicBezTo>
                  <a:cubicBezTo>
                    <a:pt x="93465" y="76561"/>
                    <a:pt x="91739" y="73362"/>
                    <a:pt x="83023" y="70603"/>
                  </a:cubicBezTo>
                  <a:cubicBezTo>
                    <a:pt x="75731" y="68298"/>
                    <a:pt x="68060" y="66913"/>
                    <a:pt x="60440" y="65993"/>
                  </a:cubicBezTo>
                  <a:cubicBezTo>
                    <a:pt x="47178" y="64406"/>
                    <a:pt x="34129" y="66170"/>
                    <a:pt x="21547" y="70616"/>
                  </a:cubicBezTo>
                  <a:cubicBezTo>
                    <a:pt x="16735" y="72316"/>
                    <a:pt x="11760" y="75062"/>
                    <a:pt x="11546" y="80780"/>
                  </a:cubicBezTo>
                  <a:cubicBezTo>
                    <a:pt x="11080" y="93501"/>
                    <a:pt x="11395" y="106247"/>
                    <a:pt x="11395" y="119296"/>
                  </a:cubicBezTo>
                  <a:cubicBezTo>
                    <a:pt x="14909" y="119308"/>
                    <a:pt x="17756" y="119308"/>
                    <a:pt x="21421" y="119308"/>
                  </a:cubicBezTo>
                  <a:close/>
                  <a:moveTo>
                    <a:pt x="68098" y="28838"/>
                  </a:moveTo>
                  <a:cubicBezTo>
                    <a:pt x="68048" y="18649"/>
                    <a:pt x="63816" y="12817"/>
                    <a:pt x="56322" y="11343"/>
                  </a:cubicBezTo>
                  <a:cubicBezTo>
                    <a:pt x="48727" y="9844"/>
                    <a:pt x="41283" y="12993"/>
                    <a:pt x="38575" y="18850"/>
                  </a:cubicBezTo>
                  <a:cubicBezTo>
                    <a:pt x="34620" y="27390"/>
                    <a:pt x="37480" y="40287"/>
                    <a:pt x="44696" y="46484"/>
                  </a:cubicBezTo>
                  <a:cubicBezTo>
                    <a:pt x="49394" y="50514"/>
                    <a:pt x="55339" y="50590"/>
                    <a:pt x="60075" y="46610"/>
                  </a:cubicBezTo>
                  <a:cubicBezTo>
                    <a:pt x="65995" y="41635"/>
                    <a:pt x="67557" y="34808"/>
                    <a:pt x="68098" y="28838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1" name="Freeform: Shape 1290">
              <a:extLst>
                <a:ext uri="{FF2B5EF4-FFF2-40B4-BE49-F238E27FC236}">
                  <a16:creationId xmlns:a16="http://schemas.microsoft.com/office/drawing/2014/main" id="{6086C3A0-1F4E-9D99-D85D-71156E51D504}"/>
                </a:ext>
              </a:extLst>
            </p:cNvPr>
            <p:cNvSpPr/>
            <p:nvPr/>
          </p:nvSpPr>
          <p:spPr>
            <a:xfrm>
              <a:off x="-562925" y="6364639"/>
              <a:ext cx="104798" cy="130779"/>
            </a:xfrm>
            <a:custGeom>
              <a:avLst/>
              <a:gdLst>
                <a:gd name="connsiteX0" fmla="*/ 37020 w 104798"/>
                <a:gd name="connsiteY0" fmla="*/ 55321 h 130779"/>
                <a:gd name="connsiteX1" fmla="*/ 26478 w 104798"/>
                <a:gd name="connsiteY1" fmla="*/ 21743 h 130779"/>
                <a:gd name="connsiteX2" fmla="*/ 51756 w 104798"/>
                <a:gd name="connsiteY2" fmla="*/ 29 h 130779"/>
                <a:gd name="connsiteX3" fmla="*/ 78269 w 104798"/>
                <a:gd name="connsiteY3" fmla="*/ 20319 h 130779"/>
                <a:gd name="connsiteX4" fmla="*/ 68042 w 104798"/>
                <a:gd name="connsiteY4" fmla="*/ 55397 h 130779"/>
                <a:gd name="connsiteX5" fmla="*/ 82400 w 104798"/>
                <a:gd name="connsiteY5" fmla="*/ 58722 h 130779"/>
                <a:gd name="connsiteX6" fmla="*/ 104769 w 104798"/>
                <a:gd name="connsiteY6" fmla="*/ 88005 h 130779"/>
                <a:gd name="connsiteX7" fmla="*/ 104731 w 104798"/>
                <a:gd name="connsiteY7" fmla="*/ 117604 h 130779"/>
                <a:gd name="connsiteX8" fmla="*/ 91872 w 104798"/>
                <a:gd name="connsiteY8" fmla="*/ 130690 h 130779"/>
                <a:gd name="connsiteX9" fmla="*/ 13165 w 104798"/>
                <a:gd name="connsiteY9" fmla="*/ 130690 h 130779"/>
                <a:gd name="connsiteX10" fmla="*/ 117 w 104798"/>
                <a:gd name="connsiteY10" fmla="*/ 117654 h 130779"/>
                <a:gd name="connsiteX11" fmla="*/ 129 w 104798"/>
                <a:gd name="connsiteY11" fmla="*/ 82388 h 130779"/>
                <a:gd name="connsiteX12" fmla="*/ 12246 w 104798"/>
                <a:gd name="connsiteY12" fmla="*/ 63218 h 130779"/>
                <a:gd name="connsiteX13" fmla="*/ 31667 w 104798"/>
                <a:gd name="connsiteY13" fmla="*/ 56568 h 130779"/>
                <a:gd name="connsiteX14" fmla="*/ 37020 w 104798"/>
                <a:gd name="connsiteY14" fmla="*/ 55321 h 130779"/>
                <a:gd name="connsiteX15" fmla="*/ 32675 w 104798"/>
                <a:gd name="connsiteY15" fmla="*/ 119291 h 130779"/>
                <a:gd name="connsiteX16" fmla="*/ 72601 w 104798"/>
                <a:gd name="connsiteY16" fmla="*/ 119291 h 130779"/>
                <a:gd name="connsiteX17" fmla="*/ 72601 w 104798"/>
                <a:gd name="connsiteY17" fmla="*/ 111054 h 130779"/>
                <a:gd name="connsiteX18" fmla="*/ 73017 w 104798"/>
                <a:gd name="connsiteY18" fmla="*/ 92212 h 130779"/>
                <a:gd name="connsiteX19" fmla="*/ 77929 w 104798"/>
                <a:gd name="connsiteY19" fmla="*/ 86821 h 130779"/>
                <a:gd name="connsiteX20" fmla="*/ 83269 w 104798"/>
                <a:gd name="connsiteY20" fmla="*/ 92527 h 130779"/>
                <a:gd name="connsiteX21" fmla="*/ 83471 w 104798"/>
                <a:gd name="connsiteY21" fmla="*/ 98106 h 130779"/>
                <a:gd name="connsiteX22" fmla="*/ 83471 w 104798"/>
                <a:gd name="connsiteY22" fmla="*/ 119127 h 130779"/>
                <a:gd name="connsiteX23" fmla="*/ 93534 w 104798"/>
                <a:gd name="connsiteY23" fmla="*/ 119127 h 130779"/>
                <a:gd name="connsiteX24" fmla="*/ 93521 w 104798"/>
                <a:gd name="connsiteY24" fmla="*/ 86128 h 130779"/>
                <a:gd name="connsiteX25" fmla="*/ 82375 w 104798"/>
                <a:gd name="connsiteY25" fmla="*/ 70536 h 130779"/>
                <a:gd name="connsiteX26" fmla="*/ 53482 w 104798"/>
                <a:gd name="connsiteY26" fmla="*/ 66002 h 130779"/>
                <a:gd name="connsiteX27" fmla="*/ 21541 w 104798"/>
                <a:gd name="connsiteY27" fmla="*/ 71052 h 130779"/>
                <a:gd name="connsiteX28" fmla="*/ 11943 w 104798"/>
                <a:gd name="connsiteY28" fmla="*/ 80448 h 130779"/>
                <a:gd name="connsiteX29" fmla="*/ 11490 w 104798"/>
                <a:gd name="connsiteY29" fmla="*/ 119241 h 130779"/>
                <a:gd name="connsiteX30" fmla="*/ 21427 w 104798"/>
                <a:gd name="connsiteY30" fmla="*/ 119241 h 130779"/>
                <a:gd name="connsiteX31" fmla="*/ 21415 w 104798"/>
                <a:gd name="connsiteY31" fmla="*/ 95839 h 130779"/>
                <a:gd name="connsiteX32" fmla="*/ 26768 w 104798"/>
                <a:gd name="connsiteY32" fmla="*/ 87010 h 130779"/>
                <a:gd name="connsiteX33" fmla="*/ 32662 w 104798"/>
                <a:gd name="connsiteY33" fmla="*/ 96192 h 130779"/>
                <a:gd name="connsiteX34" fmla="*/ 32675 w 104798"/>
                <a:gd name="connsiteY34" fmla="*/ 119291 h 130779"/>
                <a:gd name="connsiteX35" fmla="*/ 69188 w 104798"/>
                <a:gd name="connsiteY35" fmla="*/ 28405 h 130779"/>
                <a:gd name="connsiteX36" fmla="*/ 54918 w 104798"/>
                <a:gd name="connsiteY36" fmla="*/ 11264 h 130779"/>
                <a:gd name="connsiteX37" fmla="*/ 38103 w 104798"/>
                <a:gd name="connsiteY37" fmla="*/ 20231 h 130779"/>
                <a:gd name="connsiteX38" fmla="*/ 41819 w 104798"/>
                <a:gd name="connsiteY38" fmla="*/ 43394 h 130779"/>
                <a:gd name="connsiteX39" fmla="*/ 63230 w 104798"/>
                <a:gd name="connsiteY39" fmla="*/ 43192 h 130779"/>
                <a:gd name="connsiteX40" fmla="*/ 69188 w 104798"/>
                <a:gd name="connsiteY40" fmla="*/ 28405 h 130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4798" h="130779">
                  <a:moveTo>
                    <a:pt x="37020" y="55321"/>
                  </a:moveTo>
                  <a:cubicBezTo>
                    <a:pt x="28153" y="45295"/>
                    <a:pt x="24576" y="34350"/>
                    <a:pt x="26478" y="21743"/>
                  </a:cubicBezTo>
                  <a:cubicBezTo>
                    <a:pt x="28405" y="8933"/>
                    <a:pt x="38002" y="633"/>
                    <a:pt x="51756" y="29"/>
                  </a:cubicBezTo>
                  <a:cubicBezTo>
                    <a:pt x="64968" y="-551"/>
                    <a:pt x="75460" y="7661"/>
                    <a:pt x="78269" y="20319"/>
                  </a:cubicBezTo>
                  <a:cubicBezTo>
                    <a:pt x="81229" y="33708"/>
                    <a:pt x="76858" y="44892"/>
                    <a:pt x="68042" y="55397"/>
                  </a:cubicBezTo>
                  <a:cubicBezTo>
                    <a:pt x="73193" y="56581"/>
                    <a:pt x="77853" y="57437"/>
                    <a:pt x="82400" y="58722"/>
                  </a:cubicBezTo>
                  <a:cubicBezTo>
                    <a:pt x="99051" y="63407"/>
                    <a:pt x="104769" y="70977"/>
                    <a:pt x="104769" y="88005"/>
                  </a:cubicBezTo>
                  <a:cubicBezTo>
                    <a:pt x="104769" y="97867"/>
                    <a:pt x="104857" y="107741"/>
                    <a:pt x="104731" y="117604"/>
                  </a:cubicBezTo>
                  <a:cubicBezTo>
                    <a:pt x="104630" y="125778"/>
                    <a:pt x="99970" y="130652"/>
                    <a:pt x="91872" y="130690"/>
                  </a:cubicBezTo>
                  <a:cubicBezTo>
                    <a:pt x="65636" y="130816"/>
                    <a:pt x="39400" y="130803"/>
                    <a:pt x="13165" y="130690"/>
                  </a:cubicBezTo>
                  <a:cubicBezTo>
                    <a:pt x="5293" y="130652"/>
                    <a:pt x="217" y="125501"/>
                    <a:pt x="117" y="117654"/>
                  </a:cubicBezTo>
                  <a:cubicBezTo>
                    <a:pt x="-35" y="105903"/>
                    <a:pt x="-47" y="94139"/>
                    <a:pt x="129" y="82388"/>
                  </a:cubicBezTo>
                  <a:cubicBezTo>
                    <a:pt x="255" y="73647"/>
                    <a:pt x="4701" y="66971"/>
                    <a:pt x="12246" y="63218"/>
                  </a:cubicBezTo>
                  <a:cubicBezTo>
                    <a:pt x="18329" y="60195"/>
                    <a:pt x="25155" y="58684"/>
                    <a:pt x="31667" y="56568"/>
                  </a:cubicBezTo>
                  <a:cubicBezTo>
                    <a:pt x="33191" y="56052"/>
                    <a:pt x="34791" y="55825"/>
                    <a:pt x="37020" y="55321"/>
                  </a:cubicBezTo>
                  <a:close/>
                  <a:moveTo>
                    <a:pt x="32675" y="119291"/>
                  </a:moveTo>
                  <a:cubicBezTo>
                    <a:pt x="46340" y="119291"/>
                    <a:pt x="59074" y="119291"/>
                    <a:pt x="72601" y="119291"/>
                  </a:cubicBezTo>
                  <a:cubicBezTo>
                    <a:pt x="72601" y="116394"/>
                    <a:pt x="72588" y="113724"/>
                    <a:pt x="72601" y="111054"/>
                  </a:cubicBezTo>
                  <a:cubicBezTo>
                    <a:pt x="72651" y="104769"/>
                    <a:pt x="72324" y="98434"/>
                    <a:pt x="73017" y="92212"/>
                  </a:cubicBezTo>
                  <a:cubicBezTo>
                    <a:pt x="73231" y="90260"/>
                    <a:pt x="76216" y="88610"/>
                    <a:pt x="77929" y="86821"/>
                  </a:cubicBezTo>
                  <a:cubicBezTo>
                    <a:pt x="79755" y="88698"/>
                    <a:pt x="82010" y="90323"/>
                    <a:pt x="83269" y="92527"/>
                  </a:cubicBezTo>
                  <a:cubicBezTo>
                    <a:pt x="84088" y="93963"/>
                    <a:pt x="83471" y="96217"/>
                    <a:pt x="83471" y="98106"/>
                  </a:cubicBezTo>
                  <a:cubicBezTo>
                    <a:pt x="83483" y="105147"/>
                    <a:pt x="83471" y="112175"/>
                    <a:pt x="83471" y="119127"/>
                  </a:cubicBezTo>
                  <a:cubicBezTo>
                    <a:pt x="87312" y="119127"/>
                    <a:pt x="90146" y="119127"/>
                    <a:pt x="93534" y="119127"/>
                  </a:cubicBezTo>
                  <a:cubicBezTo>
                    <a:pt x="93534" y="107868"/>
                    <a:pt x="93559" y="96998"/>
                    <a:pt x="93521" y="86128"/>
                  </a:cubicBezTo>
                  <a:cubicBezTo>
                    <a:pt x="93496" y="76619"/>
                    <a:pt x="91632" y="72992"/>
                    <a:pt x="82375" y="70536"/>
                  </a:cubicBezTo>
                  <a:cubicBezTo>
                    <a:pt x="72979" y="68042"/>
                    <a:pt x="63117" y="65876"/>
                    <a:pt x="53482" y="66002"/>
                  </a:cubicBezTo>
                  <a:cubicBezTo>
                    <a:pt x="42789" y="66128"/>
                    <a:pt x="31944" y="68319"/>
                    <a:pt x="21541" y="71052"/>
                  </a:cubicBezTo>
                  <a:cubicBezTo>
                    <a:pt x="17636" y="72072"/>
                    <a:pt x="12258" y="76934"/>
                    <a:pt x="11943" y="80448"/>
                  </a:cubicBezTo>
                  <a:cubicBezTo>
                    <a:pt x="10785" y="93270"/>
                    <a:pt x="11490" y="106255"/>
                    <a:pt x="11490" y="119241"/>
                  </a:cubicBezTo>
                  <a:cubicBezTo>
                    <a:pt x="15067" y="119241"/>
                    <a:pt x="17913" y="119241"/>
                    <a:pt x="21427" y="119241"/>
                  </a:cubicBezTo>
                  <a:cubicBezTo>
                    <a:pt x="21427" y="111243"/>
                    <a:pt x="21478" y="103535"/>
                    <a:pt x="21415" y="95839"/>
                  </a:cubicBezTo>
                  <a:cubicBezTo>
                    <a:pt x="21377" y="91708"/>
                    <a:pt x="21226" y="87023"/>
                    <a:pt x="26768" y="87010"/>
                  </a:cubicBezTo>
                  <a:cubicBezTo>
                    <a:pt x="32524" y="86997"/>
                    <a:pt x="32675" y="91809"/>
                    <a:pt x="32662" y="96192"/>
                  </a:cubicBezTo>
                  <a:cubicBezTo>
                    <a:pt x="32662" y="103673"/>
                    <a:pt x="32675" y="111180"/>
                    <a:pt x="32675" y="119291"/>
                  </a:cubicBezTo>
                  <a:close/>
                  <a:moveTo>
                    <a:pt x="69188" y="28405"/>
                  </a:moveTo>
                  <a:cubicBezTo>
                    <a:pt x="68218" y="18229"/>
                    <a:pt x="63873" y="12737"/>
                    <a:pt x="54918" y="11264"/>
                  </a:cubicBezTo>
                  <a:cubicBezTo>
                    <a:pt x="47663" y="10080"/>
                    <a:pt x="40081" y="14034"/>
                    <a:pt x="38103" y="20231"/>
                  </a:cubicBezTo>
                  <a:cubicBezTo>
                    <a:pt x="35433" y="28544"/>
                    <a:pt x="36932" y="36378"/>
                    <a:pt x="41819" y="43394"/>
                  </a:cubicBezTo>
                  <a:cubicBezTo>
                    <a:pt x="47927" y="52172"/>
                    <a:pt x="57575" y="52197"/>
                    <a:pt x="63230" y="43192"/>
                  </a:cubicBezTo>
                  <a:cubicBezTo>
                    <a:pt x="66001" y="38759"/>
                    <a:pt x="67248" y="33368"/>
                    <a:pt x="69188" y="28405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2" name="Freeform: Shape 1291">
              <a:extLst>
                <a:ext uri="{FF2B5EF4-FFF2-40B4-BE49-F238E27FC236}">
                  <a16:creationId xmlns:a16="http://schemas.microsoft.com/office/drawing/2014/main" id="{02ABC992-4962-B92D-37A1-B0CA17A11AE2}"/>
                </a:ext>
              </a:extLst>
            </p:cNvPr>
            <p:cNvSpPr/>
            <p:nvPr/>
          </p:nvSpPr>
          <p:spPr>
            <a:xfrm>
              <a:off x="-331256" y="6364636"/>
              <a:ext cx="104837" cy="130758"/>
            </a:xfrm>
            <a:custGeom>
              <a:avLst/>
              <a:gdLst>
                <a:gd name="connsiteX0" fmla="*/ 36482 w 104837"/>
                <a:gd name="connsiteY0" fmla="*/ 54984 h 130758"/>
                <a:gd name="connsiteX1" fmla="*/ 26633 w 104837"/>
                <a:gd name="connsiteY1" fmla="*/ 20070 h 130758"/>
                <a:gd name="connsiteX2" fmla="*/ 52743 w 104837"/>
                <a:gd name="connsiteY2" fmla="*/ 6 h 130758"/>
                <a:gd name="connsiteX3" fmla="*/ 78374 w 104837"/>
                <a:gd name="connsiteY3" fmla="*/ 21342 h 130758"/>
                <a:gd name="connsiteX4" fmla="*/ 67844 w 104837"/>
                <a:gd name="connsiteY4" fmla="*/ 55374 h 130758"/>
                <a:gd name="connsiteX5" fmla="*/ 82391 w 104837"/>
                <a:gd name="connsiteY5" fmla="*/ 58750 h 130758"/>
                <a:gd name="connsiteX6" fmla="*/ 104811 w 104837"/>
                <a:gd name="connsiteY6" fmla="*/ 88020 h 130758"/>
                <a:gd name="connsiteX7" fmla="*/ 104785 w 104837"/>
                <a:gd name="connsiteY7" fmla="*/ 116989 h 130758"/>
                <a:gd name="connsiteX8" fmla="*/ 91107 w 104837"/>
                <a:gd name="connsiteY8" fmla="*/ 130693 h 130758"/>
                <a:gd name="connsiteX9" fmla="*/ 13660 w 104837"/>
                <a:gd name="connsiteY9" fmla="*/ 130693 h 130758"/>
                <a:gd name="connsiteX10" fmla="*/ 146 w 104837"/>
                <a:gd name="connsiteY10" fmla="*/ 116977 h 130758"/>
                <a:gd name="connsiteX11" fmla="*/ 32 w 104837"/>
                <a:gd name="connsiteY11" fmla="*/ 85489 h 130758"/>
                <a:gd name="connsiteX12" fmla="*/ 16620 w 104837"/>
                <a:gd name="connsiteY12" fmla="*/ 60815 h 130758"/>
                <a:gd name="connsiteX13" fmla="*/ 36482 w 104837"/>
                <a:gd name="connsiteY13" fmla="*/ 54984 h 130758"/>
                <a:gd name="connsiteX14" fmla="*/ 32301 w 104837"/>
                <a:gd name="connsiteY14" fmla="*/ 119105 h 130758"/>
                <a:gd name="connsiteX15" fmla="*/ 72227 w 104837"/>
                <a:gd name="connsiteY15" fmla="*/ 119105 h 130758"/>
                <a:gd name="connsiteX16" fmla="*/ 72215 w 104837"/>
                <a:gd name="connsiteY16" fmla="*/ 95502 h 130758"/>
                <a:gd name="connsiteX17" fmla="*/ 78122 w 104837"/>
                <a:gd name="connsiteY17" fmla="*/ 86962 h 130758"/>
                <a:gd name="connsiteX18" fmla="*/ 83462 w 104837"/>
                <a:gd name="connsiteY18" fmla="*/ 95212 h 130758"/>
                <a:gd name="connsiteX19" fmla="*/ 83437 w 104837"/>
                <a:gd name="connsiteY19" fmla="*/ 119092 h 130758"/>
                <a:gd name="connsiteX20" fmla="*/ 93513 w 104837"/>
                <a:gd name="connsiteY20" fmla="*/ 119092 h 130758"/>
                <a:gd name="connsiteX21" fmla="*/ 93513 w 104837"/>
                <a:gd name="connsiteY21" fmla="*/ 86030 h 130758"/>
                <a:gd name="connsiteX22" fmla="*/ 82757 w 104837"/>
                <a:gd name="connsiteY22" fmla="*/ 70652 h 130758"/>
                <a:gd name="connsiteX23" fmla="*/ 54506 w 104837"/>
                <a:gd name="connsiteY23" fmla="*/ 66030 h 130758"/>
                <a:gd name="connsiteX24" fmla="*/ 21885 w 104837"/>
                <a:gd name="connsiteY24" fmla="*/ 70816 h 130758"/>
                <a:gd name="connsiteX25" fmla="*/ 12161 w 104837"/>
                <a:gd name="connsiteY25" fmla="*/ 79292 h 130758"/>
                <a:gd name="connsiteX26" fmla="*/ 11695 w 104837"/>
                <a:gd name="connsiteY26" fmla="*/ 119118 h 130758"/>
                <a:gd name="connsiteX27" fmla="*/ 21431 w 104837"/>
                <a:gd name="connsiteY27" fmla="*/ 119118 h 130758"/>
                <a:gd name="connsiteX28" fmla="*/ 21658 w 104837"/>
                <a:gd name="connsiteY28" fmla="*/ 93059 h 130758"/>
                <a:gd name="connsiteX29" fmla="*/ 26343 w 104837"/>
                <a:gd name="connsiteY29" fmla="*/ 86824 h 130758"/>
                <a:gd name="connsiteX30" fmla="*/ 32011 w 104837"/>
                <a:gd name="connsiteY30" fmla="*/ 92920 h 130758"/>
                <a:gd name="connsiteX31" fmla="*/ 32276 w 104837"/>
                <a:gd name="connsiteY31" fmla="*/ 99747 h 130758"/>
                <a:gd name="connsiteX32" fmla="*/ 32301 w 104837"/>
                <a:gd name="connsiteY32" fmla="*/ 119105 h 130758"/>
                <a:gd name="connsiteX33" fmla="*/ 36470 w 104837"/>
                <a:gd name="connsiteY33" fmla="*/ 30335 h 130758"/>
                <a:gd name="connsiteX34" fmla="*/ 41961 w 104837"/>
                <a:gd name="connsiteY34" fmla="*/ 43610 h 130758"/>
                <a:gd name="connsiteX35" fmla="*/ 62113 w 104837"/>
                <a:gd name="connsiteY35" fmla="*/ 44379 h 130758"/>
                <a:gd name="connsiteX36" fmla="*/ 67554 w 104837"/>
                <a:gd name="connsiteY36" fmla="*/ 31381 h 130758"/>
                <a:gd name="connsiteX37" fmla="*/ 62453 w 104837"/>
                <a:gd name="connsiteY37" fmla="*/ 14415 h 130758"/>
                <a:gd name="connsiteX38" fmla="*/ 44178 w 104837"/>
                <a:gd name="connsiteY38" fmla="*/ 13143 h 130758"/>
                <a:gd name="connsiteX39" fmla="*/ 36470 w 104837"/>
                <a:gd name="connsiteY39" fmla="*/ 30335 h 130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4837" h="130758">
                  <a:moveTo>
                    <a:pt x="36482" y="54984"/>
                  </a:moveTo>
                  <a:cubicBezTo>
                    <a:pt x="28006" y="44694"/>
                    <a:pt x="23585" y="33509"/>
                    <a:pt x="26633" y="20070"/>
                  </a:cubicBezTo>
                  <a:cubicBezTo>
                    <a:pt x="29429" y="7777"/>
                    <a:pt x="39619" y="-258"/>
                    <a:pt x="52743" y="6"/>
                  </a:cubicBezTo>
                  <a:cubicBezTo>
                    <a:pt x="66232" y="283"/>
                    <a:pt x="76396" y="8772"/>
                    <a:pt x="78374" y="21342"/>
                  </a:cubicBezTo>
                  <a:cubicBezTo>
                    <a:pt x="80389" y="34114"/>
                    <a:pt x="76837" y="45273"/>
                    <a:pt x="67844" y="55374"/>
                  </a:cubicBezTo>
                  <a:cubicBezTo>
                    <a:pt x="73197" y="56596"/>
                    <a:pt x="77845" y="57465"/>
                    <a:pt x="82391" y="58750"/>
                  </a:cubicBezTo>
                  <a:cubicBezTo>
                    <a:pt x="98853" y="63372"/>
                    <a:pt x="104811" y="71231"/>
                    <a:pt x="104811" y="88020"/>
                  </a:cubicBezTo>
                  <a:cubicBezTo>
                    <a:pt x="104811" y="97681"/>
                    <a:pt x="104886" y="107341"/>
                    <a:pt x="104785" y="116989"/>
                  </a:cubicBezTo>
                  <a:cubicBezTo>
                    <a:pt x="104697" y="125604"/>
                    <a:pt x="99735" y="130655"/>
                    <a:pt x="91107" y="130693"/>
                  </a:cubicBezTo>
                  <a:cubicBezTo>
                    <a:pt x="65287" y="130781"/>
                    <a:pt x="39468" y="130781"/>
                    <a:pt x="13660" y="130693"/>
                  </a:cubicBezTo>
                  <a:cubicBezTo>
                    <a:pt x="4831" y="130667"/>
                    <a:pt x="209" y="125907"/>
                    <a:pt x="146" y="116977"/>
                  </a:cubicBezTo>
                  <a:cubicBezTo>
                    <a:pt x="58" y="106485"/>
                    <a:pt x="486" y="95968"/>
                    <a:pt x="32" y="85489"/>
                  </a:cubicBezTo>
                  <a:cubicBezTo>
                    <a:pt x="-509" y="72944"/>
                    <a:pt x="5776" y="65198"/>
                    <a:pt x="16620" y="60815"/>
                  </a:cubicBezTo>
                  <a:cubicBezTo>
                    <a:pt x="22918" y="58271"/>
                    <a:pt x="29719" y="56923"/>
                    <a:pt x="36482" y="54984"/>
                  </a:cubicBezTo>
                  <a:close/>
                  <a:moveTo>
                    <a:pt x="32301" y="119105"/>
                  </a:moveTo>
                  <a:cubicBezTo>
                    <a:pt x="46017" y="119105"/>
                    <a:pt x="58902" y="119105"/>
                    <a:pt x="72227" y="119105"/>
                  </a:cubicBezTo>
                  <a:cubicBezTo>
                    <a:pt x="72227" y="110956"/>
                    <a:pt x="72240" y="103235"/>
                    <a:pt x="72215" y="95502"/>
                  </a:cubicBezTo>
                  <a:cubicBezTo>
                    <a:pt x="72202" y="91232"/>
                    <a:pt x="72769" y="86912"/>
                    <a:pt x="78122" y="86962"/>
                  </a:cubicBezTo>
                  <a:cubicBezTo>
                    <a:pt x="83198" y="87013"/>
                    <a:pt x="83512" y="91157"/>
                    <a:pt x="83462" y="95212"/>
                  </a:cubicBezTo>
                  <a:cubicBezTo>
                    <a:pt x="83361" y="103122"/>
                    <a:pt x="83437" y="111032"/>
                    <a:pt x="83437" y="119092"/>
                  </a:cubicBezTo>
                  <a:cubicBezTo>
                    <a:pt x="87115" y="119092"/>
                    <a:pt x="90100" y="119092"/>
                    <a:pt x="93513" y="119092"/>
                  </a:cubicBezTo>
                  <a:cubicBezTo>
                    <a:pt x="93513" y="107782"/>
                    <a:pt x="93525" y="96900"/>
                    <a:pt x="93513" y="86030"/>
                  </a:cubicBezTo>
                  <a:cubicBezTo>
                    <a:pt x="93500" y="77353"/>
                    <a:pt x="91132" y="72894"/>
                    <a:pt x="82757" y="70652"/>
                  </a:cubicBezTo>
                  <a:cubicBezTo>
                    <a:pt x="73550" y="68196"/>
                    <a:pt x="63927" y="65941"/>
                    <a:pt x="54506" y="66030"/>
                  </a:cubicBezTo>
                  <a:cubicBezTo>
                    <a:pt x="43586" y="66130"/>
                    <a:pt x="32565" y="68284"/>
                    <a:pt x="21885" y="70816"/>
                  </a:cubicBezTo>
                  <a:cubicBezTo>
                    <a:pt x="18043" y="71723"/>
                    <a:pt x="12426" y="76106"/>
                    <a:pt x="12161" y="79292"/>
                  </a:cubicBezTo>
                  <a:cubicBezTo>
                    <a:pt x="11066" y="92530"/>
                    <a:pt x="11695" y="105905"/>
                    <a:pt x="11695" y="119118"/>
                  </a:cubicBezTo>
                  <a:cubicBezTo>
                    <a:pt x="15197" y="119118"/>
                    <a:pt x="18031" y="119118"/>
                    <a:pt x="21431" y="119118"/>
                  </a:cubicBezTo>
                  <a:cubicBezTo>
                    <a:pt x="21431" y="110163"/>
                    <a:pt x="21104" y="101585"/>
                    <a:pt x="21658" y="93059"/>
                  </a:cubicBezTo>
                  <a:cubicBezTo>
                    <a:pt x="21797" y="90892"/>
                    <a:pt x="24706" y="88902"/>
                    <a:pt x="26343" y="86824"/>
                  </a:cubicBezTo>
                  <a:cubicBezTo>
                    <a:pt x="28296" y="88827"/>
                    <a:pt x="30802" y="90539"/>
                    <a:pt x="32011" y="92920"/>
                  </a:cubicBezTo>
                  <a:cubicBezTo>
                    <a:pt x="32943" y="94772"/>
                    <a:pt x="32276" y="97442"/>
                    <a:pt x="32276" y="99747"/>
                  </a:cubicBezTo>
                  <a:cubicBezTo>
                    <a:pt x="32301" y="106195"/>
                    <a:pt x="32301" y="112644"/>
                    <a:pt x="32301" y="119105"/>
                  </a:cubicBezTo>
                  <a:close/>
                  <a:moveTo>
                    <a:pt x="36470" y="30335"/>
                  </a:moveTo>
                  <a:cubicBezTo>
                    <a:pt x="37717" y="33446"/>
                    <a:pt x="39039" y="39038"/>
                    <a:pt x="41961" y="43610"/>
                  </a:cubicBezTo>
                  <a:cubicBezTo>
                    <a:pt x="47251" y="51885"/>
                    <a:pt x="56320" y="52213"/>
                    <a:pt x="62113" y="44379"/>
                  </a:cubicBezTo>
                  <a:cubicBezTo>
                    <a:pt x="64834" y="40701"/>
                    <a:pt x="66459" y="35915"/>
                    <a:pt x="67554" y="31381"/>
                  </a:cubicBezTo>
                  <a:cubicBezTo>
                    <a:pt x="69104" y="24995"/>
                    <a:pt x="67995" y="18634"/>
                    <a:pt x="62453" y="14415"/>
                  </a:cubicBezTo>
                  <a:cubicBezTo>
                    <a:pt x="56874" y="10145"/>
                    <a:pt x="50450" y="10095"/>
                    <a:pt x="44178" y="13143"/>
                  </a:cubicBezTo>
                  <a:cubicBezTo>
                    <a:pt x="38044" y="16115"/>
                    <a:pt x="37125" y="21909"/>
                    <a:pt x="36470" y="30335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3" name="Freeform: Shape 1292">
              <a:extLst>
                <a:ext uri="{FF2B5EF4-FFF2-40B4-BE49-F238E27FC236}">
                  <a16:creationId xmlns:a16="http://schemas.microsoft.com/office/drawing/2014/main" id="{A0339DEB-E447-6500-B51A-67685CBFA32C}"/>
                </a:ext>
              </a:extLst>
            </p:cNvPr>
            <p:cNvSpPr/>
            <p:nvPr/>
          </p:nvSpPr>
          <p:spPr>
            <a:xfrm>
              <a:off x="-458653" y="6471925"/>
              <a:ext cx="128694" cy="128886"/>
            </a:xfrm>
            <a:custGeom>
              <a:avLst/>
              <a:gdLst>
                <a:gd name="connsiteX0" fmla="*/ 115917 w 128694"/>
                <a:gd name="connsiteY0" fmla="*/ 28593 h 128886"/>
                <a:gd name="connsiteX1" fmla="*/ 109469 w 128694"/>
                <a:gd name="connsiteY1" fmla="*/ 38896 h 128886"/>
                <a:gd name="connsiteX2" fmla="*/ 114280 w 128694"/>
                <a:gd name="connsiteY2" fmla="*/ 50370 h 128886"/>
                <a:gd name="connsiteX3" fmla="*/ 127744 w 128694"/>
                <a:gd name="connsiteY3" fmla="*/ 71001 h 128886"/>
                <a:gd name="connsiteX4" fmla="*/ 122933 w 128694"/>
                <a:gd name="connsiteY4" fmla="*/ 76454 h 128886"/>
                <a:gd name="connsiteX5" fmla="*/ 113852 w 128694"/>
                <a:gd name="connsiteY5" fmla="*/ 78747 h 128886"/>
                <a:gd name="connsiteX6" fmla="*/ 109368 w 128694"/>
                <a:gd name="connsiteY6" fmla="*/ 89956 h 128886"/>
                <a:gd name="connsiteX7" fmla="*/ 104720 w 128694"/>
                <a:gd name="connsiteY7" fmla="*/ 114063 h 128886"/>
                <a:gd name="connsiteX8" fmla="*/ 96874 w 128694"/>
                <a:gd name="connsiteY8" fmla="*/ 114517 h 128886"/>
                <a:gd name="connsiteX9" fmla="*/ 88926 w 128694"/>
                <a:gd name="connsiteY9" fmla="*/ 109529 h 128886"/>
                <a:gd name="connsiteX10" fmla="*/ 78371 w 128694"/>
                <a:gd name="connsiteY10" fmla="*/ 113723 h 128886"/>
                <a:gd name="connsiteX11" fmla="*/ 78246 w 128694"/>
                <a:gd name="connsiteY11" fmla="*/ 114340 h 128886"/>
                <a:gd name="connsiteX12" fmla="*/ 58572 w 128694"/>
                <a:gd name="connsiteY12" fmla="*/ 128522 h 128886"/>
                <a:gd name="connsiteX13" fmla="*/ 51733 w 128694"/>
                <a:gd name="connsiteY13" fmla="*/ 122716 h 128886"/>
                <a:gd name="connsiteX14" fmla="*/ 49743 w 128694"/>
                <a:gd name="connsiteY14" fmla="*/ 114164 h 128886"/>
                <a:gd name="connsiteX15" fmla="*/ 38987 w 128694"/>
                <a:gd name="connsiteY15" fmla="*/ 109668 h 128886"/>
                <a:gd name="connsiteX16" fmla="*/ 15447 w 128694"/>
                <a:gd name="connsiteY16" fmla="*/ 106582 h 128886"/>
                <a:gd name="connsiteX17" fmla="*/ 14540 w 128694"/>
                <a:gd name="connsiteY17" fmla="*/ 96065 h 128886"/>
                <a:gd name="connsiteX18" fmla="*/ 19338 w 128694"/>
                <a:gd name="connsiteY18" fmla="*/ 88697 h 128886"/>
                <a:gd name="connsiteX19" fmla="*/ 15270 w 128694"/>
                <a:gd name="connsiteY19" fmla="*/ 78910 h 128886"/>
                <a:gd name="connsiteX20" fmla="*/ 12222 w 128694"/>
                <a:gd name="connsiteY20" fmla="*/ 78167 h 128886"/>
                <a:gd name="connsiteX21" fmla="*/ 55 w 128694"/>
                <a:gd name="connsiteY21" fmla="*/ 62663 h 128886"/>
                <a:gd name="connsiteX22" fmla="*/ 9615 w 128694"/>
                <a:gd name="connsiteY22" fmla="*/ 51226 h 128886"/>
                <a:gd name="connsiteX23" fmla="*/ 17739 w 128694"/>
                <a:gd name="connsiteY23" fmla="*/ 48745 h 128886"/>
                <a:gd name="connsiteX24" fmla="*/ 17953 w 128694"/>
                <a:gd name="connsiteY24" fmla="*/ 37599 h 128886"/>
                <a:gd name="connsiteX25" fmla="*/ 13368 w 128694"/>
                <a:gd name="connsiteY25" fmla="*/ 26288 h 128886"/>
                <a:gd name="connsiteX26" fmla="*/ 25157 w 128694"/>
                <a:gd name="connsiteY26" fmla="*/ 13668 h 128886"/>
                <a:gd name="connsiteX27" fmla="*/ 30913 w 128694"/>
                <a:gd name="connsiteY27" fmla="*/ 14210 h 128886"/>
                <a:gd name="connsiteX28" fmla="*/ 38861 w 128694"/>
                <a:gd name="connsiteY28" fmla="*/ 19260 h 128886"/>
                <a:gd name="connsiteX29" fmla="*/ 49743 w 128694"/>
                <a:gd name="connsiteY29" fmla="*/ 14990 h 128886"/>
                <a:gd name="connsiteX30" fmla="*/ 49869 w 128694"/>
                <a:gd name="connsiteY30" fmla="*/ 14373 h 128886"/>
                <a:gd name="connsiteX31" fmla="*/ 69744 w 128694"/>
                <a:gd name="connsiteY31" fmla="*/ 746 h 128886"/>
                <a:gd name="connsiteX32" fmla="*/ 76041 w 128694"/>
                <a:gd name="connsiteY32" fmla="*/ 6048 h 128886"/>
                <a:gd name="connsiteX33" fmla="*/ 78485 w 128694"/>
                <a:gd name="connsiteY33" fmla="*/ 15734 h 128886"/>
                <a:gd name="connsiteX34" fmla="*/ 88259 w 128694"/>
                <a:gd name="connsiteY34" fmla="*/ 19840 h 128886"/>
                <a:gd name="connsiteX35" fmla="*/ 90400 w 128694"/>
                <a:gd name="connsiteY35" fmla="*/ 18530 h 128886"/>
                <a:gd name="connsiteX36" fmla="*/ 114759 w 128694"/>
                <a:gd name="connsiteY36" fmla="*/ 25041 h 128886"/>
                <a:gd name="connsiteX37" fmla="*/ 115917 w 128694"/>
                <a:gd name="connsiteY37" fmla="*/ 28593 h 128886"/>
                <a:gd name="connsiteX38" fmla="*/ 102604 w 128694"/>
                <a:gd name="connsiteY38" fmla="*/ 29122 h 128886"/>
                <a:gd name="connsiteX39" fmla="*/ 100967 w 128694"/>
                <a:gd name="connsiteY39" fmla="*/ 26767 h 128886"/>
                <a:gd name="connsiteX40" fmla="*/ 97037 w 128694"/>
                <a:gd name="connsiteY40" fmla="*/ 27397 h 128886"/>
                <a:gd name="connsiteX41" fmla="*/ 85563 w 128694"/>
                <a:gd name="connsiteY41" fmla="*/ 33153 h 128886"/>
                <a:gd name="connsiteX42" fmla="*/ 67011 w 128694"/>
                <a:gd name="connsiteY42" fmla="*/ 15897 h 128886"/>
                <a:gd name="connsiteX43" fmla="*/ 63849 w 128694"/>
                <a:gd name="connsiteY43" fmla="*/ 11338 h 128886"/>
                <a:gd name="connsiteX44" fmla="*/ 60915 w 128694"/>
                <a:gd name="connsiteY44" fmla="*/ 16187 h 128886"/>
                <a:gd name="connsiteX45" fmla="*/ 56859 w 128694"/>
                <a:gd name="connsiteY45" fmla="*/ 26843 h 128886"/>
                <a:gd name="connsiteX46" fmla="*/ 42073 w 128694"/>
                <a:gd name="connsiteY46" fmla="*/ 33140 h 128886"/>
                <a:gd name="connsiteX47" fmla="*/ 32777 w 128694"/>
                <a:gd name="connsiteY47" fmla="*/ 28656 h 128886"/>
                <a:gd name="connsiteX48" fmla="*/ 26782 w 128694"/>
                <a:gd name="connsiteY48" fmla="*/ 26817 h 128886"/>
                <a:gd name="connsiteX49" fmla="*/ 28205 w 128694"/>
                <a:gd name="connsiteY49" fmla="*/ 33253 h 128886"/>
                <a:gd name="connsiteX50" fmla="*/ 32601 w 128694"/>
                <a:gd name="connsiteY50" fmla="*/ 43204 h 128886"/>
                <a:gd name="connsiteX51" fmla="*/ 15056 w 128694"/>
                <a:gd name="connsiteY51" fmla="*/ 61466 h 128886"/>
                <a:gd name="connsiteX52" fmla="*/ 10837 w 128694"/>
                <a:gd name="connsiteY52" fmla="*/ 64326 h 128886"/>
                <a:gd name="connsiteX53" fmla="*/ 15396 w 128694"/>
                <a:gd name="connsiteY53" fmla="*/ 67524 h 128886"/>
                <a:gd name="connsiteX54" fmla="*/ 26190 w 128694"/>
                <a:gd name="connsiteY54" fmla="*/ 71353 h 128886"/>
                <a:gd name="connsiteX55" fmla="*/ 32614 w 128694"/>
                <a:gd name="connsiteY55" fmla="*/ 86090 h 128886"/>
                <a:gd name="connsiteX56" fmla="*/ 28029 w 128694"/>
                <a:gd name="connsiteY56" fmla="*/ 95989 h 128886"/>
                <a:gd name="connsiteX57" fmla="*/ 26543 w 128694"/>
                <a:gd name="connsiteY57" fmla="*/ 101922 h 128886"/>
                <a:gd name="connsiteX58" fmla="*/ 32475 w 128694"/>
                <a:gd name="connsiteY58" fmla="*/ 100435 h 128886"/>
                <a:gd name="connsiteX59" fmla="*/ 42413 w 128694"/>
                <a:gd name="connsiteY59" fmla="*/ 95750 h 128886"/>
                <a:gd name="connsiteX60" fmla="*/ 60953 w 128694"/>
                <a:gd name="connsiteY60" fmla="*/ 113081 h 128886"/>
                <a:gd name="connsiteX61" fmla="*/ 64126 w 128694"/>
                <a:gd name="connsiteY61" fmla="*/ 117615 h 128886"/>
                <a:gd name="connsiteX62" fmla="*/ 67036 w 128694"/>
                <a:gd name="connsiteY62" fmla="*/ 112753 h 128886"/>
                <a:gd name="connsiteX63" fmla="*/ 70588 w 128694"/>
                <a:gd name="connsiteY63" fmla="*/ 102476 h 128886"/>
                <a:gd name="connsiteX64" fmla="*/ 85891 w 128694"/>
                <a:gd name="connsiteY64" fmla="*/ 95801 h 128886"/>
                <a:gd name="connsiteX65" fmla="*/ 95186 w 128694"/>
                <a:gd name="connsiteY65" fmla="*/ 100284 h 128886"/>
                <a:gd name="connsiteX66" fmla="*/ 101169 w 128694"/>
                <a:gd name="connsiteY66" fmla="*/ 102123 h 128886"/>
                <a:gd name="connsiteX67" fmla="*/ 99745 w 128694"/>
                <a:gd name="connsiteY67" fmla="*/ 95687 h 128886"/>
                <a:gd name="connsiteX68" fmla="*/ 95324 w 128694"/>
                <a:gd name="connsiteY68" fmla="*/ 85737 h 128886"/>
                <a:gd name="connsiteX69" fmla="*/ 112869 w 128694"/>
                <a:gd name="connsiteY69" fmla="*/ 67474 h 128886"/>
                <a:gd name="connsiteX70" fmla="*/ 117114 w 128694"/>
                <a:gd name="connsiteY70" fmla="*/ 64628 h 128886"/>
                <a:gd name="connsiteX71" fmla="*/ 112592 w 128694"/>
                <a:gd name="connsiteY71" fmla="*/ 61479 h 128886"/>
                <a:gd name="connsiteX72" fmla="*/ 98183 w 128694"/>
                <a:gd name="connsiteY72" fmla="*/ 49728 h 128886"/>
                <a:gd name="connsiteX73" fmla="*/ 97126 w 128694"/>
                <a:gd name="connsiteY73" fmla="*/ 47461 h 128886"/>
                <a:gd name="connsiteX74" fmla="*/ 97881 w 128694"/>
                <a:gd name="connsiteY74" fmla="*/ 36150 h 128886"/>
                <a:gd name="connsiteX75" fmla="*/ 102604 w 128694"/>
                <a:gd name="connsiteY75" fmla="*/ 29122 h 1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28694" h="128886">
                  <a:moveTo>
                    <a:pt x="115917" y="28593"/>
                  </a:moveTo>
                  <a:cubicBezTo>
                    <a:pt x="113877" y="31843"/>
                    <a:pt x="111660" y="35369"/>
                    <a:pt x="109469" y="38896"/>
                  </a:cubicBezTo>
                  <a:cubicBezTo>
                    <a:pt x="106156" y="44211"/>
                    <a:pt x="108121" y="48884"/>
                    <a:pt x="114280" y="50370"/>
                  </a:cubicBezTo>
                  <a:cubicBezTo>
                    <a:pt x="128739" y="53859"/>
                    <a:pt x="130162" y="55811"/>
                    <a:pt x="127744" y="71001"/>
                  </a:cubicBezTo>
                  <a:cubicBezTo>
                    <a:pt x="127417" y="73079"/>
                    <a:pt x="124986" y="75422"/>
                    <a:pt x="122933" y="76454"/>
                  </a:cubicBezTo>
                  <a:cubicBezTo>
                    <a:pt x="120212" y="77827"/>
                    <a:pt x="116900" y="78004"/>
                    <a:pt x="113852" y="78747"/>
                  </a:cubicBezTo>
                  <a:cubicBezTo>
                    <a:pt x="108146" y="80145"/>
                    <a:pt x="106257" y="84918"/>
                    <a:pt x="109368" y="89956"/>
                  </a:cubicBezTo>
                  <a:cubicBezTo>
                    <a:pt x="117429" y="103055"/>
                    <a:pt x="117240" y="104831"/>
                    <a:pt x="104720" y="114063"/>
                  </a:cubicBezTo>
                  <a:cubicBezTo>
                    <a:pt x="102907" y="115398"/>
                    <a:pt x="99254" y="115285"/>
                    <a:pt x="96874" y="114517"/>
                  </a:cubicBezTo>
                  <a:cubicBezTo>
                    <a:pt x="93989" y="113585"/>
                    <a:pt x="91621" y="111154"/>
                    <a:pt x="88926" y="109529"/>
                  </a:cubicBezTo>
                  <a:cubicBezTo>
                    <a:pt x="84631" y="106934"/>
                    <a:pt x="79681" y="108962"/>
                    <a:pt x="78371" y="113723"/>
                  </a:cubicBezTo>
                  <a:cubicBezTo>
                    <a:pt x="78321" y="113925"/>
                    <a:pt x="78296" y="114139"/>
                    <a:pt x="78246" y="114340"/>
                  </a:cubicBezTo>
                  <a:cubicBezTo>
                    <a:pt x="74429" y="129568"/>
                    <a:pt x="74429" y="129505"/>
                    <a:pt x="58572" y="128522"/>
                  </a:cubicBezTo>
                  <a:cubicBezTo>
                    <a:pt x="54642" y="128283"/>
                    <a:pt x="52325" y="126809"/>
                    <a:pt x="51733" y="122716"/>
                  </a:cubicBezTo>
                  <a:cubicBezTo>
                    <a:pt x="51317" y="119832"/>
                    <a:pt x="50461" y="116998"/>
                    <a:pt x="49743" y="114164"/>
                  </a:cubicBezTo>
                  <a:cubicBezTo>
                    <a:pt x="48383" y="108748"/>
                    <a:pt x="43445" y="106456"/>
                    <a:pt x="38987" y="109668"/>
                  </a:cubicBezTo>
                  <a:cubicBezTo>
                    <a:pt x="25422" y="119442"/>
                    <a:pt x="26908" y="117653"/>
                    <a:pt x="15447" y="106582"/>
                  </a:cubicBezTo>
                  <a:cubicBezTo>
                    <a:pt x="11895" y="103156"/>
                    <a:pt x="11769" y="99881"/>
                    <a:pt x="14540" y="96065"/>
                  </a:cubicBezTo>
                  <a:cubicBezTo>
                    <a:pt x="16253" y="93697"/>
                    <a:pt x="17903" y="91241"/>
                    <a:pt x="19338" y="88697"/>
                  </a:cubicBezTo>
                  <a:cubicBezTo>
                    <a:pt x="21391" y="85057"/>
                    <a:pt x="19263" y="80107"/>
                    <a:pt x="15270" y="78910"/>
                  </a:cubicBezTo>
                  <a:cubicBezTo>
                    <a:pt x="14263" y="78608"/>
                    <a:pt x="13242" y="78344"/>
                    <a:pt x="12222" y="78167"/>
                  </a:cubicBezTo>
                  <a:cubicBezTo>
                    <a:pt x="-1884" y="75648"/>
                    <a:pt x="144" y="75031"/>
                    <a:pt x="55" y="62663"/>
                  </a:cubicBezTo>
                  <a:cubicBezTo>
                    <a:pt x="-8" y="53519"/>
                    <a:pt x="458" y="53116"/>
                    <a:pt x="9615" y="51226"/>
                  </a:cubicBezTo>
                  <a:cubicBezTo>
                    <a:pt x="12424" y="50647"/>
                    <a:pt x="15938" y="50509"/>
                    <a:pt x="17739" y="48745"/>
                  </a:cubicBezTo>
                  <a:cubicBezTo>
                    <a:pt x="20925" y="45609"/>
                    <a:pt x="21039" y="41780"/>
                    <a:pt x="17953" y="37599"/>
                  </a:cubicBezTo>
                  <a:cubicBezTo>
                    <a:pt x="15510" y="34299"/>
                    <a:pt x="12159" y="28832"/>
                    <a:pt x="13368" y="26288"/>
                  </a:cubicBezTo>
                  <a:cubicBezTo>
                    <a:pt x="15724" y="21301"/>
                    <a:pt x="20774" y="17459"/>
                    <a:pt x="25157" y="13668"/>
                  </a:cubicBezTo>
                  <a:cubicBezTo>
                    <a:pt x="26190" y="12774"/>
                    <a:pt x="29213" y="13416"/>
                    <a:pt x="30913" y="14210"/>
                  </a:cubicBezTo>
                  <a:cubicBezTo>
                    <a:pt x="33735" y="15532"/>
                    <a:pt x="36178" y="17610"/>
                    <a:pt x="38861" y="19260"/>
                  </a:cubicBezTo>
                  <a:cubicBezTo>
                    <a:pt x="43508" y="22132"/>
                    <a:pt x="48383" y="20180"/>
                    <a:pt x="49743" y="14990"/>
                  </a:cubicBezTo>
                  <a:cubicBezTo>
                    <a:pt x="49793" y="14789"/>
                    <a:pt x="49818" y="14575"/>
                    <a:pt x="49869" y="14373"/>
                  </a:cubicBezTo>
                  <a:cubicBezTo>
                    <a:pt x="53572" y="-779"/>
                    <a:pt x="53660" y="-1018"/>
                    <a:pt x="69744" y="746"/>
                  </a:cubicBezTo>
                  <a:cubicBezTo>
                    <a:pt x="72061" y="998"/>
                    <a:pt x="74807" y="3756"/>
                    <a:pt x="76041" y="6048"/>
                  </a:cubicBezTo>
                  <a:cubicBezTo>
                    <a:pt x="77565" y="8895"/>
                    <a:pt x="77603" y="12509"/>
                    <a:pt x="78485" y="15734"/>
                  </a:cubicBezTo>
                  <a:cubicBezTo>
                    <a:pt x="79581" y="19726"/>
                    <a:pt x="84593" y="21767"/>
                    <a:pt x="88259" y="19840"/>
                  </a:cubicBezTo>
                  <a:cubicBezTo>
                    <a:pt x="89002" y="19449"/>
                    <a:pt x="89694" y="18983"/>
                    <a:pt x="90400" y="18530"/>
                  </a:cubicBezTo>
                  <a:cubicBezTo>
                    <a:pt x="101005" y="11628"/>
                    <a:pt x="108952" y="13744"/>
                    <a:pt x="114759" y="25041"/>
                  </a:cubicBezTo>
                  <a:cubicBezTo>
                    <a:pt x="115212" y="25936"/>
                    <a:pt x="115401" y="26994"/>
                    <a:pt x="115917" y="28593"/>
                  </a:cubicBezTo>
                  <a:close/>
                  <a:moveTo>
                    <a:pt x="102604" y="29122"/>
                  </a:moveTo>
                  <a:cubicBezTo>
                    <a:pt x="102050" y="28278"/>
                    <a:pt x="101609" y="26868"/>
                    <a:pt x="100967" y="26767"/>
                  </a:cubicBezTo>
                  <a:cubicBezTo>
                    <a:pt x="99708" y="26578"/>
                    <a:pt x="98196" y="26830"/>
                    <a:pt x="97037" y="27397"/>
                  </a:cubicBezTo>
                  <a:cubicBezTo>
                    <a:pt x="93158" y="29311"/>
                    <a:pt x="89367" y="33191"/>
                    <a:pt x="85563" y="33153"/>
                  </a:cubicBezTo>
                  <a:cubicBezTo>
                    <a:pt x="76243" y="33064"/>
                    <a:pt x="69013" y="25306"/>
                    <a:pt x="67011" y="15897"/>
                  </a:cubicBezTo>
                  <a:cubicBezTo>
                    <a:pt x="66658" y="14235"/>
                    <a:pt x="64933" y="12849"/>
                    <a:pt x="63849" y="11338"/>
                  </a:cubicBezTo>
                  <a:cubicBezTo>
                    <a:pt x="62854" y="12950"/>
                    <a:pt x="61607" y="14462"/>
                    <a:pt x="60915" y="16187"/>
                  </a:cubicBezTo>
                  <a:cubicBezTo>
                    <a:pt x="59491" y="19777"/>
                    <a:pt x="59416" y="24815"/>
                    <a:pt x="56859" y="26843"/>
                  </a:cubicBezTo>
                  <a:cubicBezTo>
                    <a:pt x="52766" y="30092"/>
                    <a:pt x="47262" y="32309"/>
                    <a:pt x="42073" y="33140"/>
                  </a:cubicBezTo>
                  <a:cubicBezTo>
                    <a:pt x="39302" y="33593"/>
                    <a:pt x="35964" y="30117"/>
                    <a:pt x="32777" y="28656"/>
                  </a:cubicBezTo>
                  <a:cubicBezTo>
                    <a:pt x="30888" y="27800"/>
                    <a:pt x="28785" y="27409"/>
                    <a:pt x="26782" y="26817"/>
                  </a:cubicBezTo>
                  <a:cubicBezTo>
                    <a:pt x="27236" y="28971"/>
                    <a:pt x="27412" y="31238"/>
                    <a:pt x="28205" y="33253"/>
                  </a:cubicBezTo>
                  <a:cubicBezTo>
                    <a:pt x="29566" y="36667"/>
                    <a:pt x="32941" y="40093"/>
                    <a:pt x="32601" y="43204"/>
                  </a:cubicBezTo>
                  <a:cubicBezTo>
                    <a:pt x="31442" y="53809"/>
                    <a:pt x="25535" y="59161"/>
                    <a:pt x="15056" y="61466"/>
                  </a:cubicBezTo>
                  <a:cubicBezTo>
                    <a:pt x="13520" y="61807"/>
                    <a:pt x="12235" y="63343"/>
                    <a:pt x="10837" y="64326"/>
                  </a:cubicBezTo>
                  <a:cubicBezTo>
                    <a:pt x="12348" y="65409"/>
                    <a:pt x="13721" y="66870"/>
                    <a:pt x="15396" y="67524"/>
                  </a:cubicBezTo>
                  <a:cubicBezTo>
                    <a:pt x="19011" y="68935"/>
                    <a:pt x="24125" y="68834"/>
                    <a:pt x="26190" y="71353"/>
                  </a:cubicBezTo>
                  <a:cubicBezTo>
                    <a:pt x="29503" y="75396"/>
                    <a:pt x="31833" y="80901"/>
                    <a:pt x="32614" y="86090"/>
                  </a:cubicBezTo>
                  <a:cubicBezTo>
                    <a:pt x="33067" y="89075"/>
                    <a:pt x="29503" y="92589"/>
                    <a:pt x="28029" y="95989"/>
                  </a:cubicBezTo>
                  <a:cubicBezTo>
                    <a:pt x="27236" y="97841"/>
                    <a:pt x="27021" y="99932"/>
                    <a:pt x="26543" y="101922"/>
                  </a:cubicBezTo>
                  <a:cubicBezTo>
                    <a:pt x="28533" y="101443"/>
                    <a:pt x="30636" y="101241"/>
                    <a:pt x="32475" y="100435"/>
                  </a:cubicBezTo>
                  <a:cubicBezTo>
                    <a:pt x="35876" y="98962"/>
                    <a:pt x="39176" y="95624"/>
                    <a:pt x="42413" y="95750"/>
                  </a:cubicBezTo>
                  <a:cubicBezTo>
                    <a:pt x="51821" y="96128"/>
                    <a:pt x="58925" y="103609"/>
                    <a:pt x="60953" y="113081"/>
                  </a:cubicBezTo>
                  <a:cubicBezTo>
                    <a:pt x="61305" y="114744"/>
                    <a:pt x="63031" y="116116"/>
                    <a:pt x="64126" y="117615"/>
                  </a:cubicBezTo>
                  <a:cubicBezTo>
                    <a:pt x="65121" y="116003"/>
                    <a:pt x="66394" y="114491"/>
                    <a:pt x="67036" y="112753"/>
                  </a:cubicBezTo>
                  <a:cubicBezTo>
                    <a:pt x="68321" y="109290"/>
                    <a:pt x="68195" y="104315"/>
                    <a:pt x="70588" y="102476"/>
                  </a:cubicBezTo>
                  <a:cubicBezTo>
                    <a:pt x="74920" y="99151"/>
                    <a:pt x="80500" y="96783"/>
                    <a:pt x="85891" y="95801"/>
                  </a:cubicBezTo>
                  <a:cubicBezTo>
                    <a:pt x="88611" y="95297"/>
                    <a:pt x="91987" y="98823"/>
                    <a:pt x="95186" y="100284"/>
                  </a:cubicBezTo>
                  <a:cubicBezTo>
                    <a:pt x="97075" y="101141"/>
                    <a:pt x="99166" y="101531"/>
                    <a:pt x="101169" y="102123"/>
                  </a:cubicBezTo>
                  <a:cubicBezTo>
                    <a:pt x="100715" y="99969"/>
                    <a:pt x="100551" y="97702"/>
                    <a:pt x="99745" y="95687"/>
                  </a:cubicBezTo>
                  <a:cubicBezTo>
                    <a:pt x="98385" y="92274"/>
                    <a:pt x="94997" y="88848"/>
                    <a:pt x="95324" y="85737"/>
                  </a:cubicBezTo>
                  <a:cubicBezTo>
                    <a:pt x="96445" y="75220"/>
                    <a:pt x="102453" y="69754"/>
                    <a:pt x="112869" y="67474"/>
                  </a:cubicBezTo>
                  <a:cubicBezTo>
                    <a:pt x="114419" y="67134"/>
                    <a:pt x="115703" y="65610"/>
                    <a:pt x="117114" y="64628"/>
                  </a:cubicBezTo>
                  <a:cubicBezTo>
                    <a:pt x="115615" y="63532"/>
                    <a:pt x="114167" y="61605"/>
                    <a:pt x="112592" y="61479"/>
                  </a:cubicBezTo>
                  <a:cubicBezTo>
                    <a:pt x="104922" y="60887"/>
                    <a:pt x="99342" y="58166"/>
                    <a:pt x="98183" y="49728"/>
                  </a:cubicBezTo>
                  <a:cubicBezTo>
                    <a:pt x="98070" y="48934"/>
                    <a:pt x="97629" y="48103"/>
                    <a:pt x="97126" y="47461"/>
                  </a:cubicBezTo>
                  <a:cubicBezTo>
                    <a:pt x="93901" y="43430"/>
                    <a:pt x="95073" y="39803"/>
                    <a:pt x="97881" y="36150"/>
                  </a:cubicBezTo>
                  <a:cubicBezTo>
                    <a:pt x="99569" y="34034"/>
                    <a:pt x="100942" y="31666"/>
                    <a:pt x="102604" y="29122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id="{7586A7C2-3B00-63D4-3234-F5A711333383}"/>
                </a:ext>
              </a:extLst>
            </p:cNvPr>
            <p:cNvSpPr/>
            <p:nvPr/>
          </p:nvSpPr>
          <p:spPr>
            <a:xfrm>
              <a:off x="-400364" y="6391924"/>
              <a:ext cx="75685" cy="59311"/>
            </a:xfrm>
            <a:custGeom>
              <a:avLst/>
              <a:gdLst>
                <a:gd name="connsiteX0" fmla="*/ 44467 w 75685"/>
                <a:gd name="connsiteY0" fmla="*/ 37 h 59311"/>
                <a:gd name="connsiteX1" fmla="*/ 69040 w 75685"/>
                <a:gd name="connsiteY1" fmla="*/ 25 h 59311"/>
                <a:gd name="connsiteX2" fmla="*/ 75677 w 75685"/>
                <a:gd name="connsiteY2" fmla="*/ 4949 h 59311"/>
                <a:gd name="connsiteX3" fmla="*/ 69090 w 75685"/>
                <a:gd name="connsiteY3" fmla="*/ 10768 h 59311"/>
                <a:gd name="connsiteX4" fmla="*/ 26254 w 75685"/>
                <a:gd name="connsiteY4" fmla="*/ 10844 h 59311"/>
                <a:gd name="connsiteX5" fmla="*/ 11379 w 75685"/>
                <a:gd name="connsiteY5" fmla="*/ 25945 h 59311"/>
                <a:gd name="connsiteX6" fmla="*/ 11379 w 75685"/>
                <a:gd name="connsiteY6" fmla="*/ 51778 h 59311"/>
                <a:gd name="connsiteX7" fmla="*/ 5825 w 75685"/>
                <a:gd name="connsiteY7" fmla="*/ 59310 h 59311"/>
                <a:gd name="connsiteX8" fmla="*/ 56 w 75685"/>
                <a:gd name="connsiteY8" fmla="*/ 52005 h 59311"/>
                <a:gd name="connsiteX9" fmla="*/ 107 w 75685"/>
                <a:gd name="connsiteY9" fmla="*/ 22394 h 59311"/>
                <a:gd name="connsiteX10" fmla="*/ 22413 w 75685"/>
                <a:gd name="connsiteY10" fmla="*/ 75 h 59311"/>
                <a:gd name="connsiteX11" fmla="*/ 44467 w 75685"/>
                <a:gd name="connsiteY11" fmla="*/ 37 h 5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685" h="59311">
                  <a:moveTo>
                    <a:pt x="44467" y="37"/>
                  </a:moveTo>
                  <a:cubicBezTo>
                    <a:pt x="52653" y="37"/>
                    <a:pt x="60840" y="63"/>
                    <a:pt x="69040" y="25"/>
                  </a:cubicBezTo>
                  <a:cubicBezTo>
                    <a:pt x="72541" y="12"/>
                    <a:pt x="75501" y="818"/>
                    <a:pt x="75677" y="4949"/>
                  </a:cubicBezTo>
                  <a:cubicBezTo>
                    <a:pt x="75866" y="9370"/>
                    <a:pt x="72831" y="10743"/>
                    <a:pt x="69090" y="10768"/>
                  </a:cubicBezTo>
                  <a:cubicBezTo>
                    <a:pt x="54807" y="10857"/>
                    <a:pt x="40537" y="10794"/>
                    <a:pt x="26254" y="10844"/>
                  </a:cubicBezTo>
                  <a:cubicBezTo>
                    <a:pt x="14793" y="10894"/>
                    <a:pt x="11379" y="14383"/>
                    <a:pt x="11379" y="25945"/>
                  </a:cubicBezTo>
                  <a:cubicBezTo>
                    <a:pt x="11367" y="34560"/>
                    <a:pt x="11354" y="43163"/>
                    <a:pt x="11379" y="51778"/>
                  </a:cubicBezTo>
                  <a:cubicBezTo>
                    <a:pt x="11392" y="55707"/>
                    <a:pt x="10485" y="59221"/>
                    <a:pt x="5825" y="59310"/>
                  </a:cubicBezTo>
                  <a:cubicBezTo>
                    <a:pt x="1177" y="59398"/>
                    <a:pt x="56" y="55984"/>
                    <a:pt x="56" y="52005"/>
                  </a:cubicBezTo>
                  <a:cubicBezTo>
                    <a:pt x="69" y="42130"/>
                    <a:pt x="-107" y="32256"/>
                    <a:pt x="107" y="22394"/>
                  </a:cubicBezTo>
                  <a:cubicBezTo>
                    <a:pt x="384" y="9534"/>
                    <a:pt x="9629" y="340"/>
                    <a:pt x="22413" y="75"/>
                  </a:cubicBezTo>
                  <a:cubicBezTo>
                    <a:pt x="29768" y="-76"/>
                    <a:pt x="37124" y="50"/>
                    <a:pt x="44467" y="37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id="{AAF428DA-1382-0ACA-31E4-1113DBB42402}"/>
                </a:ext>
              </a:extLst>
            </p:cNvPr>
            <p:cNvSpPr/>
            <p:nvPr/>
          </p:nvSpPr>
          <p:spPr>
            <a:xfrm>
              <a:off x="-446947" y="6621593"/>
              <a:ext cx="58033" cy="59412"/>
            </a:xfrm>
            <a:custGeom>
              <a:avLst/>
              <a:gdLst>
                <a:gd name="connsiteX0" fmla="*/ 21941 w 58033"/>
                <a:gd name="connsiteY0" fmla="*/ 59261 h 59412"/>
                <a:gd name="connsiteX1" fmla="*/ 5630 w 58033"/>
                <a:gd name="connsiteY1" fmla="*/ 59022 h 59412"/>
                <a:gd name="connsiteX2" fmla="*/ 0 w 58033"/>
                <a:gd name="connsiteY2" fmla="*/ 54085 h 59412"/>
                <a:gd name="connsiteX3" fmla="*/ 5504 w 58033"/>
                <a:gd name="connsiteY3" fmla="*/ 48858 h 59412"/>
                <a:gd name="connsiteX4" fmla="*/ 31248 w 58033"/>
                <a:gd name="connsiteY4" fmla="*/ 48493 h 59412"/>
                <a:gd name="connsiteX5" fmla="*/ 46640 w 58033"/>
                <a:gd name="connsiteY5" fmla="*/ 33303 h 59412"/>
                <a:gd name="connsiteX6" fmla="*/ 46640 w 58033"/>
                <a:gd name="connsiteY6" fmla="*/ 7521 h 59412"/>
                <a:gd name="connsiteX7" fmla="*/ 52181 w 58033"/>
                <a:gd name="connsiteY7" fmla="*/ 2 h 59412"/>
                <a:gd name="connsiteX8" fmla="*/ 57950 w 58033"/>
                <a:gd name="connsiteY8" fmla="*/ 7281 h 59412"/>
                <a:gd name="connsiteX9" fmla="*/ 57874 w 58033"/>
                <a:gd name="connsiteY9" fmla="*/ 37459 h 59412"/>
                <a:gd name="connsiteX10" fmla="*/ 35757 w 58033"/>
                <a:gd name="connsiteY10" fmla="*/ 59249 h 59412"/>
                <a:gd name="connsiteX11" fmla="*/ 21941 w 58033"/>
                <a:gd name="connsiteY11" fmla="*/ 59261 h 5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3" h="59412">
                  <a:moveTo>
                    <a:pt x="21941" y="59261"/>
                  </a:moveTo>
                  <a:cubicBezTo>
                    <a:pt x="16500" y="59261"/>
                    <a:pt x="10983" y="59727"/>
                    <a:pt x="5630" y="59022"/>
                  </a:cubicBezTo>
                  <a:cubicBezTo>
                    <a:pt x="3577" y="58758"/>
                    <a:pt x="1877" y="55810"/>
                    <a:pt x="0" y="54085"/>
                  </a:cubicBezTo>
                  <a:cubicBezTo>
                    <a:pt x="1826" y="52259"/>
                    <a:pt x="3552" y="48996"/>
                    <a:pt x="5504" y="48858"/>
                  </a:cubicBezTo>
                  <a:cubicBezTo>
                    <a:pt x="14056" y="48241"/>
                    <a:pt x="22659" y="48543"/>
                    <a:pt x="31248" y="48493"/>
                  </a:cubicBezTo>
                  <a:cubicBezTo>
                    <a:pt x="43226" y="48430"/>
                    <a:pt x="46627" y="45079"/>
                    <a:pt x="46640" y="33303"/>
                  </a:cubicBezTo>
                  <a:cubicBezTo>
                    <a:pt x="46652" y="24713"/>
                    <a:pt x="46665" y="16123"/>
                    <a:pt x="46640" y="7521"/>
                  </a:cubicBezTo>
                  <a:cubicBezTo>
                    <a:pt x="46627" y="3604"/>
                    <a:pt x="47521" y="90"/>
                    <a:pt x="52181" y="2"/>
                  </a:cubicBezTo>
                  <a:cubicBezTo>
                    <a:pt x="56829" y="-87"/>
                    <a:pt x="57962" y="3301"/>
                    <a:pt x="57950" y="7281"/>
                  </a:cubicBezTo>
                  <a:cubicBezTo>
                    <a:pt x="57937" y="17345"/>
                    <a:pt x="58189" y="27409"/>
                    <a:pt x="57874" y="37459"/>
                  </a:cubicBezTo>
                  <a:cubicBezTo>
                    <a:pt x="57496" y="49916"/>
                    <a:pt x="48176" y="58921"/>
                    <a:pt x="35757" y="59249"/>
                  </a:cubicBezTo>
                  <a:cubicBezTo>
                    <a:pt x="31160" y="59362"/>
                    <a:pt x="26550" y="59261"/>
                    <a:pt x="21941" y="59261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id="{07D076B3-CF3C-215B-822B-7FFD526864AB}"/>
                </a:ext>
              </a:extLst>
            </p:cNvPr>
            <p:cNvSpPr/>
            <p:nvPr/>
          </p:nvSpPr>
          <p:spPr>
            <a:xfrm>
              <a:off x="-516232" y="6503238"/>
              <a:ext cx="45425" cy="39132"/>
            </a:xfrm>
            <a:custGeom>
              <a:avLst/>
              <a:gdLst>
                <a:gd name="connsiteX0" fmla="*/ 30203 w 45425"/>
                <a:gd name="connsiteY0" fmla="*/ 39133 h 39132"/>
                <a:gd name="connsiteX1" fmla="*/ 18376 w 45425"/>
                <a:gd name="connsiteY1" fmla="*/ 38113 h 39132"/>
                <a:gd name="connsiteX2" fmla="*/ 743 w 45425"/>
                <a:gd name="connsiteY2" fmla="*/ 20077 h 39132"/>
                <a:gd name="connsiteX3" fmla="*/ 491 w 45425"/>
                <a:gd name="connsiteY3" fmla="*/ 5731 h 39132"/>
                <a:gd name="connsiteX4" fmla="*/ 5970 w 45425"/>
                <a:gd name="connsiteY4" fmla="*/ 0 h 39132"/>
                <a:gd name="connsiteX5" fmla="*/ 11096 w 45425"/>
                <a:gd name="connsiteY5" fmla="*/ 5970 h 39132"/>
                <a:gd name="connsiteX6" fmla="*/ 11361 w 45425"/>
                <a:gd name="connsiteY6" fmla="*/ 15958 h 39132"/>
                <a:gd name="connsiteX7" fmla="*/ 22822 w 45425"/>
                <a:gd name="connsiteY7" fmla="*/ 27483 h 39132"/>
                <a:gd name="connsiteX8" fmla="*/ 39120 w 45425"/>
                <a:gd name="connsiteY8" fmla="*/ 27772 h 39132"/>
                <a:gd name="connsiteX9" fmla="*/ 45266 w 45425"/>
                <a:gd name="connsiteY9" fmla="*/ 32999 h 39132"/>
                <a:gd name="connsiteX10" fmla="*/ 39019 w 45425"/>
                <a:gd name="connsiteY10" fmla="*/ 38818 h 39132"/>
                <a:gd name="connsiteX11" fmla="*/ 30228 w 45425"/>
                <a:gd name="connsiteY11" fmla="*/ 38831 h 39132"/>
                <a:gd name="connsiteX12" fmla="*/ 30203 w 45425"/>
                <a:gd name="connsiteY12" fmla="*/ 39133 h 3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425" h="39132">
                  <a:moveTo>
                    <a:pt x="30203" y="39133"/>
                  </a:moveTo>
                  <a:cubicBezTo>
                    <a:pt x="26261" y="38818"/>
                    <a:pt x="22230" y="38881"/>
                    <a:pt x="18376" y="38113"/>
                  </a:cubicBezTo>
                  <a:cubicBezTo>
                    <a:pt x="8501" y="36148"/>
                    <a:pt x="2582" y="29775"/>
                    <a:pt x="743" y="20077"/>
                  </a:cubicBezTo>
                  <a:cubicBezTo>
                    <a:pt x="-139" y="15417"/>
                    <a:pt x="-252" y="10391"/>
                    <a:pt x="491" y="5731"/>
                  </a:cubicBezTo>
                  <a:cubicBezTo>
                    <a:pt x="831" y="3590"/>
                    <a:pt x="4055" y="1889"/>
                    <a:pt x="5970" y="0"/>
                  </a:cubicBezTo>
                  <a:cubicBezTo>
                    <a:pt x="7758" y="1965"/>
                    <a:pt x="10429" y="3678"/>
                    <a:pt x="11096" y="5970"/>
                  </a:cubicBezTo>
                  <a:cubicBezTo>
                    <a:pt x="11990" y="9069"/>
                    <a:pt x="11235" y="12620"/>
                    <a:pt x="11361" y="15958"/>
                  </a:cubicBezTo>
                  <a:cubicBezTo>
                    <a:pt x="11612" y="22709"/>
                    <a:pt x="16096" y="27281"/>
                    <a:pt x="22822" y="27483"/>
                  </a:cubicBezTo>
                  <a:cubicBezTo>
                    <a:pt x="28263" y="27646"/>
                    <a:pt x="33792" y="26991"/>
                    <a:pt x="39120" y="27772"/>
                  </a:cubicBezTo>
                  <a:cubicBezTo>
                    <a:pt x="41463" y="28112"/>
                    <a:pt x="44775" y="30820"/>
                    <a:pt x="45266" y="32999"/>
                  </a:cubicBezTo>
                  <a:cubicBezTo>
                    <a:pt x="46198" y="37055"/>
                    <a:pt x="42899" y="38768"/>
                    <a:pt x="39019" y="38818"/>
                  </a:cubicBezTo>
                  <a:cubicBezTo>
                    <a:pt x="36085" y="38856"/>
                    <a:pt x="33150" y="38831"/>
                    <a:pt x="30228" y="38831"/>
                  </a:cubicBezTo>
                  <a:cubicBezTo>
                    <a:pt x="30215" y="38932"/>
                    <a:pt x="30203" y="39032"/>
                    <a:pt x="30203" y="39133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7" name="Freeform: Shape 1296">
              <a:extLst>
                <a:ext uri="{FF2B5EF4-FFF2-40B4-BE49-F238E27FC236}">
                  <a16:creationId xmlns:a16="http://schemas.microsoft.com/office/drawing/2014/main" id="{1D0C46B0-EB4E-4A2E-5C78-900D3FEDCC8E}"/>
                </a:ext>
              </a:extLst>
            </p:cNvPr>
            <p:cNvSpPr/>
            <p:nvPr/>
          </p:nvSpPr>
          <p:spPr>
            <a:xfrm>
              <a:off x="-318486" y="6530628"/>
              <a:ext cx="45409" cy="38662"/>
            </a:xfrm>
            <a:custGeom>
              <a:avLst/>
              <a:gdLst>
                <a:gd name="connsiteX0" fmla="*/ 15904 w 45409"/>
                <a:gd name="connsiteY0" fmla="*/ 143 h 38662"/>
                <a:gd name="connsiteX1" fmla="*/ 41245 w 45409"/>
                <a:gd name="connsiteY1" fmla="*/ 10219 h 38662"/>
                <a:gd name="connsiteX2" fmla="*/ 44772 w 45409"/>
                <a:gd name="connsiteY2" fmla="*/ 34490 h 38662"/>
                <a:gd name="connsiteX3" fmla="*/ 39532 w 45409"/>
                <a:gd name="connsiteY3" fmla="*/ 38646 h 38662"/>
                <a:gd name="connsiteX4" fmla="*/ 34368 w 45409"/>
                <a:gd name="connsiteY4" fmla="*/ 33659 h 38662"/>
                <a:gd name="connsiteX5" fmla="*/ 34079 w 45409"/>
                <a:gd name="connsiteY5" fmla="*/ 23028 h 38662"/>
                <a:gd name="connsiteX6" fmla="*/ 22617 w 45409"/>
                <a:gd name="connsiteY6" fmla="*/ 11504 h 38662"/>
                <a:gd name="connsiteX7" fmla="*/ 6319 w 45409"/>
                <a:gd name="connsiteY7" fmla="*/ 11214 h 38662"/>
                <a:gd name="connsiteX8" fmla="*/ 160 w 45409"/>
                <a:gd name="connsiteY8" fmla="*/ 6000 h 38662"/>
                <a:gd name="connsiteX9" fmla="*/ 6395 w 45409"/>
                <a:gd name="connsiteY9" fmla="*/ 168 h 38662"/>
                <a:gd name="connsiteX10" fmla="*/ 15904 w 45409"/>
                <a:gd name="connsiteY10" fmla="*/ 143 h 3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409" h="38662">
                  <a:moveTo>
                    <a:pt x="15904" y="143"/>
                  </a:moveTo>
                  <a:cubicBezTo>
                    <a:pt x="24960" y="-474"/>
                    <a:pt x="34683" y="559"/>
                    <a:pt x="41245" y="10219"/>
                  </a:cubicBezTo>
                  <a:cubicBezTo>
                    <a:pt x="46359" y="17751"/>
                    <a:pt x="45691" y="26190"/>
                    <a:pt x="44772" y="34490"/>
                  </a:cubicBezTo>
                  <a:cubicBezTo>
                    <a:pt x="44583" y="36165"/>
                    <a:pt x="41094" y="38898"/>
                    <a:pt x="39532" y="38646"/>
                  </a:cubicBezTo>
                  <a:cubicBezTo>
                    <a:pt x="37517" y="38319"/>
                    <a:pt x="34910" y="35737"/>
                    <a:pt x="34368" y="33659"/>
                  </a:cubicBezTo>
                  <a:cubicBezTo>
                    <a:pt x="33499" y="30321"/>
                    <a:pt x="34205" y="26593"/>
                    <a:pt x="34079" y="23028"/>
                  </a:cubicBezTo>
                  <a:cubicBezTo>
                    <a:pt x="33827" y="16277"/>
                    <a:pt x="29330" y="11693"/>
                    <a:pt x="22617" y="11504"/>
                  </a:cubicBezTo>
                  <a:cubicBezTo>
                    <a:pt x="17176" y="11340"/>
                    <a:pt x="11647" y="11995"/>
                    <a:pt x="6319" y="11214"/>
                  </a:cubicBezTo>
                  <a:cubicBezTo>
                    <a:pt x="3964" y="10874"/>
                    <a:pt x="664" y="8166"/>
                    <a:pt x="160" y="6000"/>
                  </a:cubicBezTo>
                  <a:cubicBezTo>
                    <a:pt x="-772" y="1957"/>
                    <a:pt x="2503" y="219"/>
                    <a:pt x="6395" y="168"/>
                  </a:cubicBezTo>
                  <a:cubicBezTo>
                    <a:pt x="9128" y="105"/>
                    <a:pt x="11848" y="143"/>
                    <a:pt x="15904" y="143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8" name="Freeform: Shape 1297">
              <a:extLst>
                <a:ext uri="{FF2B5EF4-FFF2-40B4-BE49-F238E27FC236}">
                  <a16:creationId xmlns:a16="http://schemas.microsoft.com/office/drawing/2014/main" id="{254A95CE-0A04-C055-7744-7CE81ABE1067}"/>
                </a:ext>
              </a:extLst>
            </p:cNvPr>
            <p:cNvSpPr/>
            <p:nvPr/>
          </p:nvSpPr>
          <p:spPr>
            <a:xfrm>
              <a:off x="-423911" y="6507155"/>
              <a:ext cx="58530" cy="58542"/>
            </a:xfrm>
            <a:custGeom>
              <a:avLst/>
              <a:gdLst>
                <a:gd name="connsiteX0" fmla="*/ 29158 w 58530"/>
                <a:gd name="connsiteY0" fmla="*/ 1 h 58542"/>
                <a:gd name="connsiteX1" fmla="*/ 58530 w 58530"/>
                <a:gd name="connsiteY1" fmla="*/ 29158 h 58542"/>
                <a:gd name="connsiteX2" fmla="*/ 29372 w 58530"/>
                <a:gd name="connsiteY2" fmla="*/ 58542 h 58542"/>
                <a:gd name="connsiteX3" fmla="*/ 0 w 58530"/>
                <a:gd name="connsiteY3" fmla="*/ 29385 h 58542"/>
                <a:gd name="connsiteX4" fmla="*/ 29158 w 58530"/>
                <a:gd name="connsiteY4" fmla="*/ 1 h 58542"/>
                <a:gd name="connsiteX5" fmla="*/ 29171 w 58530"/>
                <a:gd name="connsiteY5" fmla="*/ 10983 h 58542"/>
                <a:gd name="connsiteX6" fmla="*/ 10996 w 58530"/>
                <a:gd name="connsiteY6" fmla="*/ 29196 h 58542"/>
                <a:gd name="connsiteX7" fmla="*/ 29045 w 58530"/>
                <a:gd name="connsiteY7" fmla="*/ 47547 h 58542"/>
                <a:gd name="connsiteX8" fmla="*/ 47547 w 58530"/>
                <a:gd name="connsiteY8" fmla="*/ 29020 h 58542"/>
                <a:gd name="connsiteX9" fmla="*/ 29171 w 58530"/>
                <a:gd name="connsiteY9" fmla="*/ 10983 h 58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530" h="58542">
                  <a:moveTo>
                    <a:pt x="29158" y="1"/>
                  </a:moveTo>
                  <a:cubicBezTo>
                    <a:pt x="44864" y="-100"/>
                    <a:pt x="58441" y="13377"/>
                    <a:pt x="58530" y="29158"/>
                  </a:cubicBezTo>
                  <a:cubicBezTo>
                    <a:pt x="58618" y="44852"/>
                    <a:pt x="45129" y="58442"/>
                    <a:pt x="29372" y="58542"/>
                  </a:cubicBezTo>
                  <a:cubicBezTo>
                    <a:pt x="13679" y="58643"/>
                    <a:pt x="101" y="45154"/>
                    <a:pt x="0" y="29385"/>
                  </a:cubicBezTo>
                  <a:cubicBezTo>
                    <a:pt x="-88" y="13666"/>
                    <a:pt x="13376" y="89"/>
                    <a:pt x="29158" y="1"/>
                  </a:cubicBezTo>
                  <a:close/>
                  <a:moveTo>
                    <a:pt x="29171" y="10983"/>
                  </a:moveTo>
                  <a:cubicBezTo>
                    <a:pt x="19762" y="11059"/>
                    <a:pt x="11046" y="19787"/>
                    <a:pt x="10996" y="29196"/>
                  </a:cubicBezTo>
                  <a:cubicBezTo>
                    <a:pt x="10946" y="38579"/>
                    <a:pt x="19586" y="47371"/>
                    <a:pt x="29045" y="47547"/>
                  </a:cubicBezTo>
                  <a:cubicBezTo>
                    <a:pt x="38642" y="47723"/>
                    <a:pt x="47736" y="38604"/>
                    <a:pt x="47547" y="29020"/>
                  </a:cubicBezTo>
                  <a:cubicBezTo>
                    <a:pt x="47345" y="19536"/>
                    <a:pt x="38554" y="10908"/>
                    <a:pt x="29171" y="10983"/>
                  </a:cubicBezTo>
                  <a:close/>
                </a:path>
              </a:pathLst>
            </a:custGeom>
            <a:grpFill/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8" name="Picture 17" descr="A screenshot of a chat&#10;&#10;Description automatically generated">
            <a:extLst>
              <a:ext uri="{FF2B5EF4-FFF2-40B4-BE49-F238E27FC236}">
                <a16:creationId xmlns:a16="http://schemas.microsoft.com/office/drawing/2014/main" id="{F6E5FCCD-939E-B7F3-0323-B5FA8B593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48" y="3612287"/>
            <a:ext cx="4831310" cy="2995412"/>
          </a:xfrm>
          <a:prstGeom prst="rect">
            <a:avLst/>
          </a:prstGeom>
          <a:ln w="57150">
            <a:solidFill>
              <a:srgbClr val="9C3390"/>
            </a:solidFill>
            <a:prstDash val="sysDot"/>
          </a:ln>
        </p:spPr>
      </p:pic>
      <p:pic>
        <p:nvPicPr>
          <p:cNvPr id="20" name="Picture 19" descr="A blue and black text&#10;&#10;Description automatically generated">
            <a:extLst>
              <a:ext uri="{FF2B5EF4-FFF2-40B4-BE49-F238E27FC236}">
                <a16:creationId xmlns:a16="http://schemas.microsoft.com/office/drawing/2014/main" id="{0E0FA510-4BC7-106C-7C3D-3C46A57094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080" y="3617388"/>
            <a:ext cx="4873072" cy="3014585"/>
          </a:xfrm>
          <a:prstGeom prst="rect">
            <a:avLst/>
          </a:prstGeom>
          <a:ln w="38100">
            <a:solidFill>
              <a:srgbClr val="9C3390"/>
            </a:solidFill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3034744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5391</TotalTime>
  <Words>1253</Words>
  <Application>Microsoft Macintosh PowerPoint</Application>
  <PresentationFormat>Widescreen</PresentationFormat>
  <Paragraphs>172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Al Nile</vt:lpstr>
      <vt:lpstr>Aptos Display</vt:lpstr>
      <vt:lpstr>Arial</vt:lpstr>
      <vt:lpstr>Calibri</vt:lpstr>
      <vt:lpstr>Calibri Light</vt:lpstr>
      <vt:lpstr>Poppins Bold</vt:lpstr>
      <vt:lpstr>Poppins Medium</vt:lpstr>
      <vt:lpstr>Roboto</vt:lpstr>
      <vt:lpstr>Roboto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Dii Pooler</cp:lastModifiedBy>
  <cp:revision>38</cp:revision>
  <dcterms:created xsi:type="dcterms:W3CDTF">2024-10-30T08:44:56Z</dcterms:created>
  <dcterms:modified xsi:type="dcterms:W3CDTF">2024-11-18T04:55:20Z</dcterms:modified>
</cp:coreProperties>
</file>